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5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EC72D-DC07-4DBA-B2E2-9DCCCD3F4489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BD94D-01E2-4416-968B-38C58022D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49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BD94D-01E2-4416-968B-38C58022D5D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9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55385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30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933721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08390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29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086725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1"/>
            <a:ext cx="18288000" cy="10038715"/>
          </a:xfrm>
          <a:custGeom>
            <a:avLst/>
            <a:gdLst/>
            <a:ahLst/>
            <a:cxnLst/>
            <a:rect l="l" t="t" r="r" b="b"/>
            <a:pathLst>
              <a:path w="18288000" h="10038715">
                <a:moveTo>
                  <a:pt x="1892033" y="7960982"/>
                </a:moveTo>
                <a:lnTo>
                  <a:pt x="1855381" y="7960982"/>
                </a:lnTo>
                <a:lnTo>
                  <a:pt x="1855381" y="10002672"/>
                </a:lnTo>
                <a:lnTo>
                  <a:pt x="1892033" y="10002672"/>
                </a:lnTo>
                <a:lnTo>
                  <a:pt x="1892033" y="7960982"/>
                </a:lnTo>
                <a:close/>
              </a:path>
              <a:path w="18288000" h="10038715">
                <a:moveTo>
                  <a:pt x="3966705" y="7960982"/>
                </a:moveTo>
                <a:lnTo>
                  <a:pt x="3930053" y="7960982"/>
                </a:lnTo>
                <a:lnTo>
                  <a:pt x="3930053" y="10002672"/>
                </a:lnTo>
                <a:lnTo>
                  <a:pt x="3966705" y="10002672"/>
                </a:lnTo>
                <a:lnTo>
                  <a:pt x="3966705" y="7960982"/>
                </a:lnTo>
                <a:close/>
              </a:path>
              <a:path w="18288000" h="10038715">
                <a:moveTo>
                  <a:pt x="3966705" y="1733308"/>
                </a:moveTo>
                <a:lnTo>
                  <a:pt x="3930053" y="1733308"/>
                </a:lnTo>
                <a:lnTo>
                  <a:pt x="3930053" y="3774998"/>
                </a:lnTo>
                <a:lnTo>
                  <a:pt x="3966705" y="3774998"/>
                </a:lnTo>
                <a:lnTo>
                  <a:pt x="3966705" y="1733308"/>
                </a:lnTo>
                <a:close/>
              </a:path>
              <a:path w="18288000" h="10038715">
                <a:moveTo>
                  <a:pt x="6045035" y="7960982"/>
                </a:moveTo>
                <a:lnTo>
                  <a:pt x="6008382" y="7960982"/>
                </a:lnTo>
                <a:lnTo>
                  <a:pt x="6008382" y="10002672"/>
                </a:lnTo>
                <a:lnTo>
                  <a:pt x="6045035" y="10002672"/>
                </a:lnTo>
                <a:lnTo>
                  <a:pt x="6045035" y="7960982"/>
                </a:lnTo>
                <a:close/>
              </a:path>
              <a:path w="18288000" h="10038715">
                <a:moveTo>
                  <a:pt x="6045035" y="1733308"/>
                </a:moveTo>
                <a:lnTo>
                  <a:pt x="6008382" y="1733308"/>
                </a:lnTo>
                <a:lnTo>
                  <a:pt x="6008382" y="3774998"/>
                </a:lnTo>
                <a:lnTo>
                  <a:pt x="6045035" y="3774998"/>
                </a:lnTo>
                <a:lnTo>
                  <a:pt x="6045035" y="1733308"/>
                </a:lnTo>
                <a:close/>
              </a:path>
              <a:path w="18288000" h="10038715">
                <a:moveTo>
                  <a:pt x="12278919" y="7960982"/>
                </a:moveTo>
                <a:lnTo>
                  <a:pt x="12242267" y="7960982"/>
                </a:lnTo>
                <a:lnTo>
                  <a:pt x="12242267" y="10002672"/>
                </a:lnTo>
                <a:lnTo>
                  <a:pt x="12278919" y="10002672"/>
                </a:lnTo>
                <a:lnTo>
                  <a:pt x="12278919" y="7960982"/>
                </a:lnTo>
                <a:close/>
              </a:path>
              <a:path w="18288000" h="10038715">
                <a:moveTo>
                  <a:pt x="12278919" y="1733308"/>
                </a:moveTo>
                <a:lnTo>
                  <a:pt x="12242267" y="1733308"/>
                </a:lnTo>
                <a:lnTo>
                  <a:pt x="12242267" y="3774998"/>
                </a:lnTo>
                <a:lnTo>
                  <a:pt x="12278919" y="3774998"/>
                </a:lnTo>
                <a:lnTo>
                  <a:pt x="12278919" y="1733308"/>
                </a:lnTo>
                <a:close/>
              </a:path>
              <a:path w="18288000" h="10038715">
                <a:moveTo>
                  <a:pt x="14357261" y="7960982"/>
                </a:moveTo>
                <a:lnTo>
                  <a:pt x="14320609" y="7960982"/>
                </a:lnTo>
                <a:lnTo>
                  <a:pt x="14320609" y="10002672"/>
                </a:lnTo>
                <a:lnTo>
                  <a:pt x="14357261" y="10002672"/>
                </a:lnTo>
                <a:lnTo>
                  <a:pt x="14357261" y="7960982"/>
                </a:lnTo>
                <a:close/>
              </a:path>
              <a:path w="18288000" h="10038715">
                <a:moveTo>
                  <a:pt x="14357261" y="1733308"/>
                </a:moveTo>
                <a:lnTo>
                  <a:pt x="14320609" y="1733308"/>
                </a:lnTo>
                <a:lnTo>
                  <a:pt x="14320609" y="3774998"/>
                </a:lnTo>
                <a:lnTo>
                  <a:pt x="14357261" y="3774998"/>
                </a:lnTo>
                <a:lnTo>
                  <a:pt x="14357261" y="1733308"/>
                </a:lnTo>
                <a:close/>
              </a:path>
              <a:path w="18288000" h="10038715">
                <a:moveTo>
                  <a:pt x="16431933" y="7960982"/>
                </a:moveTo>
                <a:lnTo>
                  <a:pt x="16398939" y="7960982"/>
                </a:lnTo>
                <a:lnTo>
                  <a:pt x="16398939" y="10002672"/>
                </a:lnTo>
                <a:lnTo>
                  <a:pt x="16431933" y="10002672"/>
                </a:lnTo>
                <a:lnTo>
                  <a:pt x="16431933" y="7960982"/>
                </a:lnTo>
                <a:close/>
              </a:path>
              <a:path w="18288000" h="10038715">
                <a:moveTo>
                  <a:pt x="16431933" y="1733308"/>
                </a:moveTo>
                <a:lnTo>
                  <a:pt x="16398939" y="1733308"/>
                </a:lnTo>
                <a:lnTo>
                  <a:pt x="16398939" y="3774998"/>
                </a:lnTo>
                <a:lnTo>
                  <a:pt x="16431933" y="3774998"/>
                </a:lnTo>
                <a:lnTo>
                  <a:pt x="16431933" y="1733308"/>
                </a:lnTo>
                <a:close/>
              </a:path>
              <a:path w="18288000" h="10038715">
                <a:moveTo>
                  <a:pt x="18288000" y="1696046"/>
                </a:moveTo>
                <a:lnTo>
                  <a:pt x="16431933" y="1696046"/>
                </a:lnTo>
                <a:lnTo>
                  <a:pt x="16431933" y="0"/>
                </a:lnTo>
                <a:lnTo>
                  <a:pt x="16398939" y="0"/>
                </a:lnTo>
                <a:lnTo>
                  <a:pt x="16398939" y="1696046"/>
                </a:lnTo>
                <a:lnTo>
                  <a:pt x="14357261" y="1696046"/>
                </a:lnTo>
                <a:lnTo>
                  <a:pt x="14357261" y="0"/>
                </a:lnTo>
                <a:lnTo>
                  <a:pt x="14320609" y="0"/>
                </a:lnTo>
                <a:lnTo>
                  <a:pt x="14320609" y="1696046"/>
                </a:lnTo>
                <a:lnTo>
                  <a:pt x="12278919" y="1696046"/>
                </a:lnTo>
                <a:lnTo>
                  <a:pt x="12278919" y="0"/>
                </a:lnTo>
                <a:lnTo>
                  <a:pt x="12245937" y="0"/>
                </a:lnTo>
                <a:lnTo>
                  <a:pt x="12245937" y="1696046"/>
                </a:lnTo>
                <a:lnTo>
                  <a:pt x="10204259" y="1696046"/>
                </a:lnTo>
                <a:lnTo>
                  <a:pt x="10204259" y="0"/>
                </a:lnTo>
                <a:lnTo>
                  <a:pt x="10167595" y="0"/>
                </a:lnTo>
                <a:lnTo>
                  <a:pt x="10167595" y="596"/>
                </a:lnTo>
                <a:lnTo>
                  <a:pt x="10161384" y="596"/>
                </a:lnTo>
                <a:lnTo>
                  <a:pt x="10161384" y="1696046"/>
                </a:lnTo>
                <a:lnTo>
                  <a:pt x="10161384" y="10003117"/>
                </a:lnTo>
                <a:lnTo>
                  <a:pt x="8125917" y="10003117"/>
                </a:lnTo>
                <a:lnTo>
                  <a:pt x="8125917" y="7960957"/>
                </a:lnTo>
                <a:lnTo>
                  <a:pt x="10161384" y="7960957"/>
                </a:lnTo>
                <a:lnTo>
                  <a:pt x="10161384" y="7927937"/>
                </a:lnTo>
                <a:lnTo>
                  <a:pt x="8125917" y="7927937"/>
                </a:lnTo>
                <a:lnTo>
                  <a:pt x="8125917" y="5885777"/>
                </a:lnTo>
                <a:lnTo>
                  <a:pt x="10161384" y="5885777"/>
                </a:lnTo>
                <a:lnTo>
                  <a:pt x="10161384" y="5850217"/>
                </a:lnTo>
                <a:lnTo>
                  <a:pt x="8125917" y="5850217"/>
                </a:lnTo>
                <a:lnTo>
                  <a:pt x="8125917" y="3808057"/>
                </a:lnTo>
                <a:lnTo>
                  <a:pt x="10161384" y="3808057"/>
                </a:lnTo>
                <a:lnTo>
                  <a:pt x="10161384" y="3771227"/>
                </a:lnTo>
                <a:lnTo>
                  <a:pt x="8125917" y="3771227"/>
                </a:lnTo>
                <a:lnTo>
                  <a:pt x="8125917" y="1732876"/>
                </a:lnTo>
                <a:lnTo>
                  <a:pt x="10161384" y="1732876"/>
                </a:lnTo>
                <a:lnTo>
                  <a:pt x="10161384" y="1696046"/>
                </a:lnTo>
                <a:lnTo>
                  <a:pt x="8125917" y="1696046"/>
                </a:lnTo>
                <a:lnTo>
                  <a:pt x="8125917" y="596"/>
                </a:lnTo>
                <a:lnTo>
                  <a:pt x="8089265" y="596"/>
                </a:lnTo>
                <a:lnTo>
                  <a:pt x="8089265" y="1696046"/>
                </a:lnTo>
                <a:lnTo>
                  <a:pt x="8089265" y="1732876"/>
                </a:lnTo>
                <a:lnTo>
                  <a:pt x="8089265" y="1733308"/>
                </a:lnTo>
                <a:lnTo>
                  <a:pt x="8086725" y="1733308"/>
                </a:lnTo>
                <a:lnTo>
                  <a:pt x="8086725" y="3774998"/>
                </a:lnTo>
                <a:lnTo>
                  <a:pt x="8089265" y="3774998"/>
                </a:lnTo>
                <a:lnTo>
                  <a:pt x="1892033" y="3775037"/>
                </a:lnTo>
                <a:lnTo>
                  <a:pt x="1892033" y="3771227"/>
                </a:lnTo>
                <a:lnTo>
                  <a:pt x="1892033" y="1732876"/>
                </a:lnTo>
                <a:lnTo>
                  <a:pt x="8089265" y="1732876"/>
                </a:lnTo>
                <a:lnTo>
                  <a:pt x="8089265" y="1696046"/>
                </a:lnTo>
                <a:lnTo>
                  <a:pt x="0" y="1696046"/>
                </a:lnTo>
                <a:lnTo>
                  <a:pt x="0" y="1732876"/>
                </a:lnTo>
                <a:lnTo>
                  <a:pt x="1855381" y="1732876"/>
                </a:lnTo>
                <a:lnTo>
                  <a:pt x="1855381" y="3771227"/>
                </a:lnTo>
                <a:lnTo>
                  <a:pt x="0" y="3771227"/>
                </a:lnTo>
                <a:lnTo>
                  <a:pt x="0" y="3775037"/>
                </a:lnTo>
                <a:lnTo>
                  <a:pt x="0" y="3808057"/>
                </a:lnTo>
                <a:lnTo>
                  <a:pt x="1855381" y="3808057"/>
                </a:lnTo>
                <a:lnTo>
                  <a:pt x="1855381" y="5849658"/>
                </a:lnTo>
                <a:lnTo>
                  <a:pt x="1892033" y="5849658"/>
                </a:lnTo>
                <a:lnTo>
                  <a:pt x="1892033" y="3808057"/>
                </a:lnTo>
                <a:lnTo>
                  <a:pt x="3933710" y="3808057"/>
                </a:lnTo>
                <a:lnTo>
                  <a:pt x="3933710" y="5849658"/>
                </a:lnTo>
                <a:lnTo>
                  <a:pt x="3966705" y="5849658"/>
                </a:lnTo>
                <a:lnTo>
                  <a:pt x="3966705" y="3808057"/>
                </a:lnTo>
                <a:lnTo>
                  <a:pt x="6008382" y="3808057"/>
                </a:lnTo>
                <a:lnTo>
                  <a:pt x="6008382" y="5849658"/>
                </a:lnTo>
                <a:lnTo>
                  <a:pt x="6045035" y="5849658"/>
                </a:lnTo>
                <a:lnTo>
                  <a:pt x="6045035" y="3808057"/>
                </a:lnTo>
                <a:lnTo>
                  <a:pt x="8086725" y="3808057"/>
                </a:lnTo>
                <a:lnTo>
                  <a:pt x="8086725" y="5849658"/>
                </a:lnTo>
                <a:lnTo>
                  <a:pt x="8089265" y="5849658"/>
                </a:lnTo>
                <a:lnTo>
                  <a:pt x="8089265" y="5850217"/>
                </a:lnTo>
                <a:lnTo>
                  <a:pt x="0" y="5850217"/>
                </a:lnTo>
                <a:lnTo>
                  <a:pt x="0" y="5885777"/>
                </a:lnTo>
                <a:lnTo>
                  <a:pt x="8089265" y="5885777"/>
                </a:lnTo>
                <a:lnTo>
                  <a:pt x="8089265" y="5886323"/>
                </a:lnTo>
                <a:lnTo>
                  <a:pt x="8086725" y="5886323"/>
                </a:lnTo>
                <a:lnTo>
                  <a:pt x="8086725" y="7927937"/>
                </a:lnTo>
                <a:lnTo>
                  <a:pt x="6045035" y="7927937"/>
                </a:lnTo>
                <a:lnTo>
                  <a:pt x="6045035" y="5886323"/>
                </a:lnTo>
                <a:lnTo>
                  <a:pt x="6008382" y="5886323"/>
                </a:lnTo>
                <a:lnTo>
                  <a:pt x="6008382" y="7927937"/>
                </a:lnTo>
                <a:lnTo>
                  <a:pt x="3966705" y="7927937"/>
                </a:lnTo>
                <a:lnTo>
                  <a:pt x="3966705" y="5886323"/>
                </a:lnTo>
                <a:lnTo>
                  <a:pt x="3933710" y="5886323"/>
                </a:lnTo>
                <a:lnTo>
                  <a:pt x="3933710" y="7927937"/>
                </a:lnTo>
                <a:lnTo>
                  <a:pt x="1892033" y="7927937"/>
                </a:lnTo>
                <a:lnTo>
                  <a:pt x="1892033" y="5886323"/>
                </a:lnTo>
                <a:lnTo>
                  <a:pt x="1855381" y="5886323"/>
                </a:lnTo>
                <a:lnTo>
                  <a:pt x="1855381" y="7927937"/>
                </a:lnTo>
                <a:lnTo>
                  <a:pt x="0" y="7927937"/>
                </a:lnTo>
                <a:lnTo>
                  <a:pt x="0" y="7960957"/>
                </a:lnTo>
                <a:lnTo>
                  <a:pt x="8089265" y="7960957"/>
                </a:lnTo>
                <a:lnTo>
                  <a:pt x="8086725" y="7960982"/>
                </a:lnTo>
                <a:lnTo>
                  <a:pt x="8086725" y="10002672"/>
                </a:lnTo>
                <a:lnTo>
                  <a:pt x="8089265" y="10002672"/>
                </a:lnTo>
                <a:lnTo>
                  <a:pt x="8089265" y="10003117"/>
                </a:lnTo>
                <a:lnTo>
                  <a:pt x="0" y="10003117"/>
                </a:lnTo>
                <a:lnTo>
                  <a:pt x="0" y="10038677"/>
                </a:lnTo>
                <a:lnTo>
                  <a:pt x="8089265" y="10038677"/>
                </a:lnTo>
                <a:lnTo>
                  <a:pt x="10198024" y="10038677"/>
                </a:lnTo>
                <a:lnTo>
                  <a:pt x="18288000" y="10038677"/>
                </a:lnTo>
                <a:lnTo>
                  <a:pt x="18288000" y="10003117"/>
                </a:lnTo>
                <a:lnTo>
                  <a:pt x="10198024" y="10003117"/>
                </a:lnTo>
                <a:lnTo>
                  <a:pt x="10198024" y="10002672"/>
                </a:lnTo>
                <a:lnTo>
                  <a:pt x="10204259" y="10002672"/>
                </a:lnTo>
                <a:lnTo>
                  <a:pt x="10204259" y="7960982"/>
                </a:lnTo>
                <a:lnTo>
                  <a:pt x="10198024" y="7960982"/>
                </a:lnTo>
                <a:lnTo>
                  <a:pt x="18288000" y="7960957"/>
                </a:lnTo>
                <a:lnTo>
                  <a:pt x="18288000" y="7927937"/>
                </a:lnTo>
                <a:lnTo>
                  <a:pt x="16431933" y="7927937"/>
                </a:lnTo>
                <a:lnTo>
                  <a:pt x="16431933" y="5886323"/>
                </a:lnTo>
                <a:lnTo>
                  <a:pt x="16398939" y="5886323"/>
                </a:lnTo>
                <a:lnTo>
                  <a:pt x="16398939" y="7927937"/>
                </a:lnTo>
                <a:lnTo>
                  <a:pt x="14357261" y="7927937"/>
                </a:lnTo>
                <a:lnTo>
                  <a:pt x="14357261" y="5886323"/>
                </a:lnTo>
                <a:lnTo>
                  <a:pt x="14320609" y="5886323"/>
                </a:lnTo>
                <a:lnTo>
                  <a:pt x="14320609" y="7927937"/>
                </a:lnTo>
                <a:lnTo>
                  <a:pt x="12278919" y="7927937"/>
                </a:lnTo>
                <a:lnTo>
                  <a:pt x="12278919" y="5886323"/>
                </a:lnTo>
                <a:lnTo>
                  <a:pt x="12245937" y="5886323"/>
                </a:lnTo>
                <a:lnTo>
                  <a:pt x="12245937" y="7927937"/>
                </a:lnTo>
                <a:lnTo>
                  <a:pt x="10204259" y="7927937"/>
                </a:lnTo>
                <a:lnTo>
                  <a:pt x="10204259" y="5886323"/>
                </a:lnTo>
                <a:lnTo>
                  <a:pt x="10198024" y="5886323"/>
                </a:lnTo>
                <a:lnTo>
                  <a:pt x="10198024" y="5885777"/>
                </a:lnTo>
                <a:lnTo>
                  <a:pt x="18288000" y="5885777"/>
                </a:lnTo>
                <a:lnTo>
                  <a:pt x="18288000" y="5850217"/>
                </a:lnTo>
                <a:lnTo>
                  <a:pt x="10198024" y="5850217"/>
                </a:lnTo>
                <a:lnTo>
                  <a:pt x="10198024" y="5849658"/>
                </a:lnTo>
                <a:lnTo>
                  <a:pt x="10204259" y="5849658"/>
                </a:lnTo>
                <a:lnTo>
                  <a:pt x="10204259" y="3808057"/>
                </a:lnTo>
                <a:lnTo>
                  <a:pt x="12245937" y="3808057"/>
                </a:lnTo>
                <a:lnTo>
                  <a:pt x="12245937" y="5849658"/>
                </a:lnTo>
                <a:lnTo>
                  <a:pt x="12278919" y="5849658"/>
                </a:lnTo>
                <a:lnTo>
                  <a:pt x="12278919" y="3808057"/>
                </a:lnTo>
                <a:lnTo>
                  <a:pt x="14320609" y="3808057"/>
                </a:lnTo>
                <a:lnTo>
                  <a:pt x="14320609" y="5849658"/>
                </a:lnTo>
                <a:lnTo>
                  <a:pt x="14357261" y="5849658"/>
                </a:lnTo>
                <a:lnTo>
                  <a:pt x="14357261" y="3808057"/>
                </a:lnTo>
                <a:lnTo>
                  <a:pt x="16398939" y="3808057"/>
                </a:lnTo>
                <a:lnTo>
                  <a:pt x="16398939" y="5849658"/>
                </a:lnTo>
                <a:lnTo>
                  <a:pt x="16431933" y="5849658"/>
                </a:lnTo>
                <a:lnTo>
                  <a:pt x="16431933" y="3808057"/>
                </a:lnTo>
                <a:lnTo>
                  <a:pt x="18288000" y="3808057"/>
                </a:lnTo>
                <a:lnTo>
                  <a:pt x="18288000" y="3775037"/>
                </a:lnTo>
                <a:lnTo>
                  <a:pt x="10204259" y="3775037"/>
                </a:lnTo>
                <a:lnTo>
                  <a:pt x="10204259" y="3771328"/>
                </a:lnTo>
                <a:lnTo>
                  <a:pt x="10204259" y="1733308"/>
                </a:lnTo>
                <a:lnTo>
                  <a:pt x="10198024" y="1733308"/>
                </a:lnTo>
                <a:lnTo>
                  <a:pt x="10198024" y="1732876"/>
                </a:lnTo>
                <a:lnTo>
                  <a:pt x="18288000" y="1732876"/>
                </a:lnTo>
                <a:lnTo>
                  <a:pt x="18288000" y="1696046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60021" y="4016935"/>
            <a:ext cx="9568180" cy="2346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106810" y="6205735"/>
            <a:ext cx="8074025" cy="1362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55385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30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933721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08390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29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086725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1"/>
            <a:ext cx="18288000" cy="10038715"/>
          </a:xfrm>
          <a:custGeom>
            <a:avLst/>
            <a:gdLst/>
            <a:ahLst/>
            <a:cxnLst/>
            <a:rect l="l" t="t" r="r" b="b"/>
            <a:pathLst>
              <a:path w="18288000" h="10038715">
                <a:moveTo>
                  <a:pt x="1892033" y="7960982"/>
                </a:moveTo>
                <a:lnTo>
                  <a:pt x="1855381" y="7960982"/>
                </a:lnTo>
                <a:lnTo>
                  <a:pt x="1855381" y="10002672"/>
                </a:lnTo>
                <a:lnTo>
                  <a:pt x="1892033" y="10002672"/>
                </a:lnTo>
                <a:lnTo>
                  <a:pt x="1892033" y="7960982"/>
                </a:lnTo>
                <a:close/>
              </a:path>
              <a:path w="18288000" h="10038715">
                <a:moveTo>
                  <a:pt x="3966705" y="7960982"/>
                </a:moveTo>
                <a:lnTo>
                  <a:pt x="3930053" y="7960982"/>
                </a:lnTo>
                <a:lnTo>
                  <a:pt x="3930053" y="10002672"/>
                </a:lnTo>
                <a:lnTo>
                  <a:pt x="3966705" y="10002672"/>
                </a:lnTo>
                <a:lnTo>
                  <a:pt x="3966705" y="7960982"/>
                </a:lnTo>
                <a:close/>
              </a:path>
              <a:path w="18288000" h="10038715">
                <a:moveTo>
                  <a:pt x="3966705" y="1733308"/>
                </a:moveTo>
                <a:lnTo>
                  <a:pt x="3930053" y="1733308"/>
                </a:lnTo>
                <a:lnTo>
                  <a:pt x="3930053" y="3774998"/>
                </a:lnTo>
                <a:lnTo>
                  <a:pt x="3966705" y="3774998"/>
                </a:lnTo>
                <a:lnTo>
                  <a:pt x="3966705" y="1733308"/>
                </a:lnTo>
                <a:close/>
              </a:path>
              <a:path w="18288000" h="10038715">
                <a:moveTo>
                  <a:pt x="6045035" y="7960982"/>
                </a:moveTo>
                <a:lnTo>
                  <a:pt x="6008382" y="7960982"/>
                </a:lnTo>
                <a:lnTo>
                  <a:pt x="6008382" y="10002672"/>
                </a:lnTo>
                <a:lnTo>
                  <a:pt x="6045035" y="10002672"/>
                </a:lnTo>
                <a:lnTo>
                  <a:pt x="6045035" y="7960982"/>
                </a:lnTo>
                <a:close/>
              </a:path>
              <a:path w="18288000" h="10038715">
                <a:moveTo>
                  <a:pt x="6045035" y="1733308"/>
                </a:moveTo>
                <a:lnTo>
                  <a:pt x="6008382" y="1733308"/>
                </a:lnTo>
                <a:lnTo>
                  <a:pt x="6008382" y="3774998"/>
                </a:lnTo>
                <a:lnTo>
                  <a:pt x="6045035" y="3774998"/>
                </a:lnTo>
                <a:lnTo>
                  <a:pt x="6045035" y="1733308"/>
                </a:lnTo>
                <a:close/>
              </a:path>
              <a:path w="18288000" h="10038715">
                <a:moveTo>
                  <a:pt x="12278919" y="7960982"/>
                </a:moveTo>
                <a:lnTo>
                  <a:pt x="12242267" y="7960982"/>
                </a:lnTo>
                <a:lnTo>
                  <a:pt x="12242267" y="10002672"/>
                </a:lnTo>
                <a:lnTo>
                  <a:pt x="12278919" y="10002672"/>
                </a:lnTo>
                <a:lnTo>
                  <a:pt x="12278919" y="7960982"/>
                </a:lnTo>
                <a:close/>
              </a:path>
              <a:path w="18288000" h="10038715">
                <a:moveTo>
                  <a:pt x="12278919" y="1733308"/>
                </a:moveTo>
                <a:lnTo>
                  <a:pt x="12242267" y="1733308"/>
                </a:lnTo>
                <a:lnTo>
                  <a:pt x="12242267" y="3774998"/>
                </a:lnTo>
                <a:lnTo>
                  <a:pt x="12278919" y="3774998"/>
                </a:lnTo>
                <a:lnTo>
                  <a:pt x="12278919" y="1733308"/>
                </a:lnTo>
                <a:close/>
              </a:path>
              <a:path w="18288000" h="10038715">
                <a:moveTo>
                  <a:pt x="14357261" y="7960982"/>
                </a:moveTo>
                <a:lnTo>
                  <a:pt x="14320609" y="7960982"/>
                </a:lnTo>
                <a:lnTo>
                  <a:pt x="14320609" y="10002672"/>
                </a:lnTo>
                <a:lnTo>
                  <a:pt x="14357261" y="10002672"/>
                </a:lnTo>
                <a:lnTo>
                  <a:pt x="14357261" y="7960982"/>
                </a:lnTo>
                <a:close/>
              </a:path>
              <a:path w="18288000" h="10038715">
                <a:moveTo>
                  <a:pt x="14357261" y="1733308"/>
                </a:moveTo>
                <a:lnTo>
                  <a:pt x="14320609" y="1733308"/>
                </a:lnTo>
                <a:lnTo>
                  <a:pt x="14320609" y="3774998"/>
                </a:lnTo>
                <a:lnTo>
                  <a:pt x="14357261" y="3774998"/>
                </a:lnTo>
                <a:lnTo>
                  <a:pt x="14357261" y="1733308"/>
                </a:lnTo>
                <a:close/>
              </a:path>
              <a:path w="18288000" h="10038715">
                <a:moveTo>
                  <a:pt x="16431933" y="7960982"/>
                </a:moveTo>
                <a:lnTo>
                  <a:pt x="16398939" y="7960982"/>
                </a:lnTo>
                <a:lnTo>
                  <a:pt x="16398939" y="10002672"/>
                </a:lnTo>
                <a:lnTo>
                  <a:pt x="16431933" y="10002672"/>
                </a:lnTo>
                <a:lnTo>
                  <a:pt x="16431933" y="7960982"/>
                </a:lnTo>
                <a:close/>
              </a:path>
              <a:path w="18288000" h="10038715">
                <a:moveTo>
                  <a:pt x="16431933" y="1733308"/>
                </a:moveTo>
                <a:lnTo>
                  <a:pt x="16398939" y="1733308"/>
                </a:lnTo>
                <a:lnTo>
                  <a:pt x="16398939" y="3774998"/>
                </a:lnTo>
                <a:lnTo>
                  <a:pt x="16431933" y="3774998"/>
                </a:lnTo>
                <a:lnTo>
                  <a:pt x="16431933" y="1733308"/>
                </a:lnTo>
                <a:close/>
              </a:path>
              <a:path w="18288000" h="10038715">
                <a:moveTo>
                  <a:pt x="18288000" y="1696046"/>
                </a:moveTo>
                <a:lnTo>
                  <a:pt x="16431933" y="1696046"/>
                </a:lnTo>
                <a:lnTo>
                  <a:pt x="16431933" y="0"/>
                </a:lnTo>
                <a:lnTo>
                  <a:pt x="16398939" y="0"/>
                </a:lnTo>
                <a:lnTo>
                  <a:pt x="16398939" y="1696046"/>
                </a:lnTo>
                <a:lnTo>
                  <a:pt x="14357261" y="1696046"/>
                </a:lnTo>
                <a:lnTo>
                  <a:pt x="14357261" y="0"/>
                </a:lnTo>
                <a:lnTo>
                  <a:pt x="14320609" y="0"/>
                </a:lnTo>
                <a:lnTo>
                  <a:pt x="14320609" y="1696046"/>
                </a:lnTo>
                <a:lnTo>
                  <a:pt x="12278919" y="1696046"/>
                </a:lnTo>
                <a:lnTo>
                  <a:pt x="12278919" y="0"/>
                </a:lnTo>
                <a:lnTo>
                  <a:pt x="12245937" y="0"/>
                </a:lnTo>
                <a:lnTo>
                  <a:pt x="12245937" y="1696046"/>
                </a:lnTo>
                <a:lnTo>
                  <a:pt x="10204259" y="1696046"/>
                </a:lnTo>
                <a:lnTo>
                  <a:pt x="10204259" y="0"/>
                </a:lnTo>
                <a:lnTo>
                  <a:pt x="10167595" y="0"/>
                </a:lnTo>
                <a:lnTo>
                  <a:pt x="10167595" y="596"/>
                </a:lnTo>
                <a:lnTo>
                  <a:pt x="10161384" y="596"/>
                </a:lnTo>
                <a:lnTo>
                  <a:pt x="10161384" y="1696046"/>
                </a:lnTo>
                <a:lnTo>
                  <a:pt x="10161384" y="10003117"/>
                </a:lnTo>
                <a:lnTo>
                  <a:pt x="8125917" y="10003117"/>
                </a:lnTo>
                <a:lnTo>
                  <a:pt x="8125917" y="7960957"/>
                </a:lnTo>
                <a:lnTo>
                  <a:pt x="10161384" y="7960957"/>
                </a:lnTo>
                <a:lnTo>
                  <a:pt x="10161384" y="7927937"/>
                </a:lnTo>
                <a:lnTo>
                  <a:pt x="8125917" y="7927937"/>
                </a:lnTo>
                <a:lnTo>
                  <a:pt x="8125917" y="5885777"/>
                </a:lnTo>
                <a:lnTo>
                  <a:pt x="10161384" y="5885777"/>
                </a:lnTo>
                <a:lnTo>
                  <a:pt x="10161384" y="5850217"/>
                </a:lnTo>
                <a:lnTo>
                  <a:pt x="8125917" y="5850217"/>
                </a:lnTo>
                <a:lnTo>
                  <a:pt x="8125917" y="3808057"/>
                </a:lnTo>
                <a:lnTo>
                  <a:pt x="10161384" y="3808057"/>
                </a:lnTo>
                <a:lnTo>
                  <a:pt x="10161384" y="3771227"/>
                </a:lnTo>
                <a:lnTo>
                  <a:pt x="8125917" y="3771227"/>
                </a:lnTo>
                <a:lnTo>
                  <a:pt x="8125917" y="1732876"/>
                </a:lnTo>
                <a:lnTo>
                  <a:pt x="10161384" y="1732876"/>
                </a:lnTo>
                <a:lnTo>
                  <a:pt x="10161384" y="1696046"/>
                </a:lnTo>
                <a:lnTo>
                  <a:pt x="8125917" y="1696046"/>
                </a:lnTo>
                <a:lnTo>
                  <a:pt x="8125917" y="596"/>
                </a:lnTo>
                <a:lnTo>
                  <a:pt x="8089265" y="596"/>
                </a:lnTo>
                <a:lnTo>
                  <a:pt x="8089265" y="1696046"/>
                </a:lnTo>
                <a:lnTo>
                  <a:pt x="8089265" y="1732876"/>
                </a:lnTo>
                <a:lnTo>
                  <a:pt x="8089265" y="1733308"/>
                </a:lnTo>
                <a:lnTo>
                  <a:pt x="8086725" y="1733308"/>
                </a:lnTo>
                <a:lnTo>
                  <a:pt x="8086725" y="3774998"/>
                </a:lnTo>
                <a:lnTo>
                  <a:pt x="8089265" y="3774998"/>
                </a:lnTo>
                <a:lnTo>
                  <a:pt x="1892033" y="3775037"/>
                </a:lnTo>
                <a:lnTo>
                  <a:pt x="1892033" y="3771227"/>
                </a:lnTo>
                <a:lnTo>
                  <a:pt x="1892033" y="1732876"/>
                </a:lnTo>
                <a:lnTo>
                  <a:pt x="8089265" y="1732876"/>
                </a:lnTo>
                <a:lnTo>
                  <a:pt x="8089265" y="1696046"/>
                </a:lnTo>
                <a:lnTo>
                  <a:pt x="0" y="1696046"/>
                </a:lnTo>
                <a:lnTo>
                  <a:pt x="0" y="1732876"/>
                </a:lnTo>
                <a:lnTo>
                  <a:pt x="1855381" y="1732876"/>
                </a:lnTo>
                <a:lnTo>
                  <a:pt x="1855381" y="3771227"/>
                </a:lnTo>
                <a:lnTo>
                  <a:pt x="0" y="3771227"/>
                </a:lnTo>
                <a:lnTo>
                  <a:pt x="0" y="3775037"/>
                </a:lnTo>
                <a:lnTo>
                  <a:pt x="0" y="3808057"/>
                </a:lnTo>
                <a:lnTo>
                  <a:pt x="1855381" y="3808057"/>
                </a:lnTo>
                <a:lnTo>
                  <a:pt x="1855381" y="5849658"/>
                </a:lnTo>
                <a:lnTo>
                  <a:pt x="1892033" y="5849658"/>
                </a:lnTo>
                <a:lnTo>
                  <a:pt x="1892033" y="3808057"/>
                </a:lnTo>
                <a:lnTo>
                  <a:pt x="3933710" y="3808057"/>
                </a:lnTo>
                <a:lnTo>
                  <a:pt x="3933710" y="5849658"/>
                </a:lnTo>
                <a:lnTo>
                  <a:pt x="3966705" y="5849658"/>
                </a:lnTo>
                <a:lnTo>
                  <a:pt x="3966705" y="3808057"/>
                </a:lnTo>
                <a:lnTo>
                  <a:pt x="6008382" y="3808057"/>
                </a:lnTo>
                <a:lnTo>
                  <a:pt x="6008382" y="5849658"/>
                </a:lnTo>
                <a:lnTo>
                  <a:pt x="6045035" y="5849658"/>
                </a:lnTo>
                <a:lnTo>
                  <a:pt x="6045035" y="3808057"/>
                </a:lnTo>
                <a:lnTo>
                  <a:pt x="8086725" y="3808057"/>
                </a:lnTo>
                <a:lnTo>
                  <a:pt x="8086725" y="5849658"/>
                </a:lnTo>
                <a:lnTo>
                  <a:pt x="8089265" y="5849658"/>
                </a:lnTo>
                <a:lnTo>
                  <a:pt x="8089265" y="5850217"/>
                </a:lnTo>
                <a:lnTo>
                  <a:pt x="0" y="5850217"/>
                </a:lnTo>
                <a:lnTo>
                  <a:pt x="0" y="5885777"/>
                </a:lnTo>
                <a:lnTo>
                  <a:pt x="8089265" y="5885777"/>
                </a:lnTo>
                <a:lnTo>
                  <a:pt x="8089265" y="5886323"/>
                </a:lnTo>
                <a:lnTo>
                  <a:pt x="8086725" y="5886323"/>
                </a:lnTo>
                <a:lnTo>
                  <a:pt x="8086725" y="7927937"/>
                </a:lnTo>
                <a:lnTo>
                  <a:pt x="6045035" y="7927937"/>
                </a:lnTo>
                <a:lnTo>
                  <a:pt x="6045035" y="5886323"/>
                </a:lnTo>
                <a:lnTo>
                  <a:pt x="6008382" y="5886323"/>
                </a:lnTo>
                <a:lnTo>
                  <a:pt x="6008382" y="7927937"/>
                </a:lnTo>
                <a:lnTo>
                  <a:pt x="3966705" y="7927937"/>
                </a:lnTo>
                <a:lnTo>
                  <a:pt x="3966705" y="5886323"/>
                </a:lnTo>
                <a:lnTo>
                  <a:pt x="3933710" y="5886323"/>
                </a:lnTo>
                <a:lnTo>
                  <a:pt x="3933710" y="7927937"/>
                </a:lnTo>
                <a:lnTo>
                  <a:pt x="1892033" y="7927937"/>
                </a:lnTo>
                <a:lnTo>
                  <a:pt x="1892033" y="5886323"/>
                </a:lnTo>
                <a:lnTo>
                  <a:pt x="1855381" y="5886323"/>
                </a:lnTo>
                <a:lnTo>
                  <a:pt x="1855381" y="7927937"/>
                </a:lnTo>
                <a:lnTo>
                  <a:pt x="0" y="7927937"/>
                </a:lnTo>
                <a:lnTo>
                  <a:pt x="0" y="7960957"/>
                </a:lnTo>
                <a:lnTo>
                  <a:pt x="8089265" y="7960957"/>
                </a:lnTo>
                <a:lnTo>
                  <a:pt x="8086725" y="7960982"/>
                </a:lnTo>
                <a:lnTo>
                  <a:pt x="8086725" y="10002672"/>
                </a:lnTo>
                <a:lnTo>
                  <a:pt x="8089265" y="10002672"/>
                </a:lnTo>
                <a:lnTo>
                  <a:pt x="8089265" y="10003117"/>
                </a:lnTo>
                <a:lnTo>
                  <a:pt x="0" y="10003117"/>
                </a:lnTo>
                <a:lnTo>
                  <a:pt x="0" y="10038677"/>
                </a:lnTo>
                <a:lnTo>
                  <a:pt x="8089265" y="10038677"/>
                </a:lnTo>
                <a:lnTo>
                  <a:pt x="10198024" y="10038677"/>
                </a:lnTo>
                <a:lnTo>
                  <a:pt x="18288000" y="10038677"/>
                </a:lnTo>
                <a:lnTo>
                  <a:pt x="18288000" y="10003117"/>
                </a:lnTo>
                <a:lnTo>
                  <a:pt x="10198024" y="10003117"/>
                </a:lnTo>
                <a:lnTo>
                  <a:pt x="10198024" y="10002672"/>
                </a:lnTo>
                <a:lnTo>
                  <a:pt x="10204259" y="10002672"/>
                </a:lnTo>
                <a:lnTo>
                  <a:pt x="10204259" y="7960982"/>
                </a:lnTo>
                <a:lnTo>
                  <a:pt x="10198024" y="7960982"/>
                </a:lnTo>
                <a:lnTo>
                  <a:pt x="18288000" y="7960957"/>
                </a:lnTo>
                <a:lnTo>
                  <a:pt x="18288000" y="7927937"/>
                </a:lnTo>
                <a:lnTo>
                  <a:pt x="16431933" y="7927937"/>
                </a:lnTo>
                <a:lnTo>
                  <a:pt x="16431933" y="5886323"/>
                </a:lnTo>
                <a:lnTo>
                  <a:pt x="16398939" y="5886323"/>
                </a:lnTo>
                <a:lnTo>
                  <a:pt x="16398939" y="7927937"/>
                </a:lnTo>
                <a:lnTo>
                  <a:pt x="14357261" y="7927937"/>
                </a:lnTo>
                <a:lnTo>
                  <a:pt x="14357261" y="5886323"/>
                </a:lnTo>
                <a:lnTo>
                  <a:pt x="14320609" y="5886323"/>
                </a:lnTo>
                <a:lnTo>
                  <a:pt x="14320609" y="7927937"/>
                </a:lnTo>
                <a:lnTo>
                  <a:pt x="12278919" y="7927937"/>
                </a:lnTo>
                <a:lnTo>
                  <a:pt x="12278919" y="5886323"/>
                </a:lnTo>
                <a:lnTo>
                  <a:pt x="12245937" y="5886323"/>
                </a:lnTo>
                <a:lnTo>
                  <a:pt x="12245937" y="7927937"/>
                </a:lnTo>
                <a:lnTo>
                  <a:pt x="10204259" y="7927937"/>
                </a:lnTo>
                <a:lnTo>
                  <a:pt x="10204259" y="5886323"/>
                </a:lnTo>
                <a:lnTo>
                  <a:pt x="10198024" y="5886323"/>
                </a:lnTo>
                <a:lnTo>
                  <a:pt x="10198024" y="5885777"/>
                </a:lnTo>
                <a:lnTo>
                  <a:pt x="18288000" y="5885777"/>
                </a:lnTo>
                <a:lnTo>
                  <a:pt x="18288000" y="5850217"/>
                </a:lnTo>
                <a:lnTo>
                  <a:pt x="10198024" y="5850217"/>
                </a:lnTo>
                <a:lnTo>
                  <a:pt x="10198024" y="5849658"/>
                </a:lnTo>
                <a:lnTo>
                  <a:pt x="10204259" y="5849658"/>
                </a:lnTo>
                <a:lnTo>
                  <a:pt x="10204259" y="3808057"/>
                </a:lnTo>
                <a:lnTo>
                  <a:pt x="12245937" y="3808057"/>
                </a:lnTo>
                <a:lnTo>
                  <a:pt x="12245937" y="5849658"/>
                </a:lnTo>
                <a:lnTo>
                  <a:pt x="12278919" y="5849658"/>
                </a:lnTo>
                <a:lnTo>
                  <a:pt x="12278919" y="3808057"/>
                </a:lnTo>
                <a:lnTo>
                  <a:pt x="14320609" y="3808057"/>
                </a:lnTo>
                <a:lnTo>
                  <a:pt x="14320609" y="5849658"/>
                </a:lnTo>
                <a:lnTo>
                  <a:pt x="14357261" y="5849658"/>
                </a:lnTo>
                <a:lnTo>
                  <a:pt x="14357261" y="3808057"/>
                </a:lnTo>
                <a:lnTo>
                  <a:pt x="16398939" y="3808057"/>
                </a:lnTo>
                <a:lnTo>
                  <a:pt x="16398939" y="5849658"/>
                </a:lnTo>
                <a:lnTo>
                  <a:pt x="16431933" y="5849658"/>
                </a:lnTo>
                <a:lnTo>
                  <a:pt x="16431933" y="3808057"/>
                </a:lnTo>
                <a:lnTo>
                  <a:pt x="18288000" y="3808057"/>
                </a:lnTo>
                <a:lnTo>
                  <a:pt x="18288000" y="3775037"/>
                </a:lnTo>
                <a:lnTo>
                  <a:pt x="10204259" y="3775037"/>
                </a:lnTo>
                <a:lnTo>
                  <a:pt x="10204259" y="3771328"/>
                </a:lnTo>
                <a:lnTo>
                  <a:pt x="10204259" y="1733308"/>
                </a:lnTo>
                <a:lnTo>
                  <a:pt x="10198024" y="1733308"/>
                </a:lnTo>
                <a:lnTo>
                  <a:pt x="10198024" y="1732876"/>
                </a:lnTo>
                <a:lnTo>
                  <a:pt x="18288000" y="1732876"/>
                </a:lnTo>
                <a:lnTo>
                  <a:pt x="18288000" y="1696046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93587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30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71922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19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46592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29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24927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20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17748885" cy="10128250"/>
          </a:xfrm>
          <a:custGeom>
            <a:avLst/>
            <a:gdLst/>
            <a:ahLst/>
            <a:cxnLst/>
            <a:rect l="l" t="t" r="r" b="b"/>
            <a:pathLst>
              <a:path w="17748885" h="10128250">
                <a:moveTo>
                  <a:pt x="1130236" y="8049285"/>
                </a:moveTo>
                <a:lnTo>
                  <a:pt x="1093584" y="8049285"/>
                </a:lnTo>
                <a:lnTo>
                  <a:pt x="1093584" y="10090975"/>
                </a:lnTo>
                <a:lnTo>
                  <a:pt x="1130236" y="10090975"/>
                </a:lnTo>
                <a:lnTo>
                  <a:pt x="1130236" y="8049285"/>
                </a:lnTo>
                <a:close/>
              </a:path>
              <a:path w="17748885" h="10128250">
                <a:moveTo>
                  <a:pt x="3204908" y="8049285"/>
                </a:moveTo>
                <a:lnTo>
                  <a:pt x="3168256" y="8049285"/>
                </a:lnTo>
                <a:lnTo>
                  <a:pt x="3168256" y="10090975"/>
                </a:lnTo>
                <a:lnTo>
                  <a:pt x="3204908" y="10090975"/>
                </a:lnTo>
                <a:lnTo>
                  <a:pt x="3204908" y="8049285"/>
                </a:lnTo>
                <a:close/>
              </a:path>
              <a:path w="17748885" h="10128250">
                <a:moveTo>
                  <a:pt x="3204908" y="1821611"/>
                </a:moveTo>
                <a:lnTo>
                  <a:pt x="3168256" y="1821611"/>
                </a:lnTo>
                <a:lnTo>
                  <a:pt x="3168256" y="3863302"/>
                </a:lnTo>
                <a:lnTo>
                  <a:pt x="3204908" y="3863302"/>
                </a:lnTo>
                <a:lnTo>
                  <a:pt x="3204908" y="1821611"/>
                </a:lnTo>
                <a:close/>
              </a:path>
              <a:path w="17748885" h="10128250">
                <a:moveTo>
                  <a:pt x="5283238" y="8049285"/>
                </a:moveTo>
                <a:lnTo>
                  <a:pt x="5246586" y="8049285"/>
                </a:lnTo>
                <a:lnTo>
                  <a:pt x="5246586" y="10090975"/>
                </a:lnTo>
                <a:lnTo>
                  <a:pt x="5283238" y="10090975"/>
                </a:lnTo>
                <a:lnTo>
                  <a:pt x="5283238" y="8049285"/>
                </a:lnTo>
                <a:close/>
              </a:path>
              <a:path w="17748885" h="10128250">
                <a:moveTo>
                  <a:pt x="5283238" y="1821611"/>
                </a:moveTo>
                <a:lnTo>
                  <a:pt x="5246586" y="1821611"/>
                </a:lnTo>
                <a:lnTo>
                  <a:pt x="5246586" y="3863302"/>
                </a:lnTo>
                <a:lnTo>
                  <a:pt x="5283238" y="3863302"/>
                </a:lnTo>
                <a:lnTo>
                  <a:pt x="5283238" y="1821611"/>
                </a:lnTo>
                <a:close/>
              </a:path>
              <a:path w="17748885" h="10128250">
                <a:moveTo>
                  <a:pt x="11517173" y="8049285"/>
                </a:moveTo>
                <a:lnTo>
                  <a:pt x="11480508" y="8049285"/>
                </a:lnTo>
                <a:lnTo>
                  <a:pt x="11480508" y="10090975"/>
                </a:lnTo>
                <a:lnTo>
                  <a:pt x="11517173" y="10090975"/>
                </a:lnTo>
                <a:lnTo>
                  <a:pt x="11517173" y="8049285"/>
                </a:lnTo>
                <a:close/>
              </a:path>
              <a:path w="17748885" h="10128250">
                <a:moveTo>
                  <a:pt x="11517173" y="1821611"/>
                </a:moveTo>
                <a:lnTo>
                  <a:pt x="11480508" y="1821611"/>
                </a:lnTo>
                <a:lnTo>
                  <a:pt x="11480508" y="3863302"/>
                </a:lnTo>
                <a:lnTo>
                  <a:pt x="11517173" y="3863302"/>
                </a:lnTo>
                <a:lnTo>
                  <a:pt x="11517173" y="1821611"/>
                </a:lnTo>
                <a:close/>
              </a:path>
              <a:path w="17748885" h="10128250">
                <a:moveTo>
                  <a:pt x="13595503" y="8049285"/>
                </a:moveTo>
                <a:lnTo>
                  <a:pt x="13558850" y="8049285"/>
                </a:lnTo>
                <a:lnTo>
                  <a:pt x="13558850" y="10090975"/>
                </a:lnTo>
                <a:lnTo>
                  <a:pt x="13595503" y="10090975"/>
                </a:lnTo>
                <a:lnTo>
                  <a:pt x="13595503" y="8049285"/>
                </a:lnTo>
                <a:close/>
              </a:path>
              <a:path w="17748885" h="10128250">
                <a:moveTo>
                  <a:pt x="13595503" y="1821611"/>
                </a:moveTo>
                <a:lnTo>
                  <a:pt x="13558850" y="1821611"/>
                </a:lnTo>
                <a:lnTo>
                  <a:pt x="13558850" y="3863302"/>
                </a:lnTo>
                <a:lnTo>
                  <a:pt x="13595503" y="3863302"/>
                </a:lnTo>
                <a:lnTo>
                  <a:pt x="13595503" y="1821611"/>
                </a:lnTo>
                <a:close/>
              </a:path>
              <a:path w="17748885" h="10128250">
                <a:moveTo>
                  <a:pt x="15670175" y="8049285"/>
                </a:moveTo>
                <a:lnTo>
                  <a:pt x="15637180" y="8049285"/>
                </a:lnTo>
                <a:lnTo>
                  <a:pt x="15637180" y="10090975"/>
                </a:lnTo>
                <a:lnTo>
                  <a:pt x="15670175" y="10090975"/>
                </a:lnTo>
                <a:lnTo>
                  <a:pt x="15670175" y="8049285"/>
                </a:lnTo>
                <a:close/>
              </a:path>
              <a:path w="17748885" h="10128250">
                <a:moveTo>
                  <a:pt x="15670175" y="1821611"/>
                </a:moveTo>
                <a:lnTo>
                  <a:pt x="15637180" y="1821611"/>
                </a:lnTo>
                <a:lnTo>
                  <a:pt x="15637180" y="3863302"/>
                </a:lnTo>
                <a:lnTo>
                  <a:pt x="15670175" y="3863302"/>
                </a:lnTo>
                <a:lnTo>
                  <a:pt x="15670175" y="1821611"/>
                </a:lnTo>
                <a:close/>
              </a:path>
              <a:path w="17748885" h="10128250">
                <a:moveTo>
                  <a:pt x="17748466" y="8049285"/>
                </a:moveTo>
                <a:lnTo>
                  <a:pt x="17711852" y="8049285"/>
                </a:lnTo>
                <a:lnTo>
                  <a:pt x="17711852" y="10090975"/>
                </a:lnTo>
                <a:lnTo>
                  <a:pt x="17748466" y="10090975"/>
                </a:lnTo>
                <a:lnTo>
                  <a:pt x="17748466" y="8049285"/>
                </a:lnTo>
                <a:close/>
              </a:path>
              <a:path w="17748885" h="10128250">
                <a:moveTo>
                  <a:pt x="17748466" y="1821611"/>
                </a:moveTo>
                <a:lnTo>
                  <a:pt x="17711852" y="1821611"/>
                </a:lnTo>
                <a:lnTo>
                  <a:pt x="17711852" y="3863302"/>
                </a:lnTo>
                <a:lnTo>
                  <a:pt x="17748466" y="3863302"/>
                </a:lnTo>
                <a:lnTo>
                  <a:pt x="17748466" y="1821611"/>
                </a:lnTo>
                <a:close/>
              </a:path>
              <a:path w="17748885" h="10128250">
                <a:moveTo>
                  <a:pt x="17748466" y="355"/>
                </a:moveTo>
                <a:lnTo>
                  <a:pt x="17711852" y="355"/>
                </a:lnTo>
                <a:lnTo>
                  <a:pt x="17711852" y="1784350"/>
                </a:lnTo>
                <a:lnTo>
                  <a:pt x="15670175" y="1784350"/>
                </a:lnTo>
                <a:lnTo>
                  <a:pt x="15670175" y="355"/>
                </a:lnTo>
                <a:lnTo>
                  <a:pt x="15637180" y="355"/>
                </a:lnTo>
                <a:lnTo>
                  <a:pt x="15637180" y="1784350"/>
                </a:lnTo>
                <a:lnTo>
                  <a:pt x="13595503" y="1784350"/>
                </a:lnTo>
                <a:lnTo>
                  <a:pt x="13595503" y="355"/>
                </a:lnTo>
                <a:lnTo>
                  <a:pt x="13558850" y="355"/>
                </a:lnTo>
                <a:lnTo>
                  <a:pt x="13558850" y="1784350"/>
                </a:lnTo>
                <a:lnTo>
                  <a:pt x="11517173" y="1784350"/>
                </a:lnTo>
                <a:lnTo>
                  <a:pt x="11517173" y="355"/>
                </a:lnTo>
                <a:lnTo>
                  <a:pt x="11484178" y="355"/>
                </a:lnTo>
                <a:lnTo>
                  <a:pt x="11484178" y="1784350"/>
                </a:lnTo>
                <a:lnTo>
                  <a:pt x="9442501" y="1784350"/>
                </a:lnTo>
                <a:lnTo>
                  <a:pt x="9442501" y="355"/>
                </a:lnTo>
                <a:lnTo>
                  <a:pt x="9436202" y="355"/>
                </a:lnTo>
                <a:lnTo>
                  <a:pt x="9436202" y="0"/>
                </a:lnTo>
                <a:lnTo>
                  <a:pt x="9399587" y="0"/>
                </a:lnTo>
                <a:lnTo>
                  <a:pt x="9399587" y="1784350"/>
                </a:lnTo>
                <a:lnTo>
                  <a:pt x="9399587" y="1821180"/>
                </a:lnTo>
                <a:lnTo>
                  <a:pt x="9399587" y="10091420"/>
                </a:lnTo>
                <a:lnTo>
                  <a:pt x="7364158" y="10091420"/>
                </a:lnTo>
                <a:lnTo>
                  <a:pt x="7364158" y="8049260"/>
                </a:lnTo>
                <a:lnTo>
                  <a:pt x="9399587" y="8049260"/>
                </a:lnTo>
                <a:lnTo>
                  <a:pt x="9399587" y="8016240"/>
                </a:lnTo>
                <a:lnTo>
                  <a:pt x="7364158" y="8016240"/>
                </a:lnTo>
                <a:lnTo>
                  <a:pt x="7364158" y="5974080"/>
                </a:lnTo>
                <a:lnTo>
                  <a:pt x="9399587" y="5974080"/>
                </a:lnTo>
                <a:lnTo>
                  <a:pt x="9399587" y="5938520"/>
                </a:lnTo>
                <a:lnTo>
                  <a:pt x="7364158" y="5938520"/>
                </a:lnTo>
                <a:lnTo>
                  <a:pt x="7364158" y="3896360"/>
                </a:lnTo>
                <a:lnTo>
                  <a:pt x="9399587" y="3896360"/>
                </a:lnTo>
                <a:lnTo>
                  <a:pt x="9399587" y="3859530"/>
                </a:lnTo>
                <a:lnTo>
                  <a:pt x="7364158" y="3859530"/>
                </a:lnTo>
                <a:lnTo>
                  <a:pt x="7364158" y="1821180"/>
                </a:lnTo>
                <a:lnTo>
                  <a:pt x="9399587" y="1821180"/>
                </a:lnTo>
                <a:lnTo>
                  <a:pt x="9399587" y="1784350"/>
                </a:lnTo>
                <a:lnTo>
                  <a:pt x="7364158" y="1784350"/>
                </a:lnTo>
                <a:lnTo>
                  <a:pt x="7364158" y="0"/>
                </a:lnTo>
                <a:lnTo>
                  <a:pt x="7327506" y="0"/>
                </a:lnTo>
                <a:lnTo>
                  <a:pt x="7327506" y="1784350"/>
                </a:lnTo>
                <a:lnTo>
                  <a:pt x="7327506" y="1821180"/>
                </a:lnTo>
                <a:lnTo>
                  <a:pt x="7327506" y="1821611"/>
                </a:lnTo>
                <a:lnTo>
                  <a:pt x="7324915" y="1821611"/>
                </a:lnTo>
                <a:lnTo>
                  <a:pt x="7324915" y="3863302"/>
                </a:lnTo>
                <a:lnTo>
                  <a:pt x="7327506" y="3863302"/>
                </a:lnTo>
                <a:lnTo>
                  <a:pt x="1130236" y="3863340"/>
                </a:lnTo>
                <a:lnTo>
                  <a:pt x="1130236" y="3859530"/>
                </a:lnTo>
                <a:lnTo>
                  <a:pt x="1130236" y="1821180"/>
                </a:lnTo>
                <a:lnTo>
                  <a:pt x="7327506" y="1821180"/>
                </a:lnTo>
                <a:lnTo>
                  <a:pt x="7327506" y="1784350"/>
                </a:lnTo>
                <a:lnTo>
                  <a:pt x="0" y="1784350"/>
                </a:lnTo>
                <a:lnTo>
                  <a:pt x="0" y="1821180"/>
                </a:lnTo>
                <a:lnTo>
                  <a:pt x="1093584" y="1821180"/>
                </a:lnTo>
                <a:lnTo>
                  <a:pt x="1093584" y="3859530"/>
                </a:lnTo>
                <a:lnTo>
                  <a:pt x="0" y="3859530"/>
                </a:lnTo>
                <a:lnTo>
                  <a:pt x="0" y="3863340"/>
                </a:lnTo>
                <a:lnTo>
                  <a:pt x="0" y="3896360"/>
                </a:lnTo>
                <a:lnTo>
                  <a:pt x="1093584" y="3896360"/>
                </a:lnTo>
                <a:lnTo>
                  <a:pt x="1093584" y="5937961"/>
                </a:lnTo>
                <a:lnTo>
                  <a:pt x="1130236" y="5937961"/>
                </a:lnTo>
                <a:lnTo>
                  <a:pt x="1130236" y="3896360"/>
                </a:lnTo>
                <a:lnTo>
                  <a:pt x="3171914" y="3896360"/>
                </a:lnTo>
                <a:lnTo>
                  <a:pt x="3171914" y="5937961"/>
                </a:lnTo>
                <a:lnTo>
                  <a:pt x="3204908" y="5937961"/>
                </a:lnTo>
                <a:lnTo>
                  <a:pt x="3204908" y="3896360"/>
                </a:lnTo>
                <a:lnTo>
                  <a:pt x="5246586" y="3896360"/>
                </a:lnTo>
                <a:lnTo>
                  <a:pt x="5246586" y="5937961"/>
                </a:lnTo>
                <a:lnTo>
                  <a:pt x="5283238" y="5937961"/>
                </a:lnTo>
                <a:lnTo>
                  <a:pt x="5283238" y="3896360"/>
                </a:lnTo>
                <a:lnTo>
                  <a:pt x="7324915" y="3896360"/>
                </a:lnTo>
                <a:lnTo>
                  <a:pt x="7324915" y="5937961"/>
                </a:lnTo>
                <a:lnTo>
                  <a:pt x="7327506" y="5937961"/>
                </a:lnTo>
                <a:lnTo>
                  <a:pt x="7327506" y="5938520"/>
                </a:lnTo>
                <a:lnTo>
                  <a:pt x="0" y="5938520"/>
                </a:lnTo>
                <a:lnTo>
                  <a:pt x="0" y="5974080"/>
                </a:lnTo>
                <a:lnTo>
                  <a:pt x="7327506" y="5974080"/>
                </a:lnTo>
                <a:lnTo>
                  <a:pt x="7327506" y="5974626"/>
                </a:lnTo>
                <a:lnTo>
                  <a:pt x="7324915" y="5974626"/>
                </a:lnTo>
                <a:lnTo>
                  <a:pt x="7324915" y="8016240"/>
                </a:lnTo>
                <a:lnTo>
                  <a:pt x="5283238" y="8016240"/>
                </a:lnTo>
                <a:lnTo>
                  <a:pt x="5283238" y="5974626"/>
                </a:lnTo>
                <a:lnTo>
                  <a:pt x="5246586" y="5974626"/>
                </a:lnTo>
                <a:lnTo>
                  <a:pt x="5246586" y="8016240"/>
                </a:lnTo>
                <a:lnTo>
                  <a:pt x="3204908" y="8016240"/>
                </a:lnTo>
                <a:lnTo>
                  <a:pt x="3204908" y="5974626"/>
                </a:lnTo>
                <a:lnTo>
                  <a:pt x="3171914" y="5974626"/>
                </a:lnTo>
                <a:lnTo>
                  <a:pt x="3171914" y="8016240"/>
                </a:lnTo>
                <a:lnTo>
                  <a:pt x="1130236" y="8016240"/>
                </a:lnTo>
                <a:lnTo>
                  <a:pt x="1130236" y="5974626"/>
                </a:lnTo>
                <a:lnTo>
                  <a:pt x="1093584" y="5974626"/>
                </a:lnTo>
                <a:lnTo>
                  <a:pt x="1093584" y="8016240"/>
                </a:lnTo>
                <a:lnTo>
                  <a:pt x="0" y="8016240"/>
                </a:lnTo>
                <a:lnTo>
                  <a:pt x="0" y="8049260"/>
                </a:lnTo>
                <a:lnTo>
                  <a:pt x="7327506" y="8049260"/>
                </a:lnTo>
                <a:lnTo>
                  <a:pt x="7324915" y="8049285"/>
                </a:lnTo>
                <a:lnTo>
                  <a:pt x="7324915" y="10090975"/>
                </a:lnTo>
                <a:lnTo>
                  <a:pt x="7327506" y="10090975"/>
                </a:lnTo>
                <a:lnTo>
                  <a:pt x="7327506" y="10091420"/>
                </a:lnTo>
                <a:lnTo>
                  <a:pt x="0" y="10091420"/>
                </a:lnTo>
                <a:lnTo>
                  <a:pt x="0" y="10128250"/>
                </a:lnTo>
                <a:lnTo>
                  <a:pt x="7327506" y="10128250"/>
                </a:lnTo>
                <a:lnTo>
                  <a:pt x="9436202" y="10128250"/>
                </a:lnTo>
                <a:lnTo>
                  <a:pt x="17748466" y="10128250"/>
                </a:lnTo>
                <a:lnTo>
                  <a:pt x="17748466" y="10091420"/>
                </a:lnTo>
                <a:lnTo>
                  <a:pt x="9436202" y="10091420"/>
                </a:lnTo>
                <a:lnTo>
                  <a:pt x="9436202" y="10090975"/>
                </a:lnTo>
                <a:lnTo>
                  <a:pt x="9442501" y="10090975"/>
                </a:lnTo>
                <a:lnTo>
                  <a:pt x="9442501" y="8049285"/>
                </a:lnTo>
                <a:lnTo>
                  <a:pt x="9436202" y="8049285"/>
                </a:lnTo>
                <a:lnTo>
                  <a:pt x="17748466" y="8049260"/>
                </a:lnTo>
                <a:lnTo>
                  <a:pt x="17748466" y="8016303"/>
                </a:lnTo>
                <a:lnTo>
                  <a:pt x="17748466" y="5974626"/>
                </a:lnTo>
                <a:lnTo>
                  <a:pt x="17711852" y="5974626"/>
                </a:lnTo>
                <a:lnTo>
                  <a:pt x="17711852" y="8016240"/>
                </a:lnTo>
                <a:lnTo>
                  <a:pt x="15670175" y="8016240"/>
                </a:lnTo>
                <a:lnTo>
                  <a:pt x="15670175" y="5974626"/>
                </a:lnTo>
                <a:lnTo>
                  <a:pt x="15637180" y="5974626"/>
                </a:lnTo>
                <a:lnTo>
                  <a:pt x="15637180" y="8016240"/>
                </a:lnTo>
                <a:lnTo>
                  <a:pt x="13595503" y="8016240"/>
                </a:lnTo>
                <a:lnTo>
                  <a:pt x="13595503" y="5974626"/>
                </a:lnTo>
                <a:lnTo>
                  <a:pt x="13558850" y="5974626"/>
                </a:lnTo>
                <a:lnTo>
                  <a:pt x="13558850" y="8016240"/>
                </a:lnTo>
                <a:lnTo>
                  <a:pt x="11517173" y="8016240"/>
                </a:lnTo>
                <a:lnTo>
                  <a:pt x="11517173" y="5974626"/>
                </a:lnTo>
                <a:lnTo>
                  <a:pt x="11484178" y="5974626"/>
                </a:lnTo>
                <a:lnTo>
                  <a:pt x="11484178" y="8016240"/>
                </a:lnTo>
                <a:lnTo>
                  <a:pt x="9442501" y="8016240"/>
                </a:lnTo>
                <a:lnTo>
                  <a:pt x="9442501" y="5974626"/>
                </a:lnTo>
                <a:lnTo>
                  <a:pt x="9436202" y="5974626"/>
                </a:lnTo>
                <a:lnTo>
                  <a:pt x="9436202" y="5974080"/>
                </a:lnTo>
                <a:lnTo>
                  <a:pt x="17748466" y="5974080"/>
                </a:lnTo>
                <a:lnTo>
                  <a:pt x="17748466" y="5938520"/>
                </a:lnTo>
                <a:lnTo>
                  <a:pt x="9436202" y="5938520"/>
                </a:lnTo>
                <a:lnTo>
                  <a:pt x="9436202" y="5937961"/>
                </a:lnTo>
                <a:lnTo>
                  <a:pt x="9442501" y="5937961"/>
                </a:lnTo>
                <a:lnTo>
                  <a:pt x="9442501" y="3896360"/>
                </a:lnTo>
                <a:lnTo>
                  <a:pt x="11484178" y="3896360"/>
                </a:lnTo>
                <a:lnTo>
                  <a:pt x="11484178" y="5937961"/>
                </a:lnTo>
                <a:lnTo>
                  <a:pt x="11517173" y="5937961"/>
                </a:lnTo>
                <a:lnTo>
                  <a:pt x="11517173" y="3896360"/>
                </a:lnTo>
                <a:lnTo>
                  <a:pt x="13558850" y="3896360"/>
                </a:lnTo>
                <a:lnTo>
                  <a:pt x="13558850" y="5937961"/>
                </a:lnTo>
                <a:lnTo>
                  <a:pt x="13595503" y="5937961"/>
                </a:lnTo>
                <a:lnTo>
                  <a:pt x="13595503" y="3896360"/>
                </a:lnTo>
                <a:lnTo>
                  <a:pt x="15637180" y="3896360"/>
                </a:lnTo>
                <a:lnTo>
                  <a:pt x="15637180" y="5937961"/>
                </a:lnTo>
                <a:lnTo>
                  <a:pt x="15670175" y="5937961"/>
                </a:lnTo>
                <a:lnTo>
                  <a:pt x="15670175" y="3896360"/>
                </a:lnTo>
                <a:lnTo>
                  <a:pt x="17711852" y="3896360"/>
                </a:lnTo>
                <a:lnTo>
                  <a:pt x="17711852" y="5937961"/>
                </a:lnTo>
                <a:lnTo>
                  <a:pt x="17748466" y="5937961"/>
                </a:lnTo>
                <a:lnTo>
                  <a:pt x="17748466" y="3896360"/>
                </a:lnTo>
                <a:lnTo>
                  <a:pt x="17748466" y="3863340"/>
                </a:lnTo>
                <a:lnTo>
                  <a:pt x="9442501" y="3863340"/>
                </a:lnTo>
                <a:lnTo>
                  <a:pt x="9442501" y="3859631"/>
                </a:lnTo>
                <a:lnTo>
                  <a:pt x="9442501" y="1821611"/>
                </a:lnTo>
                <a:lnTo>
                  <a:pt x="9436202" y="1821611"/>
                </a:lnTo>
                <a:lnTo>
                  <a:pt x="9436202" y="1821180"/>
                </a:lnTo>
                <a:lnTo>
                  <a:pt x="17748466" y="1821180"/>
                </a:lnTo>
                <a:lnTo>
                  <a:pt x="17748466" y="1784959"/>
                </a:lnTo>
                <a:lnTo>
                  <a:pt x="17748466" y="1784350"/>
                </a:lnTo>
                <a:lnTo>
                  <a:pt x="17748466" y="355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9541367"/>
            <a:ext cx="18288000" cy="745490"/>
          </a:xfrm>
          <a:custGeom>
            <a:avLst/>
            <a:gdLst/>
            <a:ahLst/>
            <a:cxnLst/>
            <a:rect l="l" t="t" r="r" b="b"/>
            <a:pathLst>
              <a:path w="18288000" h="745490">
                <a:moveTo>
                  <a:pt x="9831113" y="11430"/>
                </a:moveTo>
                <a:lnTo>
                  <a:pt x="8456885" y="11430"/>
                </a:lnTo>
                <a:lnTo>
                  <a:pt x="8554443" y="0"/>
                </a:lnTo>
                <a:lnTo>
                  <a:pt x="9733556" y="0"/>
                </a:lnTo>
                <a:lnTo>
                  <a:pt x="9831113" y="11430"/>
                </a:lnTo>
                <a:close/>
              </a:path>
              <a:path w="18288000" h="745490">
                <a:moveTo>
                  <a:pt x="11361577" y="24130"/>
                </a:moveTo>
                <a:lnTo>
                  <a:pt x="6926424" y="24130"/>
                </a:lnTo>
                <a:lnTo>
                  <a:pt x="7020275" y="11430"/>
                </a:lnTo>
                <a:lnTo>
                  <a:pt x="11267725" y="11430"/>
                </a:lnTo>
                <a:lnTo>
                  <a:pt x="11361577" y="24130"/>
                </a:lnTo>
                <a:close/>
              </a:path>
              <a:path w="18288000" h="745490">
                <a:moveTo>
                  <a:pt x="12194269" y="36830"/>
                </a:moveTo>
                <a:lnTo>
                  <a:pt x="6093732" y="36830"/>
                </a:lnTo>
                <a:lnTo>
                  <a:pt x="6185153" y="24130"/>
                </a:lnTo>
                <a:lnTo>
                  <a:pt x="12102849" y="24130"/>
                </a:lnTo>
                <a:lnTo>
                  <a:pt x="12194269" y="36830"/>
                </a:lnTo>
                <a:close/>
              </a:path>
              <a:path w="18288000" h="745490">
                <a:moveTo>
                  <a:pt x="12736693" y="49530"/>
                </a:moveTo>
                <a:lnTo>
                  <a:pt x="5551309" y="49530"/>
                </a:lnTo>
                <a:lnTo>
                  <a:pt x="5640972" y="36830"/>
                </a:lnTo>
                <a:lnTo>
                  <a:pt x="12647031" y="36830"/>
                </a:lnTo>
                <a:lnTo>
                  <a:pt x="12736693" y="49530"/>
                </a:lnTo>
                <a:close/>
              </a:path>
              <a:path w="18288000" h="745490">
                <a:moveTo>
                  <a:pt x="13268179" y="62230"/>
                </a:moveTo>
                <a:lnTo>
                  <a:pt x="5019824" y="62230"/>
                </a:lnTo>
                <a:lnTo>
                  <a:pt x="5107617" y="49530"/>
                </a:lnTo>
                <a:lnTo>
                  <a:pt x="13180385" y="49530"/>
                </a:lnTo>
                <a:lnTo>
                  <a:pt x="13268179" y="62230"/>
                </a:lnTo>
                <a:close/>
              </a:path>
              <a:path w="18288000" h="745490">
                <a:moveTo>
                  <a:pt x="13702250" y="74930"/>
                </a:moveTo>
                <a:lnTo>
                  <a:pt x="4585753" y="74930"/>
                </a:lnTo>
                <a:lnTo>
                  <a:pt x="4671904" y="62230"/>
                </a:lnTo>
                <a:lnTo>
                  <a:pt x="13616099" y="62230"/>
                </a:lnTo>
                <a:lnTo>
                  <a:pt x="13702250" y="74930"/>
                </a:lnTo>
                <a:close/>
              </a:path>
              <a:path w="18288000" h="745490">
                <a:moveTo>
                  <a:pt x="14127881" y="87630"/>
                </a:moveTo>
                <a:lnTo>
                  <a:pt x="4160122" y="87630"/>
                </a:lnTo>
                <a:lnTo>
                  <a:pt x="4244554" y="74930"/>
                </a:lnTo>
                <a:lnTo>
                  <a:pt x="14043449" y="74930"/>
                </a:lnTo>
                <a:lnTo>
                  <a:pt x="14127881" y="87630"/>
                </a:lnTo>
                <a:close/>
              </a:path>
              <a:path w="18288000" h="745490">
                <a:moveTo>
                  <a:pt x="14544688" y="100330"/>
                </a:moveTo>
                <a:lnTo>
                  <a:pt x="3743314" y="100330"/>
                </a:lnTo>
                <a:lnTo>
                  <a:pt x="3825952" y="87630"/>
                </a:lnTo>
                <a:lnTo>
                  <a:pt x="14462051" y="87630"/>
                </a:lnTo>
                <a:lnTo>
                  <a:pt x="14544688" y="100330"/>
                </a:lnTo>
                <a:close/>
              </a:path>
              <a:path w="18288000" h="745490">
                <a:moveTo>
                  <a:pt x="14871523" y="113030"/>
                </a:moveTo>
                <a:lnTo>
                  <a:pt x="3416480" y="113030"/>
                </a:lnTo>
                <a:lnTo>
                  <a:pt x="3497625" y="100330"/>
                </a:lnTo>
                <a:lnTo>
                  <a:pt x="14790378" y="100330"/>
                </a:lnTo>
                <a:lnTo>
                  <a:pt x="14871523" y="113030"/>
                </a:lnTo>
                <a:close/>
              </a:path>
              <a:path w="18288000" h="745490">
                <a:moveTo>
                  <a:pt x="15192269" y="125730"/>
                </a:moveTo>
                <a:lnTo>
                  <a:pt x="3095734" y="125730"/>
                </a:lnTo>
                <a:lnTo>
                  <a:pt x="3175339" y="113030"/>
                </a:lnTo>
                <a:lnTo>
                  <a:pt x="15112664" y="113030"/>
                </a:lnTo>
                <a:lnTo>
                  <a:pt x="15192269" y="125730"/>
                </a:lnTo>
                <a:close/>
              </a:path>
              <a:path w="18288000" h="745490">
                <a:moveTo>
                  <a:pt x="15428713" y="138430"/>
                </a:moveTo>
                <a:lnTo>
                  <a:pt x="2859290" y="138430"/>
                </a:lnTo>
                <a:lnTo>
                  <a:pt x="2937707" y="125730"/>
                </a:lnTo>
                <a:lnTo>
                  <a:pt x="15350296" y="125730"/>
                </a:lnTo>
                <a:lnTo>
                  <a:pt x="15428713" y="138430"/>
                </a:lnTo>
                <a:close/>
              </a:path>
              <a:path w="18288000" h="745490">
                <a:moveTo>
                  <a:pt x="15738329" y="151130"/>
                </a:moveTo>
                <a:lnTo>
                  <a:pt x="2549674" y="151130"/>
                </a:lnTo>
                <a:lnTo>
                  <a:pt x="2626464" y="138430"/>
                </a:lnTo>
                <a:lnTo>
                  <a:pt x="15661539" y="138430"/>
                </a:lnTo>
                <a:lnTo>
                  <a:pt x="15738329" y="151130"/>
                </a:lnTo>
                <a:close/>
              </a:path>
              <a:path w="18288000" h="745490">
                <a:moveTo>
                  <a:pt x="15966201" y="163830"/>
                </a:moveTo>
                <a:lnTo>
                  <a:pt x="2321801" y="163830"/>
                </a:lnTo>
                <a:lnTo>
                  <a:pt x="2397339" y="151130"/>
                </a:lnTo>
                <a:lnTo>
                  <a:pt x="15890664" y="151130"/>
                </a:lnTo>
                <a:lnTo>
                  <a:pt x="15966201" y="163830"/>
                </a:lnTo>
                <a:close/>
              </a:path>
              <a:path w="18288000" h="745490">
                <a:moveTo>
                  <a:pt x="16264086" y="176530"/>
                </a:moveTo>
                <a:lnTo>
                  <a:pt x="2023916" y="176530"/>
                </a:lnTo>
                <a:lnTo>
                  <a:pt x="2097742" y="163830"/>
                </a:lnTo>
                <a:lnTo>
                  <a:pt x="16190261" y="163830"/>
                </a:lnTo>
                <a:lnTo>
                  <a:pt x="16264086" y="176530"/>
                </a:lnTo>
                <a:close/>
              </a:path>
              <a:path w="18288000" h="745490">
                <a:moveTo>
                  <a:pt x="16482934" y="189230"/>
                </a:moveTo>
                <a:lnTo>
                  <a:pt x="1805068" y="189230"/>
                </a:lnTo>
                <a:lnTo>
                  <a:pt x="1877577" y="176530"/>
                </a:lnTo>
                <a:lnTo>
                  <a:pt x="16410426" y="176530"/>
                </a:lnTo>
                <a:lnTo>
                  <a:pt x="16482934" y="189230"/>
                </a:lnTo>
                <a:close/>
              </a:path>
              <a:path w="18288000" h="745490">
                <a:moveTo>
                  <a:pt x="16697777" y="201930"/>
                </a:moveTo>
                <a:lnTo>
                  <a:pt x="1590226" y="201930"/>
                </a:lnTo>
                <a:lnTo>
                  <a:pt x="1661390" y="189230"/>
                </a:lnTo>
                <a:lnTo>
                  <a:pt x="16626613" y="189230"/>
                </a:lnTo>
                <a:lnTo>
                  <a:pt x="16697777" y="201930"/>
                </a:lnTo>
                <a:close/>
              </a:path>
              <a:path w="18288000" h="745490">
                <a:moveTo>
                  <a:pt x="16908531" y="214630"/>
                </a:moveTo>
                <a:lnTo>
                  <a:pt x="1379472" y="214630"/>
                </a:lnTo>
                <a:lnTo>
                  <a:pt x="1449264" y="201930"/>
                </a:lnTo>
                <a:lnTo>
                  <a:pt x="16838739" y="201930"/>
                </a:lnTo>
                <a:lnTo>
                  <a:pt x="16908531" y="214630"/>
                </a:lnTo>
                <a:close/>
              </a:path>
              <a:path w="18288000" h="745490">
                <a:moveTo>
                  <a:pt x="17115113" y="227330"/>
                </a:moveTo>
                <a:lnTo>
                  <a:pt x="1172890" y="227330"/>
                </a:lnTo>
                <a:lnTo>
                  <a:pt x="1241282" y="214630"/>
                </a:lnTo>
                <a:lnTo>
                  <a:pt x="17046721" y="214630"/>
                </a:lnTo>
                <a:lnTo>
                  <a:pt x="17115113" y="227330"/>
                </a:lnTo>
                <a:close/>
              </a:path>
              <a:path w="18288000" h="745490">
                <a:moveTo>
                  <a:pt x="17317441" y="240030"/>
                </a:moveTo>
                <a:lnTo>
                  <a:pt x="970561" y="240030"/>
                </a:lnTo>
                <a:lnTo>
                  <a:pt x="1037526" y="227330"/>
                </a:lnTo>
                <a:lnTo>
                  <a:pt x="17250476" y="227330"/>
                </a:lnTo>
                <a:lnTo>
                  <a:pt x="17317441" y="240030"/>
                </a:lnTo>
                <a:close/>
              </a:path>
              <a:path w="18288000" h="745490">
                <a:moveTo>
                  <a:pt x="17515432" y="252730"/>
                </a:moveTo>
                <a:lnTo>
                  <a:pt x="772570" y="252730"/>
                </a:lnTo>
                <a:lnTo>
                  <a:pt x="838080" y="240030"/>
                </a:lnTo>
                <a:lnTo>
                  <a:pt x="17449922" y="240030"/>
                </a:lnTo>
                <a:lnTo>
                  <a:pt x="17515432" y="252730"/>
                </a:lnTo>
                <a:close/>
              </a:path>
              <a:path w="18288000" h="745490">
                <a:moveTo>
                  <a:pt x="17644975" y="265430"/>
                </a:moveTo>
                <a:lnTo>
                  <a:pt x="643027" y="265430"/>
                </a:lnTo>
                <a:lnTo>
                  <a:pt x="707551" y="252730"/>
                </a:lnTo>
                <a:lnTo>
                  <a:pt x="17580451" y="252730"/>
                </a:lnTo>
                <a:lnTo>
                  <a:pt x="17644975" y="265430"/>
                </a:lnTo>
                <a:close/>
              </a:path>
              <a:path w="18288000" h="745490">
                <a:moveTo>
                  <a:pt x="17835553" y="278130"/>
                </a:moveTo>
                <a:lnTo>
                  <a:pt x="452449" y="278130"/>
                </a:lnTo>
                <a:lnTo>
                  <a:pt x="515472" y="265430"/>
                </a:lnTo>
                <a:lnTo>
                  <a:pt x="17772530" y="265430"/>
                </a:lnTo>
                <a:lnTo>
                  <a:pt x="17835553" y="278130"/>
                </a:lnTo>
                <a:close/>
              </a:path>
              <a:path w="18288000" h="745490">
                <a:moveTo>
                  <a:pt x="18021573" y="290830"/>
                </a:moveTo>
                <a:lnTo>
                  <a:pt x="266429" y="290830"/>
                </a:lnTo>
                <a:lnTo>
                  <a:pt x="327924" y="278130"/>
                </a:lnTo>
                <a:lnTo>
                  <a:pt x="17960078" y="278130"/>
                </a:lnTo>
                <a:lnTo>
                  <a:pt x="18021573" y="290830"/>
                </a:lnTo>
                <a:close/>
              </a:path>
              <a:path w="18288000" h="745490">
                <a:moveTo>
                  <a:pt x="18143012" y="303530"/>
                </a:moveTo>
                <a:lnTo>
                  <a:pt x="144989" y="303530"/>
                </a:lnTo>
                <a:lnTo>
                  <a:pt x="205450" y="290830"/>
                </a:lnTo>
                <a:lnTo>
                  <a:pt x="18082552" y="290830"/>
                </a:lnTo>
                <a:lnTo>
                  <a:pt x="18143012" y="303530"/>
                </a:lnTo>
                <a:close/>
              </a:path>
              <a:path w="18288000" h="745490">
                <a:moveTo>
                  <a:pt x="18287998" y="745490"/>
                </a:moveTo>
                <a:lnTo>
                  <a:pt x="0" y="745490"/>
                </a:lnTo>
                <a:lnTo>
                  <a:pt x="0" y="309880"/>
                </a:lnTo>
                <a:lnTo>
                  <a:pt x="25637" y="303530"/>
                </a:lnTo>
                <a:lnTo>
                  <a:pt x="18262365" y="303530"/>
                </a:lnTo>
                <a:lnTo>
                  <a:pt x="18287998" y="309880"/>
                </a:lnTo>
                <a:lnTo>
                  <a:pt x="18287998" y="745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8457" y="0"/>
            <a:ext cx="3301194" cy="162507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2948063" y="843482"/>
            <a:ext cx="11038840" cy="5137785"/>
          </a:xfrm>
          <a:custGeom>
            <a:avLst/>
            <a:gdLst/>
            <a:ahLst/>
            <a:cxnLst/>
            <a:rect l="l" t="t" r="r" b="b"/>
            <a:pathLst>
              <a:path w="11038840" h="5137785">
                <a:moveTo>
                  <a:pt x="1047216" y="4599203"/>
                </a:moveTo>
                <a:lnTo>
                  <a:pt x="1047191" y="4598467"/>
                </a:lnTo>
                <a:lnTo>
                  <a:pt x="981379" y="4592434"/>
                </a:lnTo>
                <a:lnTo>
                  <a:pt x="919403" y="4585678"/>
                </a:lnTo>
                <a:lnTo>
                  <a:pt x="863828" y="4578070"/>
                </a:lnTo>
                <a:lnTo>
                  <a:pt x="814222" y="4569218"/>
                </a:lnTo>
                <a:lnTo>
                  <a:pt x="770153" y="4558703"/>
                </a:lnTo>
                <a:lnTo>
                  <a:pt x="731202" y="4546155"/>
                </a:lnTo>
                <a:lnTo>
                  <a:pt x="666953" y="4513300"/>
                </a:lnTo>
                <a:lnTo>
                  <a:pt x="618083" y="4467479"/>
                </a:lnTo>
                <a:lnTo>
                  <a:pt x="581164" y="4405477"/>
                </a:lnTo>
                <a:lnTo>
                  <a:pt x="566140" y="4367415"/>
                </a:lnTo>
                <a:lnTo>
                  <a:pt x="552818" y="4324121"/>
                </a:lnTo>
                <a:lnTo>
                  <a:pt x="540791" y="4275175"/>
                </a:lnTo>
                <a:lnTo>
                  <a:pt x="529628" y="4220210"/>
                </a:lnTo>
                <a:lnTo>
                  <a:pt x="518896" y="4158792"/>
                </a:lnTo>
                <a:lnTo>
                  <a:pt x="508177" y="4090543"/>
                </a:lnTo>
                <a:lnTo>
                  <a:pt x="501878" y="4159339"/>
                </a:lnTo>
                <a:lnTo>
                  <a:pt x="495122" y="4221315"/>
                </a:lnTo>
                <a:lnTo>
                  <a:pt x="487514" y="4276890"/>
                </a:lnTo>
                <a:lnTo>
                  <a:pt x="478663" y="4326509"/>
                </a:lnTo>
                <a:lnTo>
                  <a:pt x="468160" y="4370565"/>
                </a:lnTo>
                <a:lnTo>
                  <a:pt x="455599" y="4409516"/>
                </a:lnTo>
                <a:lnTo>
                  <a:pt x="422757" y="4473765"/>
                </a:lnTo>
                <a:lnTo>
                  <a:pt x="376923" y="4522635"/>
                </a:lnTo>
                <a:lnTo>
                  <a:pt x="314921" y="4559554"/>
                </a:lnTo>
                <a:lnTo>
                  <a:pt x="276860" y="4574591"/>
                </a:lnTo>
                <a:lnTo>
                  <a:pt x="233565" y="4587900"/>
                </a:lnTo>
                <a:lnTo>
                  <a:pt x="184632" y="4599940"/>
                </a:lnTo>
                <a:lnTo>
                  <a:pt x="129654" y="4611103"/>
                </a:lnTo>
                <a:lnTo>
                  <a:pt x="68237" y="4621822"/>
                </a:lnTo>
                <a:lnTo>
                  <a:pt x="0" y="4632541"/>
                </a:lnTo>
                <a:lnTo>
                  <a:pt x="71094" y="4639068"/>
                </a:lnTo>
                <a:lnTo>
                  <a:pt x="132715" y="4645838"/>
                </a:lnTo>
                <a:lnTo>
                  <a:pt x="187972" y="4653458"/>
                </a:lnTo>
                <a:lnTo>
                  <a:pt x="237312" y="4662348"/>
                </a:lnTo>
                <a:lnTo>
                  <a:pt x="281139" y="4672876"/>
                </a:lnTo>
                <a:lnTo>
                  <a:pt x="319874" y="4685474"/>
                </a:lnTo>
                <a:lnTo>
                  <a:pt x="383794" y="4718380"/>
                </a:lnTo>
                <a:lnTo>
                  <a:pt x="432435" y="4764252"/>
                </a:lnTo>
                <a:lnTo>
                  <a:pt x="469201" y="4826241"/>
                </a:lnTo>
                <a:lnTo>
                  <a:pt x="484174" y="4864278"/>
                </a:lnTo>
                <a:lnTo>
                  <a:pt x="497459" y="4907546"/>
                </a:lnTo>
                <a:lnTo>
                  <a:pt x="509460" y="4956416"/>
                </a:lnTo>
                <a:lnTo>
                  <a:pt x="520547" y="5011077"/>
                </a:lnTo>
                <a:lnTo>
                  <a:pt x="531279" y="5072481"/>
                </a:lnTo>
                <a:lnTo>
                  <a:pt x="541528" y="5137759"/>
                </a:lnTo>
                <a:lnTo>
                  <a:pt x="542264" y="5137734"/>
                </a:lnTo>
                <a:lnTo>
                  <a:pt x="548284" y="5072075"/>
                </a:lnTo>
                <a:lnTo>
                  <a:pt x="555015" y="5010201"/>
                </a:lnTo>
                <a:lnTo>
                  <a:pt x="562648" y="4954384"/>
                </a:lnTo>
                <a:lnTo>
                  <a:pt x="571512" y="4904765"/>
                </a:lnTo>
                <a:lnTo>
                  <a:pt x="582015" y="4860709"/>
                </a:lnTo>
                <a:lnTo>
                  <a:pt x="594575" y="4821758"/>
                </a:lnTo>
                <a:lnTo>
                  <a:pt x="627418" y="4757509"/>
                </a:lnTo>
                <a:lnTo>
                  <a:pt x="673252" y="4708639"/>
                </a:lnTo>
                <a:lnTo>
                  <a:pt x="735241" y="4671720"/>
                </a:lnTo>
                <a:lnTo>
                  <a:pt x="773303" y="4656683"/>
                </a:lnTo>
                <a:lnTo>
                  <a:pt x="816610" y="4643374"/>
                </a:lnTo>
                <a:lnTo>
                  <a:pt x="865543" y="4631334"/>
                </a:lnTo>
                <a:lnTo>
                  <a:pt x="920521" y="4620171"/>
                </a:lnTo>
                <a:lnTo>
                  <a:pt x="981925" y="4609452"/>
                </a:lnTo>
                <a:lnTo>
                  <a:pt x="1047216" y="4599203"/>
                </a:lnTo>
                <a:close/>
              </a:path>
              <a:path w="11038840" h="5137785">
                <a:moveTo>
                  <a:pt x="11038459" y="563918"/>
                </a:moveTo>
                <a:lnTo>
                  <a:pt x="10973714" y="550722"/>
                </a:lnTo>
                <a:lnTo>
                  <a:pt x="10912856" y="537210"/>
                </a:lnTo>
                <a:lnTo>
                  <a:pt x="10858449" y="523557"/>
                </a:lnTo>
                <a:lnTo>
                  <a:pt x="10810100" y="509320"/>
                </a:lnTo>
                <a:lnTo>
                  <a:pt x="10767454" y="494055"/>
                </a:lnTo>
                <a:lnTo>
                  <a:pt x="10730116" y="477304"/>
                </a:lnTo>
                <a:lnTo>
                  <a:pt x="10669854" y="437616"/>
                </a:lnTo>
                <a:lnTo>
                  <a:pt x="10626293" y="386702"/>
                </a:lnTo>
                <a:lnTo>
                  <a:pt x="10596397" y="321030"/>
                </a:lnTo>
                <a:lnTo>
                  <a:pt x="10585628" y="281559"/>
                </a:lnTo>
                <a:lnTo>
                  <a:pt x="10577132" y="237058"/>
                </a:lnTo>
                <a:lnTo>
                  <a:pt x="10570540" y="187096"/>
                </a:lnTo>
                <a:lnTo>
                  <a:pt x="10565460" y="131229"/>
                </a:lnTo>
                <a:lnTo>
                  <a:pt x="10561536" y="69011"/>
                </a:lnTo>
                <a:lnTo>
                  <a:pt x="10558361" y="0"/>
                </a:lnTo>
                <a:lnTo>
                  <a:pt x="10544556" y="67691"/>
                </a:lnTo>
                <a:lnTo>
                  <a:pt x="10531056" y="128549"/>
                </a:lnTo>
                <a:lnTo>
                  <a:pt x="10517403" y="182968"/>
                </a:lnTo>
                <a:lnTo>
                  <a:pt x="10503167" y="231305"/>
                </a:lnTo>
                <a:lnTo>
                  <a:pt x="10487889" y="273951"/>
                </a:lnTo>
                <a:lnTo>
                  <a:pt x="10471150" y="311289"/>
                </a:lnTo>
                <a:lnTo>
                  <a:pt x="10431450" y="371551"/>
                </a:lnTo>
                <a:lnTo>
                  <a:pt x="10380548" y="415112"/>
                </a:lnTo>
                <a:lnTo>
                  <a:pt x="10314876" y="445008"/>
                </a:lnTo>
                <a:lnTo>
                  <a:pt x="10275392" y="455777"/>
                </a:lnTo>
                <a:lnTo>
                  <a:pt x="10230891" y="464273"/>
                </a:lnTo>
                <a:lnTo>
                  <a:pt x="10180942" y="470865"/>
                </a:lnTo>
                <a:lnTo>
                  <a:pt x="10125062" y="475945"/>
                </a:lnTo>
                <a:lnTo>
                  <a:pt x="10062845" y="479869"/>
                </a:lnTo>
                <a:lnTo>
                  <a:pt x="9993846" y="483044"/>
                </a:lnTo>
                <a:lnTo>
                  <a:pt x="10063797" y="497332"/>
                </a:lnTo>
                <a:lnTo>
                  <a:pt x="10124300" y="510806"/>
                </a:lnTo>
                <a:lnTo>
                  <a:pt x="10178402" y="524433"/>
                </a:lnTo>
                <a:lnTo>
                  <a:pt x="10226459" y="538670"/>
                </a:lnTo>
                <a:lnTo>
                  <a:pt x="10268864" y="553948"/>
                </a:lnTo>
                <a:lnTo>
                  <a:pt x="10305999" y="570699"/>
                </a:lnTo>
                <a:lnTo>
                  <a:pt x="10365918" y="610425"/>
                </a:lnTo>
                <a:lnTo>
                  <a:pt x="10409250" y="661339"/>
                </a:lnTo>
                <a:lnTo>
                  <a:pt x="10438994" y="726998"/>
                </a:lnTo>
                <a:lnTo>
                  <a:pt x="10449712" y="766445"/>
                </a:lnTo>
                <a:lnTo>
                  <a:pt x="10458171" y="810907"/>
                </a:lnTo>
                <a:lnTo>
                  <a:pt x="10464736" y="860806"/>
                </a:lnTo>
                <a:lnTo>
                  <a:pt x="10469778" y="916343"/>
                </a:lnTo>
                <a:lnTo>
                  <a:pt x="10473715" y="978560"/>
                </a:lnTo>
                <a:lnTo>
                  <a:pt x="10476751" y="1044575"/>
                </a:lnTo>
                <a:lnTo>
                  <a:pt x="10477487" y="1044625"/>
                </a:lnTo>
                <a:lnTo>
                  <a:pt x="10490657" y="980008"/>
                </a:lnTo>
                <a:lnTo>
                  <a:pt x="10504145" y="919251"/>
                </a:lnTo>
                <a:lnTo>
                  <a:pt x="10517848" y="864603"/>
                </a:lnTo>
                <a:lnTo>
                  <a:pt x="10532085" y="816267"/>
                </a:lnTo>
                <a:lnTo>
                  <a:pt x="10547350" y="773607"/>
                </a:lnTo>
                <a:lnTo>
                  <a:pt x="10564101" y="736269"/>
                </a:lnTo>
                <a:lnTo>
                  <a:pt x="10603789" y="676021"/>
                </a:lnTo>
                <a:lnTo>
                  <a:pt x="10654703" y="632460"/>
                </a:lnTo>
                <a:lnTo>
                  <a:pt x="10720375" y="602564"/>
                </a:lnTo>
                <a:lnTo>
                  <a:pt x="10759846" y="591781"/>
                </a:lnTo>
                <a:lnTo>
                  <a:pt x="10804347" y="583298"/>
                </a:lnTo>
                <a:lnTo>
                  <a:pt x="10854309" y="576694"/>
                </a:lnTo>
                <a:lnTo>
                  <a:pt x="10910176" y="571627"/>
                </a:lnTo>
                <a:lnTo>
                  <a:pt x="10972394" y="567690"/>
                </a:lnTo>
                <a:lnTo>
                  <a:pt x="11038396" y="564654"/>
                </a:lnTo>
                <a:lnTo>
                  <a:pt x="11038459" y="563918"/>
                </a:lnTo>
                <a:close/>
              </a:path>
            </a:pathLst>
          </a:custGeom>
          <a:solidFill>
            <a:srgbClr val="F7C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93587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30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71922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19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46592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29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324927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20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17748885" cy="10128250"/>
          </a:xfrm>
          <a:custGeom>
            <a:avLst/>
            <a:gdLst/>
            <a:ahLst/>
            <a:cxnLst/>
            <a:rect l="l" t="t" r="r" b="b"/>
            <a:pathLst>
              <a:path w="17748885" h="10128250">
                <a:moveTo>
                  <a:pt x="1130236" y="8049285"/>
                </a:moveTo>
                <a:lnTo>
                  <a:pt x="1093584" y="8049285"/>
                </a:lnTo>
                <a:lnTo>
                  <a:pt x="1093584" y="10090975"/>
                </a:lnTo>
                <a:lnTo>
                  <a:pt x="1130236" y="10090975"/>
                </a:lnTo>
                <a:lnTo>
                  <a:pt x="1130236" y="8049285"/>
                </a:lnTo>
                <a:close/>
              </a:path>
              <a:path w="17748885" h="10128250">
                <a:moveTo>
                  <a:pt x="3204908" y="8049285"/>
                </a:moveTo>
                <a:lnTo>
                  <a:pt x="3168256" y="8049285"/>
                </a:lnTo>
                <a:lnTo>
                  <a:pt x="3168256" y="10090975"/>
                </a:lnTo>
                <a:lnTo>
                  <a:pt x="3204908" y="10090975"/>
                </a:lnTo>
                <a:lnTo>
                  <a:pt x="3204908" y="8049285"/>
                </a:lnTo>
                <a:close/>
              </a:path>
              <a:path w="17748885" h="10128250">
                <a:moveTo>
                  <a:pt x="3204908" y="1821611"/>
                </a:moveTo>
                <a:lnTo>
                  <a:pt x="3168256" y="1821611"/>
                </a:lnTo>
                <a:lnTo>
                  <a:pt x="3168256" y="3863302"/>
                </a:lnTo>
                <a:lnTo>
                  <a:pt x="3204908" y="3863302"/>
                </a:lnTo>
                <a:lnTo>
                  <a:pt x="3204908" y="1821611"/>
                </a:lnTo>
                <a:close/>
              </a:path>
              <a:path w="17748885" h="10128250">
                <a:moveTo>
                  <a:pt x="5283238" y="8049285"/>
                </a:moveTo>
                <a:lnTo>
                  <a:pt x="5246586" y="8049285"/>
                </a:lnTo>
                <a:lnTo>
                  <a:pt x="5246586" y="10090975"/>
                </a:lnTo>
                <a:lnTo>
                  <a:pt x="5283238" y="10090975"/>
                </a:lnTo>
                <a:lnTo>
                  <a:pt x="5283238" y="8049285"/>
                </a:lnTo>
                <a:close/>
              </a:path>
              <a:path w="17748885" h="10128250">
                <a:moveTo>
                  <a:pt x="5283238" y="1821611"/>
                </a:moveTo>
                <a:lnTo>
                  <a:pt x="5246586" y="1821611"/>
                </a:lnTo>
                <a:lnTo>
                  <a:pt x="5246586" y="3863302"/>
                </a:lnTo>
                <a:lnTo>
                  <a:pt x="5283238" y="3863302"/>
                </a:lnTo>
                <a:lnTo>
                  <a:pt x="5283238" y="1821611"/>
                </a:lnTo>
                <a:close/>
              </a:path>
              <a:path w="17748885" h="10128250">
                <a:moveTo>
                  <a:pt x="11517173" y="8049285"/>
                </a:moveTo>
                <a:lnTo>
                  <a:pt x="11480508" y="8049285"/>
                </a:lnTo>
                <a:lnTo>
                  <a:pt x="11480508" y="10090975"/>
                </a:lnTo>
                <a:lnTo>
                  <a:pt x="11517173" y="10090975"/>
                </a:lnTo>
                <a:lnTo>
                  <a:pt x="11517173" y="8049285"/>
                </a:lnTo>
                <a:close/>
              </a:path>
              <a:path w="17748885" h="10128250">
                <a:moveTo>
                  <a:pt x="11517173" y="1821611"/>
                </a:moveTo>
                <a:lnTo>
                  <a:pt x="11480508" y="1821611"/>
                </a:lnTo>
                <a:lnTo>
                  <a:pt x="11480508" y="3863302"/>
                </a:lnTo>
                <a:lnTo>
                  <a:pt x="11517173" y="3863302"/>
                </a:lnTo>
                <a:lnTo>
                  <a:pt x="11517173" y="1821611"/>
                </a:lnTo>
                <a:close/>
              </a:path>
              <a:path w="17748885" h="10128250">
                <a:moveTo>
                  <a:pt x="13595503" y="8049285"/>
                </a:moveTo>
                <a:lnTo>
                  <a:pt x="13558850" y="8049285"/>
                </a:lnTo>
                <a:lnTo>
                  <a:pt x="13558850" y="10090975"/>
                </a:lnTo>
                <a:lnTo>
                  <a:pt x="13595503" y="10090975"/>
                </a:lnTo>
                <a:lnTo>
                  <a:pt x="13595503" y="8049285"/>
                </a:lnTo>
                <a:close/>
              </a:path>
              <a:path w="17748885" h="10128250">
                <a:moveTo>
                  <a:pt x="13595503" y="1821611"/>
                </a:moveTo>
                <a:lnTo>
                  <a:pt x="13558850" y="1821611"/>
                </a:lnTo>
                <a:lnTo>
                  <a:pt x="13558850" y="3863302"/>
                </a:lnTo>
                <a:lnTo>
                  <a:pt x="13595503" y="3863302"/>
                </a:lnTo>
                <a:lnTo>
                  <a:pt x="13595503" y="1821611"/>
                </a:lnTo>
                <a:close/>
              </a:path>
              <a:path w="17748885" h="10128250">
                <a:moveTo>
                  <a:pt x="15670175" y="8049285"/>
                </a:moveTo>
                <a:lnTo>
                  <a:pt x="15637180" y="8049285"/>
                </a:lnTo>
                <a:lnTo>
                  <a:pt x="15637180" y="10090975"/>
                </a:lnTo>
                <a:lnTo>
                  <a:pt x="15670175" y="10090975"/>
                </a:lnTo>
                <a:lnTo>
                  <a:pt x="15670175" y="8049285"/>
                </a:lnTo>
                <a:close/>
              </a:path>
              <a:path w="17748885" h="10128250">
                <a:moveTo>
                  <a:pt x="15670175" y="1821611"/>
                </a:moveTo>
                <a:lnTo>
                  <a:pt x="15637180" y="1821611"/>
                </a:lnTo>
                <a:lnTo>
                  <a:pt x="15637180" y="3863302"/>
                </a:lnTo>
                <a:lnTo>
                  <a:pt x="15670175" y="3863302"/>
                </a:lnTo>
                <a:lnTo>
                  <a:pt x="15670175" y="1821611"/>
                </a:lnTo>
                <a:close/>
              </a:path>
              <a:path w="17748885" h="10128250">
                <a:moveTo>
                  <a:pt x="17748466" y="8049285"/>
                </a:moveTo>
                <a:lnTo>
                  <a:pt x="17711852" y="8049285"/>
                </a:lnTo>
                <a:lnTo>
                  <a:pt x="17711852" y="10090975"/>
                </a:lnTo>
                <a:lnTo>
                  <a:pt x="17748466" y="10090975"/>
                </a:lnTo>
                <a:lnTo>
                  <a:pt x="17748466" y="8049285"/>
                </a:lnTo>
                <a:close/>
              </a:path>
              <a:path w="17748885" h="10128250">
                <a:moveTo>
                  <a:pt x="17748466" y="1821611"/>
                </a:moveTo>
                <a:lnTo>
                  <a:pt x="17711852" y="1821611"/>
                </a:lnTo>
                <a:lnTo>
                  <a:pt x="17711852" y="3863302"/>
                </a:lnTo>
                <a:lnTo>
                  <a:pt x="17748466" y="3863302"/>
                </a:lnTo>
                <a:lnTo>
                  <a:pt x="17748466" y="1821611"/>
                </a:lnTo>
                <a:close/>
              </a:path>
              <a:path w="17748885" h="10128250">
                <a:moveTo>
                  <a:pt x="17748466" y="355"/>
                </a:moveTo>
                <a:lnTo>
                  <a:pt x="17711852" y="355"/>
                </a:lnTo>
                <a:lnTo>
                  <a:pt x="17711852" y="1784350"/>
                </a:lnTo>
                <a:lnTo>
                  <a:pt x="15670175" y="1784350"/>
                </a:lnTo>
                <a:lnTo>
                  <a:pt x="15670175" y="355"/>
                </a:lnTo>
                <a:lnTo>
                  <a:pt x="15637180" y="355"/>
                </a:lnTo>
                <a:lnTo>
                  <a:pt x="15637180" y="1784350"/>
                </a:lnTo>
                <a:lnTo>
                  <a:pt x="13595503" y="1784350"/>
                </a:lnTo>
                <a:lnTo>
                  <a:pt x="13595503" y="355"/>
                </a:lnTo>
                <a:lnTo>
                  <a:pt x="13558850" y="355"/>
                </a:lnTo>
                <a:lnTo>
                  <a:pt x="13558850" y="1784350"/>
                </a:lnTo>
                <a:lnTo>
                  <a:pt x="11517173" y="1784350"/>
                </a:lnTo>
                <a:lnTo>
                  <a:pt x="11517173" y="355"/>
                </a:lnTo>
                <a:lnTo>
                  <a:pt x="11484178" y="355"/>
                </a:lnTo>
                <a:lnTo>
                  <a:pt x="11484178" y="1784350"/>
                </a:lnTo>
                <a:lnTo>
                  <a:pt x="9442501" y="1784350"/>
                </a:lnTo>
                <a:lnTo>
                  <a:pt x="9442501" y="355"/>
                </a:lnTo>
                <a:lnTo>
                  <a:pt x="9436202" y="355"/>
                </a:lnTo>
                <a:lnTo>
                  <a:pt x="9436202" y="0"/>
                </a:lnTo>
                <a:lnTo>
                  <a:pt x="9399587" y="0"/>
                </a:lnTo>
                <a:lnTo>
                  <a:pt x="9399587" y="1784350"/>
                </a:lnTo>
                <a:lnTo>
                  <a:pt x="9399587" y="1821180"/>
                </a:lnTo>
                <a:lnTo>
                  <a:pt x="9399587" y="10091420"/>
                </a:lnTo>
                <a:lnTo>
                  <a:pt x="7364158" y="10091420"/>
                </a:lnTo>
                <a:lnTo>
                  <a:pt x="7364158" y="8049260"/>
                </a:lnTo>
                <a:lnTo>
                  <a:pt x="9399587" y="8049260"/>
                </a:lnTo>
                <a:lnTo>
                  <a:pt x="9399587" y="8016240"/>
                </a:lnTo>
                <a:lnTo>
                  <a:pt x="7364158" y="8016240"/>
                </a:lnTo>
                <a:lnTo>
                  <a:pt x="7364158" y="5974080"/>
                </a:lnTo>
                <a:lnTo>
                  <a:pt x="9399587" y="5974080"/>
                </a:lnTo>
                <a:lnTo>
                  <a:pt x="9399587" y="5938520"/>
                </a:lnTo>
                <a:lnTo>
                  <a:pt x="7364158" y="5938520"/>
                </a:lnTo>
                <a:lnTo>
                  <a:pt x="7364158" y="3896360"/>
                </a:lnTo>
                <a:lnTo>
                  <a:pt x="9399587" y="3896360"/>
                </a:lnTo>
                <a:lnTo>
                  <a:pt x="9399587" y="3859530"/>
                </a:lnTo>
                <a:lnTo>
                  <a:pt x="7364158" y="3859530"/>
                </a:lnTo>
                <a:lnTo>
                  <a:pt x="7364158" y="1821180"/>
                </a:lnTo>
                <a:lnTo>
                  <a:pt x="9399587" y="1821180"/>
                </a:lnTo>
                <a:lnTo>
                  <a:pt x="9399587" y="1784350"/>
                </a:lnTo>
                <a:lnTo>
                  <a:pt x="7364158" y="1784350"/>
                </a:lnTo>
                <a:lnTo>
                  <a:pt x="7364158" y="0"/>
                </a:lnTo>
                <a:lnTo>
                  <a:pt x="7327506" y="0"/>
                </a:lnTo>
                <a:lnTo>
                  <a:pt x="7327506" y="1784350"/>
                </a:lnTo>
                <a:lnTo>
                  <a:pt x="7327506" y="1821180"/>
                </a:lnTo>
                <a:lnTo>
                  <a:pt x="7327506" y="1821611"/>
                </a:lnTo>
                <a:lnTo>
                  <a:pt x="7324915" y="1821611"/>
                </a:lnTo>
                <a:lnTo>
                  <a:pt x="7324915" y="3863302"/>
                </a:lnTo>
                <a:lnTo>
                  <a:pt x="7327506" y="3863302"/>
                </a:lnTo>
                <a:lnTo>
                  <a:pt x="1130236" y="3863340"/>
                </a:lnTo>
                <a:lnTo>
                  <a:pt x="1130236" y="3859530"/>
                </a:lnTo>
                <a:lnTo>
                  <a:pt x="1130236" y="1821180"/>
                </a:lnTo>
                <a:lnTo>
                  <a:pt x="7327506" y="1821180"/>
                </a:lnTo>
                <a:lnTo>
                  <a:pt x="7327506" y="1784350"/>
                </a:lnTo>
                <a:lnTo>
                  <a:pt x="0" y="1784350"/>
                </a:lnTo>
                <a:lnTo>
                  <a:pt x="0" y="1821180"/>
                </a:lnTo>
                <a:lnTo>
                  <a:pt x="1093584" y="1821180"/>
                </a:lnTo>
                <a:lnTo>
                  <a:pt x="1093584" y="3859530"/>
                </a:lnTo>
                <a:lnTo>
                  <a:pt x="0" y="3859530"/>
                </a:lnTo>
                <a:lnTo>
                  <a:pt x="0" y="3863340"/>
                </a:lnTo>
                <a:lnTo>
                  <a:pt x="0" y="3896360"/>
                </a:lnTo>
                <a:lnTo>
                  <a:pt x="1093584" y="3896360"/>
                </a:lnTo>
                <a:lnTo>
                  <a:pt x="1093584" y="5937961"/>
                </a:lnTo>
                <a:lnTo>
                  <a:pt x="1130236" y="5937961"/>
                </a:lnTo>
                <a:lnTo>
                  <a:pt x="1130236" y="3896360"/>
                </a:lnTo>
                <a:lnTo>
                  <a:pt x="3171914" y="3896360"/>
                </a:lnTo>
                <a:lnTo>
                  <a:pt x="3171914" y="5937961"/>
                </a:lnTo>
                <a:lnTo>
                  <a:pt x="3204908" y="5937961"/>
                </a:lnTo>
                <a:lnTo>
                  <a:pt x="3204908" y="3896360"/>
                </a:lnTo>
                <a:lnTo>
                  <a:pt x="5246586" y="3896360"/>
                </a:lnTo>
                <a:lnTo>
                  <a:pt x="5246586" y="5937961"/>
                </a:lnTo>
                <a:lnTo>
                  <a:pt x="5283238" y="5937961"/>
                </a:lnTo>
                <a:lnTo>
                  <a:pt x="5283238" y="3896360"/>
                </a:lnTo>
                <a:lnTo>
                  <a:pt x="7324915" y="3896360"/>
                </a:lnTo>
                <a:lnTo>
                  <a:pt x="7324915" y="5937961"/>
                </a:lnTo>
                <a:lnTo>
                  <a:pt x="7327506" y="5937961"/>
                </a:lnTo>
                <a:lnTo>
                  <a:pt x="7327506" y="5938520"/>
                </a:lnTo>
                <a:lnTo>
                  <a:pt x="0" y="5938520"/>
                </a:lnTo>
                <a:lnTo>
                  <a:pt x="0" y="5974080"/>
                </a:lnTo>
                <a:lnTo>
                  <a:pt x="7327506" y="5974080"/>
                </a:lnTo>
                <a:lnTo>
                  <a:pt x="7327506" y="5974626"/>
                </a:lnTo>
                <a:lnTo>
                  <a:pt x="7324915" y="5974626"/>
                </a:lnTo>
                <a:lnTo>
                  <a:pt x="7324915" y="8016240"/>
                </a:lnTo>
                <a:lnTo>
                  <a:pt x="5283238" y="8016240"/>
                </a:lnTo>
                <a:lnTo>
                  <a:pt x="5283238" y="5974626"/>
                </a:lnTo>
                <a:lnTo>
                  <a:pt x="5246586" y="5974626"/>
                </a:lnTo>
                <a:lnTo>
                  <a:pt x="5246586" y="8016240"/>
                </a:lnTo>
                <a:lnTo>
                  <a:pt x="3204908" y="8016240"/>
                </a:lnTo>
                <a:lnTo>
                  <a:pt x="3204908" y="5974626"/>
                </a:lnTo>
                <a:lnTo>
                  <a:pt x="3171914" y="5974626"/>
                </a:lnTo>
                <a:lnTo>
                  <a:pt x="3171914" y="8016240"/>
                </a:lnTo>
                <a:lnTo>
                  <a:pt x="1130236" y="8016240"/>
                </a:lnTo>
                <a:lnTo>
                  <a:pt x="1130236" y="5974626"/>
                </a:lnTo>
                <a:lnTo>
                  <a:pt x="1093584" y="5974626"/>
                </a:lnTo>
                <a:lnTo>
                  <a:pt x="1093584" y="8016240"/>
                </a:lnTo>
                <a:lnTo>
                  <a:pt x="0" y="8016240"/>
                </a:lnTo>
                <a:lnTo>
                  <a:pt x="0" y="8049260"/>
                </a:lnTo>
                <a:lnTo>
                  <a:pt x="7327506" y="8049260"/>
                </a:lnTo>
                <a:lnTo>
                  <a:pt x="7324915" y="8049285"/>
                </a:lnTo>
                <a:lnTo>
                  <a:pt x="7324915" y="10090975"/>
                </a:lnTo>
                <a:lnTo>
                  <a:pt x="7327506" y="10090975"/>
                </a:lnTo>
                <a:lnTo>
                  <a:pt x="7327506" y="10091420"/>
                </a:lnTo>
                <a:lnTo>
                  <a:pt x="0" y="10091420"/>
                </a:lnTo>
                <a:lnTo>
                  <a:pt x="0" y="10128250"/>
                </a:lnTo>
                <a:lnTo>
                  <a:pt x="7327506" y="10128250"/>
                </a:lnTo>
                <a:lnTo>
                  <a:pt x="9436202" y="10128250"/>
                </a:lnTo>
                <a:lnTo>
                  <a:pt x="17748466" y="10128250"/>
                </a:lnTo>
                <a:lnTo>
                  <a:pt x="17748466" y="10091420"/>
                </a:lnTo>
                <a:lnTo>
                  <a:pt x="9436202" y="10091420"/>
                </a:lnTo>
                <a:lnTo>
                  <a:pt x="9436202" y="10090975"/>
                </a:lnTo>
                <a:lnTo>
                  <a:pt x="9442501" y="10090975"/>
                </a:lnTo>
                <a:lnTo>
                  <a:pt x="9442501" y="8049285"/>
                </a:lnTo>
                <a:lnTo>
                  <a:pt x="9436202" y="8049285"/>
                </a:lnTo>
                <a:lnTo>
                  <a:pt x="17748466" y="8049260"/>
                </a:lnTo>
                <a:lnTo>
                  <a:pt x="17748466" y="8016303"/>
                </a:lnTo>
                <a:lnTo>
                  <a:pt x="17748466" y="5974626"/>
                </a:lnTo>
                <a:lnTo>
                  <a:pt x="17711852" y="5974626"/>
                </a:lnTo>
                <a:lnTo>
                  <a:pt x="17711852" y="8016240"/>
                </a:lnTo>
                <a:lnTo>
                  <a:pt x="15670175" y="8016240"/>
                </a:lnTo>
                <a:lnTo>
                  <a:pt x="15670175" y="5974626"/>
                </a:lnTo>
                <a:lnTo>
                  <a:pt x="15637180" y="5974626"/>
                </a:lnTo>
                <a:lnTo>
                  <a:pt x="15637180" y="8016240"/>
                </a:lnTo>
                <a:lnTo>
                  <a:pt x="13595503" y="8016240"/>
                </a:lnTo>
                <a:lnTo>
                  <a:pt x="13595503" y="5974626"/>
                </a:lnTo>
                <a:lnTo>
                  <a:pt x="13558850" y="5974626"/>
                </a:lnTo>
                <a:lnTo>
                  <a:pt x="13558850" y="8016240"/>
                </a:lnTo>
                <a:lnTo>
                  <a:pt x="11517173" y="8016240"/>
                </a:lnTo>
                <a:lnTo>
                  <a:pt x="11517173" y="5974626"/>
                </a:lnTo>
                <a:lnTo>
                  <a:pt x="11484178" y="5974626"/>
                </a:lnTo>
                <a:lnTo>
                  <a:pt x="11484178" y="8016240"/>
                </a:lnTo>
                <a:lnTo>
                  <a:pt x="9442501" y="8016240"/>
                </a:lnTo>
                <a:lnTo>
                  <a:pt x="9442501" y="5974626"/>
                </a:lnTo>
                <a:lnTo>
                  <a:pt x="9436202" y="5974626"/>
                </a:lnTo>
                <a:lnTo>
                  <a:pt x="9436202" y="5974080"/>
                </a:lnTo>
                <a:lnTo>
                  <a:pt x="17748466" y="5974080"/>
                </a:lnTo>
                <a:lnTo>
                  <a:pt x="17748466" y="5938520"/>
                </a:lnTo>
                <a:lnTo>
                  <a:pt x="9436202" y="5938520"/>
                </a:lnTo>
                <a:lnTo>
                  <a:pt x="9436202" y="5937961"/>
                </a:lnTo>
                <a:lnTo>
                  <a:pt x="9442501" y="5937961"/>
                </a:lnTo>
                <a:lnTo>
                  <a:pt x="9442501" y="3896360"/>
                </a:lnTo>
                <a:lnTo>
                  <a:pt x="11484178" y="3896360"/>
                </a:lnTo>
                <a:lnTo>
                  <a:pt x="11484178" y="5937961"/>
                </a:lnTo>
                <a:lnTo>
                  <a:pt x="11517173" y="5937961"/>
                </a:lnTo>
                <a:lnTo>
                  <a:pt x="11517173" y="3896360"/>
                </a:lnTo>
                <a:lnTo>
                  <a:pt x="13558850" y="3896360"/>
                </a:lnTo>
                <a:lnTo>
                  <a:pt x="13558850" y="5937961"/>
                </a:lnTo>
                <a:lnTo>
                  <a:pt x="13595503" y="5937961"/>
                </a:lnTo>
                <a:lnTo>
                  <a:pt x="13595503" y="3896360"/>
                </a:lnTo>
                <a:lnTo>
                  <a:pt x="15637180" y="3896360"/>
                </a:lnTo>
                <a:lnTo>
                  <a:pt x="15637180" y="5937961"/>
                </a:lnTo>
                <a:lnTo>
                  <a:pt x="15670175" y="5937961"/>
                </a:lnTo>
                <a:lnTo>
                  <a:pt x="15670175" y="3896360"/>
                </a:lnTo>
                <a:lnTo>
                  <a:pt x="17711852" y="3896360"/>
                </a:lnTo>
                <a:lnTo>
                  <a:pt x="17711852" y="5937961"/>
                </a:lnTo>
                <a:lnTo>
                  <a:pt x="17748466" y="5937961"/>
                </a:lnTo>
                <a:lnTo>
                  <a:pt x="17748466" y="3896360"/>
                </a:lnTo>
                <a:lnTo>
                  <a:pt x="17748466" y="3863340"/>
                </a:lnTo>
                <a:lnTo>
                  <a:pt x="9442501" y="3863340"/>
                </a:lnTo>
                <a:lnTo>
                  <a:pt x="9442501" y="3859631"/>
                </a:lnTo>
                <a:lnTo>
                  <a:pt x="9442501" y="1821611"/>
                </a:lnTo>
                <a:lnTo>
                  <a:pt x="9436202" y="1821611"/>
                </a:lnTo>
                <a:lnTo>
                  <a:pt x="9436202" y="1821180"/>
                </a:lnTo>
                <a:lnTo>
                  <a:pt x="17748466" y="1821180"/>
                </a:lnTo>
                <a:lnTo>
                  <a:pt x="17748466" y="1784959"/>
                </a:lnTo>
                <a:lnTo>
                  <a:pt x="17748466" y="1784350"/>
                </a:lnTo>
                <a:lnTo>
                  <a:pt x="17748466" y="355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9541367"/>
            <a:ext cx="18288000" cy="745490"/>
          </a:xfrm>
          <a:custGeom>
            <a:avLst/>
            <a:gdLst/>
            <a:ahLst/>
            <a:cxnLst/>
            <a:rect l="l" t="t" r="r" b="b"/>
            <a:pathLst>
              <a:path w="18288000" h="745490">
                <a:moveTo>
                  <a:pt x="9831113" y="11430"/>
                </a:moveTo>
                <a:lnTo>
                  <a:pt x="8456885" y="11430"/>
                </a:lnTo>
                <a:lnTo>
                  <a:pt x="8554443" y="0"/>
                </a:lnTo>
                <a:lnTo>
                  <a:pt x="9733556" y="0"/>
                </a:lnTo>
                <a:lnTo>
                  <a:pt x="9831113" y="11430"/>
                </a:lnTo>
                <a:close/>
              </a:path>
              <a:path w="18288000" h="745490">
                <a:moveTo>
                  <a:pt x="11361577" y="24130"/>
                </a:moveTo>
                <a:lnTo>
                  <a:pt x="6926424" y="24130"/>
                </a:lnTo>
                <a:lnTo>
                  <a:pt x="7020275" y="11430"/>
                </a:lnTo>
                <a:lnTo>
                  <a:pt x="11267725" y="11430"/>
                </a:lnTo>
                <a:lnTo>
                  <a:pt x="11361577" y="24130"/>
                </a:lnTo>
                <a:close/>
              </a:path>
              <a:path w="18288000" h="745490">
                <a:moveTo>
                  <a:pt x="12194269" y="36830"/>
                </a:moveTo>
                <a:lnTo>
                  <a:pt x="6093732" y="36830"/>
                </a:lnTo>
                <a:lnTo>
                  <a:pt x="6185153" y="24130"/>
                </a:lnTo>
                <a:lnTo>
                  <a:pt x="12102849" y="24130"/>
                </a:lnTo>
                <a:lnTo>
                  <a:pt x="12194269" y="36830"/>
                </a:lnTo>
                <a:close/>
              </a:path>
              <a:path w="18288000" h="745490">
                <a:moveTo>
                  <a:pt x="12736693" y="49530"/>
                </a:moveTo>
                <a:lnTo>
                  <a:pt x="5551309" y="49530"/>
                </a:lnTo>
                <a:lnTo>
                  <a:pt x="5640972" y="36830"/>
                </a:lnTo>
                <a:lnTo>
                  <a:pt x="12647031" y="36830"/>
                </a:lnTo>
                <a:lnTo>
                  <a:pt x="12736693" y="49530"/>
                </a:lnTo>
                <a:close/>
              </a:path>
              <a:path w="18288000" h="745490">
                <a:moveTo>
                  <a:pt x="13268179" y="62230"/>
                </a:moveTo>
                <a:lnTo>
                  <a:pt x="5019824" y="62230"/>
                </a:lnTo>
                <a:lnTo>
                  <a:pt x="5107617" y="49530"/>
                </a:lnTo>
                <a:lnTo>
                  <a:pt x="13180385" y="49530"/>
                </a:lnTo>
                <a:lnTo>
                  <a:pt x="13268179" y="62230"/>
                </a:lnTo>
                <a:close/>
              </a:path>
              <a:path w="18288000" h="745490">
                <a:moveTo>
                  <a:pt x="13702250" y="74930"/>
                </a:moveTo>
                <a:lnTo>
                  <a:pt x="4585753" y="74930"/>
                </a:lnTo>
                <a:lnTo>
                  <a:pt x="4671904" y="62230"/>
                </a:lnTo>
                <a:lnTo>
                  <a:pt x="13616099" y="62230"/>
                </a:lnTo>
                <a:lnTo>
                  <a:pt x="13702250" y="74930"/>
                </a:lnTo>
                <a:close/>
              </a:path>
              <a:path w="18288000" h="745490">
                <a:moveTo>
                  <a:pt x="14127881" y="87630"/>
                </a:moveTo>
                <a:lnTo>
                  <a:pt x="4160122" y="87630"/>
                </a:lnTo>
                <a:lnTo>
                  <a:pt x="4244554" y="74930"/>
                </a:lnTo>
                <a:lnTo>
                  <a:pt x="14043449" y="74930"/>
                </a:lnTo>
                <a:lnTo>
                  <a:pt x="14127881" y="87630"/>
                </a:lnTo>
                <a:close/>
              </a:path>
              <a:path w="18288000" h="745490">
                <a:moveTo>
                  <a:pt x="14544688" y="100330"/>
                </a:moveTo>
                <a:lnTo>
                  <a:pt x="3743314" y="100330"/>
                </a:lnTo>
                <a:lnTo>
                  <a:pt x="3825952" y="87630"/>
                </a:lnTo>
                <a:lnTo>
                  <a:pt x="14462051" y="87630"/>
                </a:lnTo>
                <a:lnTo>
                  <a:pt x="14544688" y="100330"/>
                </a:lnTo>
                <a:close/>
              </a:path>
              <a:path w="18288000" h="745490">
                <a:moveTo>
                  <a:pt x="14871523" y="113030"/>
                </a:moveTo>
                <a:lnTo>
                  <a:pt x="3416480" y="113030"/>
                </a:lnTo>
                <a:lnTo>
                  <a:pt x="3497625" y="100330"/>
                </a:lnTo>
                <a:lnTo>
                  <a:pt x="14790378" y="100330"/>
                </a:lnTo>
                <a:lnTo>
                  <a:pt x="14871523" y="113030"/>
                </a:lnTo>
                <a:close/>
              </a:path>
              <a:path w="18288000" h="745490">
                <a:moveTo>
                  <a:pt x="15192269" y="125730"/>
                </a:moveTo>
                <a:lnTo>
                  <a:pt x="3095734" y="125730"/>
                </a:lnTo>
                <a:lnTo>
                  <a:pt x="3175339" y="113030"/>
                </a:lnTo>
                <a:lnTo>
                  <a:pt x="15112664" y="113030"/>
                </a:lnTo>
                <a:lnTo>
                  <a:pt x="15192269" y="125730"/>
                </a:lnTo>
                <a:close/>
              </a:path>
              <a:path w="18288000" h="745490">
                <a:moveTo>
                  <a:pt x="15428713" y="138430"/>
                </a:moveTo>
                <a:lnTo>
                  <a:pt x="2859290" y="138430"/>
                </a:lnTo>
                <a:lnTo>
                  <a:pt x="2937707" y="125730"/>
                </a:lnTo>
                <a:lnTo>
                  <a:pt x="15350296" y="125730"/>
                </a:lnTo>
                <a:lnTo>
                  <a:pt x="15428713" y="138430"/>
                </a:lnTo>
                <a:close/>
              </a:path>
              <a:path w="18288000" h="745490">
                <a:moveTo>
                  <a:pt x="15738329" y="151130"/>
                </a:moveTo>
                <a:lnTo>
                  <a:pt x="2549674" y="151130"/>
                </a:lnTo>
                <a:lnTo>
                  <a:pt x="2626464" y="138430"/>
                </a:lnTo>
                <a:lnTo>
                  <a:pt x="15661539" y="138430"/>
                </a:lnTo>
                <a:lnTo>
                  <a:pt x="15738329" y="151130"/>
                </a:lnTo>
                <a:close/>
              </a:path>
              <a:path w="18288000" h="745490">
                <a:moveTo>
                  <a:pt x="15966201" y="163830"/>
                </a:moveTo>
                <a:lnTo>
                  <a:pt x="2321801" y="163830"/>
                </a:lnTo>
                <a:lnTo>
                  <a:pt x="2397339" y="151130"/>
                </a:lnTo>
                <a:lnTo>
                  <a:pt x="15890664" y="151130"/>
                </a:lnTo>
                <a:lnTo>
                  <a:pt x="15966201" y="163830"/>
                </a:lnTo>
                <a:close/>
              </a:path>
              <a:path w="18288000" h="745490">
                <a:moveTo>
                  <a:pt x="16264086" y="176530"/>
                </a:moveTo>
                <a:lnTo>
                  <a:pt x="2023916" y="176530"/>
                </a:lnTo>
                <a:lnTo>
                  <a:pt x="2097742" y="163830"/>
                </a:lnTo>
                <a:lnTo>
                  <a:pt x="16190261" y="163830"/>
                </a:lnTo>
                <a:lnTo>
                  <a:pt x="16264086" y="176530"/>
                </a:lnTo>
                <a:close/>
              </a:path>
              <a:path w="18288000" h="745490">
                <a:moveTo>
                  <a:pt x="16482934" y="189230"/>
                </a:moveTo>
                <a:lnTo>
                  <a:pt x="1805068" y="189230"/>
                </a:lnTo>
                <a:lnTo>
                  <a:pt x="1877577" y="176530"/>
                </a:lnTo>
                <a:lnTo>
                  <a:pt x="16410426" y="176530"/>
                </a:lnTo>
                <a:lnTo>
                  <a:pt x="16482934" y="189230"/>
                </a:lnTo>
                <a:close/>
              </a:path>
              <a:path w="18288000" h="745490">
                <a:moveTo>
                  <a:pt x="16697777" y="201930"/>
                </a:moveTo>
                <a:lnTo>
                  <a:pt x="1590226" y="201930"/>
                </a:lnTo>
                <a:lnTo>
                  <a:pt x="1661390" y="189230"/>
                </a:lnTo>
                <a:lnTo>
                  <a:pt x="16626613" y="189230"/>
                </a:lnTo>
                <a:lnTo>
                  <a:pt x="16697777" y="201930"/>
                </a:lnTo>
                <a:close/>
              </a:path>
              <a:path w="18288000" h="745490">
                <a:moveTo>
                  <a:pt x="16908531" y="214630"/>
                </a:moveTo>
                <a:lnTo>
                  <a:pt x="1379472" y="214630"/>
                </a:lnTo>
                <a:lnTo>
                  <a:pt x="1449264" y="201930"/>
                </a:lnTo>
                <a:lnTo>
                  <a:pt x="16838739" y="201930"/>
                </a:lnTo>
                <a:lnTo>
                  <a:pt x="16908531" y="214630"/>
                </a:lnTo>
                <a:close/>
              </a:path>
              <a:path w="18288000" h="745490">
                <a:moveTo>
                  <a:pt x="17115113" y="227330"/>
                </a:moveTo>
                <a:lnTo>
                  <a:pt x="1172890" y="227330"/>
                </a:lnTo>
                <a:lnTo>
                  <a:pt x="1241282" y="214630"/>
                </a:lnTo>
                <a:lnTo>
                  <a:pt x="17046721" y="214630"/>
                </a:lnTo>
                <a:lnTo>
                  <a:pt x="17115113" y="227330"/>
                </a:lnTo>
                <a:close/>
              </a:path>
              <a:path w="18288000" h="745490">
                <a:moveTo>
                  <a:pt x="17317441" y="240030"/>
                </a:moveTo>
                <a:lnTo>
                  <a:pt x="970561" y="240030"/>
                </a:lnTo>
                <a:lnTo>
                  <a:pt x="1037526" y="227330"/>
                </a:lnTo>
                <a:lnTo>
                  <a:pt x="17250476" y="227330"/>
                </a:lnTo>
                <a:lnTo>
                  <a:pt x="17317441" y="240030"/>
                </a:lnTo>
                <a:close/>
              </a:path>
              <a:path w="18288000" h="745490">
                <a:moveTo>
                  <a:pt x="17515432" y="252730"/>
                </a:moveTo>
                <a:lnTo>
                  <a:pt x="772570" y="252730"/>
                </a:lnTo>
                <a:lnTo>
                  <a:pt x="838080" y="240030"/>
                </a:lnTo>
                <a:lnTo>
                  <a:pt x="17449922" y="240030"/>
                </a:lnTo>
                <a:lnTo>
                  <a:pt x="17515432" y="252730"/>
                </a:lnTo>
                <a:close/>
              </a:path>
              <a:path w="18288000" h="745490">
                <a:moveTo>
                  <a:pt x="17644975" y="265430"/>
                </a:moveTo>
                <a:lnTo>
                  <a:pt x="643027" y="265430"/>
                </a:lnTo>
                <a:lnTo>
                  <a:pt x="707551" y="252730"/>
                </a:lnTo>
                <a:lnTo>
                  <a:pt x="17580451" y="252730"/>
                </a:lnTo>
                <a:lnTo>
                  <a:pt x="17644975" y="265430"/>
                </a:lnTo>
                <a:close/>
              </a:path>
              <a:path w="18288000" h="745490">
                <a:moveTo>
                  <a:pt x="17835553" y="278130"/>
                </a:moveTo>
                <a:lnTo>
                  <a:pt x="452449" y="278130"/>
                </a:lnTo>
                <a:lnTo>
                  <a:pt x="515472" y="265430"/>
                </a:lnTo>
                <a:lnTo>
                  <a:pt x="17772530" y="265430"/>
                </a:lnTo>
                <a:lnTo>
                  <a:pt x="17835553" y="278130"/>
                </a:lnTo>
                <a:close/>
              </a:path>
              <a:path w="18288000" h="745490">
                <a:moveTo>
                  <a:pt x="18021573" y="290830"/>
                </a:moveTo>
                <a:lnTo>
                  <a:pt x="266429" y="290830"/>
                </a:lnTo>
                <a:lnTo>
                  <a:pt x="327924" y="278130"/>
                </a:lnTo>
                <a:lnTo>
                  <a:pt x="17960078" y="278130"/>
                </a:lnTo>
                <a:lnTo>
                  <a:pt x="18021573" y="290830"/>
                </a:lnTo>
                <a:close/>
              </a:path>
              <a:path w="18288000" h="745490">
                <a:moveTo>
                  <a:pt x="18143012" y="303530"/>
                </a:moveTo>
                <a:lnTo>
                  <a:pt x="144989" y="303530"/>
                </a:lnTo>
                <a:lnTo>
                  <a:pt x="205450" y="290830"/>
                </a:lnTo>
                <a:lnTo>
                  <a:pt x="18082552" y="290830"/>
                </a:lnTo>
                <a:lnTo>
                  <a:pt x="18143012" y="303530"/>
                </a:lnTo>
                <a:close/>
              </a:path>
              <a:path w="18288000" h="745490">
                <a:moveTo>
                  <a:pt x="18287998" y="745490"/>
                </a:moveTo>
                <a:lnTo>
                  <a:pt x="0" y="745490"/>
                </a:lnTo>
                <a:lnTo>
                  <a:pt x="0" y="309880"/>
                </a:lnTo>
                <a:lnTo>
                  <a:pt x="25637" y="303530"/>
                </a:lnTo>
                <a:lnTo>
                  <a:pt x="18262365" y="303530"/>
                </a:lnTo>
                <a:lnTo>
                  <a:pt x="18287998" y="309880"/>
                </a:lnTo>
                <a:lnTo>
                  <a:pt x="18287998" y="745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8754" y="3118568"/>
            <a:ext cx="8390490" cy="1642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5385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30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3721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8390" y="0"/>
            <a:ext cx="36830" cy="1696720"/>
          </a:xfrm>
          <a:custGeom>
            <a:avLst/>
            <a:gdLst/>
            <a:ahLst/>
            <a:cxnLst/>
            <a:rect l="l" t="t" r="r" b="b"/>
            <a:pathLst>
              <a:path w="36829" h="1696720">
                <a:moveTo>
                  <a:pt x="36654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6654" y="0"/>
                </a:lnTo>
                <a:lnTo>
                  <a:pt x="36654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86725" y="0"/>
            <a:ext cx="33020" cy="1696720"/>
          </a:xfrm>
          <a:custGeom>
            <a:avLst/>
            <a:gdLst/>
            <a:ahLst/>
            <a:cxnLst/>
            <a:rect l="l" t="t" r="r" b="b"/>
            <a:pathLst>
              <a:path w="33020" h="1696720">
                <a:moveTo>
                  <a:pt x="32989" y="1696664"/>
                </a:moveTo>
                <a:lnTo>
                  <a:pt x="0" y="1696664"/>
                </a:lnTo>
                <a:lnTo>
                  <a:pt x="0" y="0"/>
                </a:lnTo>
                <a:lnTo>
                  <a:pt x="32989" y="0"/>
                </a:lnTo>
                <a:lnTo>
                  <a:pt x="32989" y="1696664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11"/>
              <a:ext cx="18288000" cy="10038715"/>
            </a:xfrm>
            <a:custGeom>
              <a:avLst/>
              <a:gdLst/>
              <a:ahLst/>
              <a:cxnLst/>
              <a:rect l="l" t="t" r="r" b="b"/>
              <a:pathLst>
                <a:path w="18288000" h="10038715">
                  <a:moveTo>
                    <a:pt x="1892033" y="7960982"/>
                  </a:moveTo>
                  <a:lnTo>
                    <a:pt x="1855381" y="7960982"/>
                  </a:lnTo>
                  <a:lnTo>
                    <a:pt x="1855381" y="10002672"/>
                  </a:lnTo>
                  <a:lnTo>
                    <a:pt x="1892033" y="10002672"/>
                  </a:lnTo>
                  <a:lnTo>
                    <a:pt x="1892033" y="7960982"/>
                  </a:lnTo>
                  <a:close/>
                </a:path>
                <a:path w="18288000" h="10038715">
                  <a:moveTo>
                    <a:pt x="3966705" y="7960982"/>
                  </a:moveTo>
                  <a:lnTo>
                    <a:pt x="3930053" y="7960982"/>
                  </a:lnTo>
                  <a:lnTo>
                    <a:pt x="3930053" y="10002672"/>
                  </a:lnTo>
                  <a:lnTo>
                    <a:pt x="3966705" y="10002672"/>
                  </a:lnTo>
                  <a:lnTo>
                    <a:pt x="3966705" y="7960982"/>
                  </a:lnTo>
                  <a:close/>
                </a:path>
                <a:path w="18288000" h="10038715">
                  <a:moveTo>
                    <a:pt x="3966705" y="1733308"/>
                  </a:moveTo>
                  <a:lnTo>
                    <a:pt x="3930053" y="1733308"/>
                  </a:lnTo>
                  <a:lnTo>
                    <a:pt x="3930053" y="3774998"/>
                  </a:lnTo>
                  <a:lnTo>
                    <a:pt x="3966705" y="3774998"/>
                  </a:lnTo>
                  <a:lnTo>
                    <a:pt x="3966705" y="1733308"/>
                  </a:lnTo>
                  <a:close/>
                </a:path>
                <a:path w="18288000" h="10038715">
                  <a:moveTo>
                    <a:pt x="6045035" y="7960982"/>
                  </a:moveTo>
                  <a:lnTo>
                    <a:pt x="6008382" y="7960982"/>
                  </a:lnTo>
                  <a:lnTo>
                    <a:pt x="6008382" y="10002672"/>
                  </a:lnTo>
                  <a:lnTo>
                    <a:pt x="6045035" y="10002672"/>
                  </a:lnTo>
                  <a:lnTo>
                    <a:pt x="6045035" y="7960982"/>
                  </a:lnTo>
                  <a:close/>
                </a:path>
                <a:path w="18288000" h="10038715">
                  <a:moveTo>
                    <a:pt x="6045035" y="1733308"/>
                  </a:moveTo>
                  <a:lnTo>
                    <a:pt x="6008382" y="1733308"/>
                  </a:lnTo>
                  <a:lnTo>
                    <a:pt x="6008382" y="3774998"/>
                  </a:lnTo>
                  <a:lnTo>
                    <a:pt x="6045035" y="3774998"/>
                  </a:lnTo>
                  <a:lnTo>
                    <a:pt x="6045035" y="1733308"/>
                  </a:lnTo>
                  <a:close/>
                </a:path>
                <a:path w="18288000" h="10038715">
                  <a:moveTo>
                    <a:pt x="12278919" y="7960982"/>
                  </a:moveTo>
                  <a:lnTo>
                    <a:pt x="12242267" y="7960982"/>
                  </a:lnTo>
                  <a:lnTo>
                    <a:pt x="12242267" y="10002672"/>
                  </a:lnTo>
                  <a:lnTo>
                    <a:pt x="12278919" y="10002672"/>
                  </a:lnTo>
                  <a:lnTo>
                    <a:pt x="12278919" y="7960982"/>
                  </a:lnTo>
                  <a:close/>
                </a:path>
                <a:path w="18288000" h="10038715">
                  <a:moveTo>
                    <a:pt x="12278919" y="1733308"/>
                  </a:moveTo>
                  <a:lnTo>
                    <a:pt x="12242267" y="1733308"/>
                  </a:lnTo>
                  <a:lnTo>
                    <a:pt x="12242267" y="3774998"/>
                  </a:lnTo>
                  <a:lnTo>
                    <a:pt x="12278919" y="3774998"/>
                  </a:lnTo>
                  <a:lnTo>
                    <a:pt x="12278919" y="1733308"/>
                  </a:lnTo>
                  <a:close/>
                </a:path>
                <a:path w="18288000" h="10038715">
                  <a:moveTo>
                    <a:pt x="14357261" y="7960982"/>
                  </a:moveTo>
                  <a:lnTo>
                    <a:pt x="14320609" y="7960982"/>
                  </a:lnTo>
                  <a:lnTo>
                    <a:pt x="14320609" y="10002672"/>
                  </a:lnTo>
                  <a:lnTo>
                    <a:pt x="14357261" y="10002672"/>
                  </a:lnTo>
                  <a:lnTo>
                    <a:pt x="14357261" y="7960982"/>
                  </a:lnTo>
                  <a:close/>
                </a:path>
                <a:path w="18288000" h="10038715">
                  <a:moveTo>
                    <a:pt x="14357261" y="1733308"/>
                  </a:moveTo>
                  <a:lnTo>
                    <a:pt x="14320609" y="1733308"/>
                  </a:lnTo>
                  <a:lnTo>
                    <a:pt x="14320609" y="3774998"/>
                  </a:lnTo>
                  <a:lnTo>
                    <a:pt x="14357261" y="3774998"/>
                  </a:lnTo>
                  <a:lnTo>
                    <a:pt x="14357261" y="1733308"/>
                  </a:lnTo>
                  <a:close/>
                </a:path>
                <a:path w="18288000" h="10038715">
                  <a:moveTo>
                    <a:pt x="16431933" y="7960982"/>
                  </a:moveTo>
                  <a:lnTo>
                    <a:pt x="16398939" y="7960982"/>
                  </a:lnTo>
                  <a:lnTo>
                    <a:pt x="16398939" y="10002672"/>
                  </a:lnTo>
                  <a:lnTo>
                    <a:pt x="16431933" y="10002672"/>
                  </a:lnTo>
                  <a:lnTo>
                    <a:pt x="16431933" y="7960982"/>
                  </a:lnTo>
                  <a:close/>
                </a:path>
                <a:path w="18288000" h="10038715">
                  <a:moveTo>
                    <a:pt x="16431933" y="1733308"/>
                  </a:moveTo>
                  <a:lnTo>
                    <a:pt x="16398939" y="1733308"/>
                  </a:lnTo>
                  <a:lnTo>
                    <a:pt x="16398939" y="3774998"/>
                  </a:lnTo>
                  <a:lnTo>
                    <a:pt x="16431933" y="3774998"/>
                  </a:lnTo>
                  <a:lnTo>
                    <a:pt x="16431933" y="1733308"/>
                  </a:lnTo>
                  <a:close/>
                </a:path>
                <a:path w="18288000" h="10038715">
                  <a:moveTo>
                    <a:pt x="18288000" y="1696046"/>
                  </a:moveTo>
                  <a:lnTo>
                    <a:pt x="16431933" y="1696046"/>
                  </a:lnTo>
                  <a:lnTo>
                    <a:pt x="16431933" y="0"/>
                  </a:lnTo>
                  <a:lnTo>
                    <a:pt x="16398939" y="0"/>
                  </a:lnTo>
                  <a:lnTo>
                    <a:pt x="16398939" y="1696046"/>
                  </a:lnTo>
                  <a:lnTo>
                    <a:pt x="14357261" y="1696046"/>
                  </a:lnTo>
                  <a:lnTo>
                    <a:pt x="14357261" y="0"/>
                  </a:lnTo>
                  <a:lnTo>
                    <a:pt x="14320609" y="0"/>
                  </a:lnTo>
                  <a:lnTo>
                    <a:pt x="14320609" y="1696046"/>
                  </a:lnTo>
                  <a:lnTo>
                    <a:pt x="12278919" y="1696046"/>
                  </a:lnTo>
                  <a:lnTo>
                    <a:pt x="12278919" y="0"/>
                  </a:lnTo>
                  <a:lnTo>
                    <a:pt x="12245937" y="0"/>
                  </a:lnTo>
                  <a:lnTo>
                    <a:pt x="12245937" y="1696046"/>
                  </a:lnTo>
                  <a:lnTo>
                    <a:pt x="10204259" y="1696046"/>
                  </a:lnTo>
                  <a:lnTo>
                    <a:pt x="10204259" y="0"/>
                  </a:lnTo>
                  <a:lnTo>
                    <a:pt x="10167595" y="0"/>
                  </a:lnTo>
                  <a:lnTo>
                    <a:pt x="10167595" y="596"/>
                  </a:lnTo>
                  <a:lnTo>
                    <a:pt x="10161384" y="596"/>
                  </a:lnTo>
                  <a:lnTo>
                    <a:pt x="10161384" y="1696046"/>
                  </a:lnTo>
                  <a:lnTo>
                    <a:pt x="10161384" y="10003117"/>
                  </a:lnTo>
                  <a:lnTo>
                    <a:pt x="8125917" y="10003117"/>
                  </a:lnTo>
                  <a:lnTo>
                    <a:pt x="8125917" y="7960957"/>
                  </a:lnTo>
                  <a:lnTo>
                    <a:pt x="10161384" y="7960957"/>
                  </a:lnTo>
                  <a:lnTo>
                    <a:pt x="10161384" y="7927937"/>
                  </a:lnTo>
                  <a:lnTo>
                    <a:pt x="8125917" y="7927937"/>
                  </a:lnTo>
                  <a:lnTo>
                    <a:pt x="8125917" y="5885777"/>
                  </a:lnTo>
                  <a:lnTo>
                    <a:pt x="10161384" y="5885777"/>
                  </a:lnTo>
                  <a:lnTo>
                    <a:pt x="10161384" y="5850217"/>
                  </a:lnTo>
                  <a:lnTo>
                    <a:pt x="8125917" y="5850217"/>
                  </a:lnTo>
                  <a:lnTo>
                    <a:pt x="8125917" y="3808057"/>
                  </a:lnTo>
                  <a:lnTo>
                    <a:pt x="10161384" y="3808057"/>
                  </a:lnTo>
                  <a:lnTo>
                    <a:pt x="10161384" y="3771227"/>
                  </a:lnTo>
                  <a:lnTo>
                    <a:pt x="8125917" y="3771227"/>
                  </a:lnTo>
                  <a:lnTo>
                    <a:pt x="8125917" y="3351326"/>
                  </a:lnTo>
                  <a:lnTo>
                    <a:pt x="8119707" y="3351326"/>
                  </a:lnTo>
                  <a:lnTo>
                    <a:pt x="8089265" y="3351326"/>
                  </a:lnTo>
                  <a:lnTo>
                    <a:pt x="8086725" y="3351326"/>
                  </a:lnTo>
                  <a:lnTo>
                    <a:pt x="8086725" y="3774998"/>
                  </a:lnTo>
                  <a:lnTo>
                    <a:pt x="8089265" y="3774998"/>
                  </a:lnTo>
                  <a:lnTo>
                    <a:pt x="1892033" y="3775037"/>
                  </a:lnTo>
                  <a:lnTo>
                    <a:pt x="1892033" y="3771227"/>
                  </a:lnTo>
                  <a:lnTo>
                    <a:pt x="1892033" y="1732876"/>
                  </a:lnTo>
                  <a:lnTo>
                    <a:pt x="8089265" y="1732876"/>
                  </a:lnTo>
                  <a:lnTo>
                    <a:pt x="8089265" y="1733308"/>
                  </a:lnTo>
                  <a:lnTo>
                    <a:pt x="8086725" y="1733308"/>
                  </a:lnTo>
                  <a:lnTo>
                    <a:pt x="8086725" y="3076498"/>
                  </a:lnTo>
                  <a:lnTo>
                    <a:pt x="8089265" y="3076498"/>
                  </a:lnTo>
                  <a:lnTo>
                    <a:pt x="8119707" y="3076498"/>
                  </a:lnTo>
                  <a:lnTo>
                    <a:pt x="8125917" y="3076498"/>
                  </a:lnTo>
                  <a:lnTo>
                    <a:pt x="8125917" y="1732876"/>
                  </a:lnTo>
                  <a:lnTo>
                    <a:pt x="10161384" y="1732876"/>
                  </a:lnTo>
                  <a:lnTo>
                    <a:pt x="10161384" y="1696046"/>
                  </a:lnTo>
                  <a:lnTo>
                    <a:pt x="8125917" y="1696046"/>
                  </a:lnTo>
                  <a:lnTo>
                    <a:pt x="8125917" y="596"/>
                  </a:lnTo>
                  <a:lnTo>
                    <a:pt x="8089265" y="596"/>
                  </a:lnTo>
                  <a:lnTo>
                    <a:pt x="8089265" y="1696046"/>
                  </a:lnTo>
                  <a:lnTo>
                    <a:pt x="0" y="1696046"/>
                  </a:lnTo>
                  <a:lnTo>
                    <a:pt x="0" y="1732876"/>
                  </a:lnTo>
                  <a:lnTo>
                    <a:pt x="1855381" y="1732876"/>
                  </a:lnTo>
                  <a:lnTo>
                    <a:pt x="1855381" y="3771227"/>
                  </a:lnTo>
                  <a:lnTo>
                    <a:pt x="0" y="3771227"/>
                  </a:lnTo>
                  <a:lnTo>
                    <a:pt x="0" y="3775037"/>
                  </a:lnTo>
                  <a:lnTo>
                    <a:pt x="0" y="3808057"/>
                  </a:lnTo>
                  <a:lnTo>
                    <a:pt x="1855381" y="3808057"/>
                  </a:lnTo>
                  <a:lnTo>
                    <a:pt x="1855381" y="5849658"/>
                  </a:lnTo>
                  <a:lnTo>
                    <a:pt x="1892033" y="5849658"/>
                  </a:lnTo>
                  <a:lnTo>
                    <a:pt x="1892033" y="3808057"/>
                  </a:lnTo>
                  <a:lnTo>
                    <a:pt x="3933710" y="3808057"/>
                  </a:lnTo>
                  <a:lnTo>
                    <a:pt x="3933710" y="5849658"/>
                  </a:lnTo>
                  <a:lnTo>
                    <a:pt x="3966705" y="5849658"/>
                  </a:lnTo>
                  <a:lnTo>
                    <a:pt x="3966705" y="3808057"/>
                  </a:lnTo>
                  <a:lnTo>
                    <a:pt x="6008382" y="3808057"/>
                  </a:lnTo>
                  <a:lnTo>
                    <a:pt x="6008382" y="5849658"/>
                  </a:lnTo>
                  <a:lnTo>
                    <a:pt x="6045035" y="5849658"/>
                  </a:lnTo>
                  <a:lnTo>
                    <a:pt x="6045035" y="3808057"/>
                  </a:lnTo>
                  <a:lnTo>
                    <a:pt x="8086725" y="3808057"/>
                  </a:lnTo>
                  <a:lnTo>
                    <a:pt x="8086725" y="5849658"/>
                  </a:lnTo>
                  <a:lnTo>
                    <a:pt x="8089265" y="5849658"/>
                  </a:lnTo>
                  <a:lnTo>
                    <a:pt x="8089265" y="5850217"/>
                  </a:lnTo>
                  <a:lnTo>
                    <a:pt x="0" y="5850217"/>
                  </a:lnTo>
                  <a:lnTo>
                    <a:pt x="0" y="5885777"/>
                  </a:lnTo>
                  <a:lnTo>
                    <a:pt x="8089265" y="5885777"/>
                  </a:lnTo>
                  <a:lnTo>
                    <a:pt x="8089265" y="5886323"/>
                  </a:lnTo>
                  <a:lnTo>
                    <a:pt x="8086725" y="5886323"/>
                  </a:lnTo>
                  <a:lnTo>
                    <a:pt x="8086725" y="7927937"/>
                  </a:lnTo>
                  <a:lnTo>
                    <a:pt x="6045035" y="7927937"/>
                  </a:lnTo>
                  <a:lnTo>
                    <a:pt x="6045035" y="5886323"/>
                  </a:lnTo>
                  <a:lnTo>
                    <a:pt x="6008382" y="5886323"/>
                  </a:lnTo>
                  <a:lnTo>
                    <a:pt x="6008382" y="7927937"/>
                  </a:lnTo>
                  <a:lnTo>
                    <a:pt x="3966705" y="7927937"/>
                  </a:lnTo>
                  <a:lnTo>
                    <a:pt x="3966705" y="5886323"/>
                  </a:lnTo>
                  <a:lnTo>
                    <a:pt x="3933710" y="5886323"/>
                  </a:lnTo>
                  <a:lnTo>
                    <a:pt x="3933710" y="7927937"/>
                  </a:lnTo>
                  <a:lnTo>
                    <a:pt x="1892033" y="7927937"/>
                  </a:lnTo>
                  <a:lnTo>
                    <a:pt x="1892033" y="5886323"/>
                  </a:lnTo>
                  <a:lnTo>
                    <a:pt x="1855381" y="5886323"/>
                  </a:lnTo>
                  <a:lnTo>
                    <a:pt x="1855381" y="7927937"/>
                  </a:lnTo>
                  <a:lnTo>
                    <a:pt x="0" y="7927937"/>
                  </a:lnTo>
                  <a:lnTo>
                    <a:pt x="0" y="7960957"/>
                  </a:lnTo>
                  <a:lnTo>
                    <a:pt x="8089265" y="7960957"/>
                  </a:lnTo>
                  <a:lnTo>
                    <a:pt x="8086725" y="7960982"/>
                  </a:lnTo>
                  <a:lnTo>
                    <a:pt x="8086725" y="10002672"/>
                  </a:lnTo>
                  <a:lnTo>
                    <a:pt x="8089265" y="10002672"/>
                  </a:lnTo>
                  <a:lnTo>
                    <a:pt x="8089265" y="10003117"/>
                  </a:lnTo>
                  <a:lnTo>
                    <a:pt x="0" y="10003117"/>
                  </a:lnTo>
                  <a:lnTo>
                    <a:pt x="0" y="10038677"/>
                  </a:lnTo>
                  <a:lnTo>
                    <a:pt x="8089265" y="10038677"/>
                  </a:lnTo>
                  <a:lnTo>
                    <a:pt x="10198024" y="10038677"/>
                  </a:lnTo>
                  <a:lnTo>
                    <a:pt x="18288000" y="10038677"/>
                  </a:lnTo>
                  <a:lnTo>
                    <a:pt x="18288000" y="10003117"/>
                  </a:lnTo>
                  <a:lnTo>
                    <a:pt x="10198024" y="10003117"/>
                  </a:lnTo>
                  <a:lnTo>
                    <a:pt x="10198024" y="10002672"/>
                  </a:lnTo>
                  <a:lnTo>
                    <a:pt x="10204259" y="10002672"/>
                  </a:lnTo>
                  <a:lnTo>
                    <a:pt x="10204259" y="7960982"/>
                  </a:lnTo>
                  <a:lnTo>
                    <a:pt x="10198024" y="7960982"/>
                  </a:lnTo>
                  <a:lnTo>
                    <a:pt x="18288000" y="7960957"/>
                  </a:lnTo>
                  <a:lnTo>
                    <a:pt x="18288000" y="7927937"/>
                  </a:lnTo>
                  <a:lnTo>
                    <a:pt x="16431933" y="7927937"/>
                  </a:lnTo>
                  <a:lnTo>
                    <a:pt x="16431933" y="5886323"/>
                  </a:lnTo>
                  <a:lnTo>
                    <a:pt x="16398939" y="5886323"/>
                  </a:lnTo>
                  <a:lnTo>
                    <a:pt x="16398939" y="7927937"/>
                  </a:lnTo>
                  <a:lnTo>
                    <a:pt x="14357261" y="7927937"/>
                  </a:lnTo>
                  <a:lnTo>
                    <a:pt x="14357261" y="5886323"/>
                  </a:lnTo>
                  <a:lnTo>
                    <a:pt x="14320609" y="5886323"/>
                  </a:lnTo>
                  <a:lnTo>
                    <a:pt x="14320609" y="7927937"/>
                  </a:lnTo>
                  <a:lnTo>
                    <a:pt x="12278919" y="7927937"/>
                  </a:lnTo>
                  <a:lnTo>
                    <a:pt x="12278919" y="5886323"/>
                  </a:lnTo>
                  <a:lnTo>
                    <a:pt x="12245937" y="5886323"/>
                  </a:lnTo>
                  <a:lnTo>
                    <a:pt x="12245937" y="7927937"/>
                  </a:lnTo>
                  <a:lnTo>
                    <a:pt x="10204259" y="7927937"/>
                  </a:lnTo>
                  <a:lnTo>
                    <a:pt x="10204259" y="5886323"/>
                  </a:lnTo>
                  <a:lnTo>
                    <a:pt x="10198024" y="5886323"/>
                  </a:lnTo>
                  <a:lnTo>
                    <a:pt x="10198024" y="5885777"/>
                  </a:lnTo>
                  <a:lnTo>
                    <a:pt x="18288000" y="5885777"/>
                  </a:lnTo>
                  <a:lnTo>
                    <a:pt x="18288000" y="5850217"/>
                  </a:lnTo>
                  <a:lnTo>
                    <a:pt x="10198024" y="5850217"/>
                  </a:lnTo>
                  <a:lnTo>
                    <a:pt x="10198024" y="5849658"/>
                  </a:lnTo>
                  <a:lnTo>
                    <a:pt x="10204259" y="5849658"/>
                  </a:lnTo>
                  <a:lnTo>
                    <a:pt x="10204259" y="3808057"/>
                  </a:lnTo>
                  <a:lnTo>
                    <a:pt x="12245937" y="3808057"/>
                  </a:lnTo>
                  <a:lnTo>
                    <a:pt x="12245937" y="5849658"/>
                  </a:lnTo>
                  <a:lnTo>
                    <a:pt x="12278919" y="5849658"/>
                  </a:lnTo>
                  <a:lnTo>
                    <a:pt x="12278919" y="3808057"/>
                  </a:lnTo>
                  <a:lnTo>
                    <a:pt x="14320609" y="3808057"/>
                  </a:lnTo>
                  <a:lnTo>
                    <a:pt x="14320609" y="5849658"/>
                  </a:lnTo>
                  <a:lnTo>
                    <a:pt x="14357261" y="5849658"/>
                  </a:lnTo>
                  <a:lnTo>
                    <a:pt x="14357261" y="3808057"/>
                  </a:lnTo>
                  <a:lnTo>
                    <a:pt x="16398939" y="3808057"/>
                  </a:lnTo>
                  <a:lnTo>
                    <a:pt x="16398939" y="5849658"/>
                  </a:lnTo>
                  <a:lnTo>
                    <a:pt x="16431933" y="5849658"/>
                  </a:lnTo>
                  <a:lnTo>
                    <a:pt x="16431933" y="3808057"/>
                  </a:lnTo>
                  <a:lnTo>
                    <a:pt x="18288000" y="3808057"/>
                  </a:lnTo>
                  <a:lnTo>
                    <a:pt x="18288000" y="3775037"/>
                  </a:lnTo>
                  <a:lnTo>
                    <a:pt x="10204259" y="3775037"/>
                  </a:lnTo>
                  <a:lnTo>
                    <a:pt x="10204259" y="3771328"/>
                  </a:lnTo>
                  <a:lnTo>
                    <a:pt x="10204259" y="1733308"/>
                  </a:lnTo>
                  <a:lnTo>
                    <a:pt x="10198024" y="1733308"/>
                  </a:lnTo>
                  <a:lnTo>
                    <a:pt x="10198024" y="1732876"/>
                  </a:lnTo>
                  <a:lnTo>
                    <a:pt x="18288000" y="1732876"/>
                  </a:lnTo>
                  <a:lnTo>
                    <a:pt x="18288000" y="1696046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541367"/>
              <a:ext cx="18288000" cy="745490"/>
            </a:xfrm>
            <a:custGeom>
              <a:avLst/>
              <a:gdLst/>
              <a:ahLst/>
              <a:cxnLst/>
              <a:rect l="l" t="t" r="r" b="b"/>
              <a:pathLst>
                <a:path w="18288000" h="745490">
                  <a:moveTo>
                    <a:pt x="9831113" y="11430"/>
                  </a:moveTo>
                  <a:lnTo>
                    <a:pt x="8456885" y="11430"/>
                  </a:lnTo>
                  <a:lnTo>
                    <a:pt x="8554443" y="0"/>
                  </a:lnTo>
                  <a:lnTo>
                    <a:pt x="9733556" y="0"/>
                  </a:lnTo>
                  <a:lnTo>
                    <a:pt x="9831113" y="11430"/>
                  </a:lnTo>
                  <a:close/>
                </a:path>
                <a:path w="18288000" h="745490">
                  <a:moveTo>
                    <a:pt x="11361577" y="24130"/>
                  </a:moveTo>
                  <a:lnTo>
                    <a:pt x="6926424" y="24130"/>
                  </a:lnTo>
                  <a:lnTo>
                    <a:pt x="7020275" y="11430"/>
                  </a:lnTo>
                  <a:lnTo>
                    <a:pt x="11267725" y="11430"/>
                  </a:lnTo>
                  <a:lnTo>
                    <a:pt x="11361577" y="24130"/>
                  </a:lnTo>
                  <a:close/>
                </a:path>
                <a:path w="18288000" h="745490">
                  <a:moveTo>
                    <a:pt x="12194269" y="36830"/>
                  </a:moveTo>
                  <a:lnTo>
                    <a:pt x="6093732" y="36830"/>
                  </a:lnTo>
                  <a:lnTo>
                    <a:pt x="6185153" y="24130"/>
                  </a:lnTo>
                  <a:lnTo>
                    <a:pt x="12102849" y="24130"/>
                  </a:lnTo>
                  <a:lnTo>
                    <a:pt x="12194269" y="36830"/>
                  </a:lnTo>
                  <a:close/>
                </a:path>
                <a:path w="18288000" h="745490">
                  <a:moveTo>
                    <a:pt x="12736693" y="49530"/>
                  </a:moveTo>
                  <a:lnTo>
                    <a:pt x="5551309" y="49530"/>
                  </a:lnTo>
                  <a:lnTo>
                    <a:pt x="5640972" y="36830"/>
                  </a:lnTo>
                  <a:lnTo>
                    <a:pt x="12647031" y="36830"/>
                  </a:lnTo>
                  <a:lnTo>
                    <a:pt x="12736693" y="49530"/>
                  </a:lnTo>
                  <a:close/>
                </a:path>
                <a:path w="18288000" h="745490">
                  <a:moveTo>
                    <a:pt x="13268179" y="62230"/>
                  </a:moveTo>
                  <a:lnTo>
                    <a:pt x="5019824" y="62230"/>
                  </a:lnTo>
                  <a:lnTo>
                    <a:pt x="5107617" y="49530"/>
                  </a:lnTo>
                  <a:lnTo>
                    <a:pt x="13180385" y="49530"/>
                  </a:lnTo>
                  <a:lnTo>
                    <a:pt x="13268179" y="62230"/>
                  </a:lnTo>
                  <a:close/>
                </a:path>
                <a:path w="18288000" h="745490">
                  <a:moveTo>
                    <a:pt x="13702250" y="74930"/>
                  </a:moveTo>
                  <a:lnTo>
                    <a:pt x="4585753" y="74930"/>
                  </a:lnTo>
                  <a:lnTo>
                    <a:pt x="4671904" y="62230"/>
                  </a:lnTo>
                  <a:lnTo>
                    <a:pt x="13616099" y="62230"/>
                  </a:lnTo>
                  <a:lnTo>
                    <a:pt x="13702250" y="74930"/>
                  </a:lnTo>
                  <a:close/>
                </a:path>
                <a:path w="18288000" h="745490">
                  <a:moveTo>
                    <a:pt x="14127881" y="87630"/>
                  </a:moveTo>
                  <a:lnTo>
                    <a:pt x="4160122" y="87630"/>
                  </a:lnTo>
                  <a:lnTo>
                    <a:pt x="4244554" y="74930"/>
                  </a:lnTo>
                  <a:lnTo>
                    <a:pt x="14043449" y="74930"/>
                  </a:lnTo>
                  <a:lnTo>
                    <a:pt x="14127881" y="87630"/>
                  </a:lnTo>
                  <a:close/>
                </a:path>
                <a:path w="18288000" h="745490">
                  <a:moveTo>
                    <a:pt x="14544688" y="100330"/>
                  </a:moveTo>
                  <a:lnTo>
                    <a:pt x="3743314" y="100330"/>
                  </a:lnTo>
                  <a:lnTo>
                    <a:pt x="3825952" y="87630"/>
                  </a:lnTo>
                  <a:lnTo>
                    <a:pt x="14462051" y="87630"/>
                  </a:lnTo>
                  <a:lnTo>
                    <a:pt x="14544688" y="100330"/>
                  </a:lnTo>
                  <a:close/>
                </a:path>
                <a:path w="18288000" h="745490">
                  <a:moveTo>
                    <a:pt x="14871523" y="113030"/>
                  </a:moveTo>
                  <a:lnTo>
                    <a:pt x="3416480" y="113030"/>
                  </a:lnTo>
                  <a:lnTo>
                    <a:pt x="3497625" y="100330"/>
                  </a:lnTo>
                  <a:lnTo>
                    <a:pt x="14790378" y="100330"/>
                  </a:lnTo>
                  <a:lnTo>
                    <a:pt x="14871523" y="113030"/>
                  </a:lnTo>
                  <a:close/>
                </a:path>
                <a:path w="18288000" h="745490">
                  <a:moveTo>
                    <a:pt x="15192269" y="125730"/>
                  </a:moveTo>
                  <a:lnTo>
                    <a:pt x="3095734" y="125730"/>
                  </a:lnTo>
                  <a:lnTo>
                    <a:pt x="3175339" y="113030"/>
                  </a:lnTo>
                  <a:lnTo>
                    <a:pt x="15112664" y="113030"/>
                  </a:lnTo>
                  <a:lnTo>
                    <a:pt x="15192269" y="125730"/>
                  </a:lnTo>
                  <a:close/>
                </a:path>
                <a:path w="18288000" h="745490">
                  <a:moveTo>
                    <a:pt x="15428713" y="138430"/>
                  </a:moveTo>
                  <a:lnTo>
                    <a:pt x="2859290" y="138430"/>
                  </a:lnTo>
                  <a:lnTo>
                    <a:pt x="2937707" y="125730"/>
                  </a:lnTo>
                  <a:lnTo>
                    <a:pt x="15350296" y="125730"/>
                  </a:lnTo>
                  <a:lnTo>
                    <a:pt x="15428713" y="138430"/>
                  </a:lnTo>
                  <a:close/>
                </a:path>
                <a:path w="18288000" h="745490">
                  <a:moveTo>
                    <a:pt x="15738329" y="151130"/>
                  </a:moveTo>
                  <a:lnTo>
                    <a:pt x="2549674" y="151130"/>
                  </a:lnTo>
                  <a:lnTo>
                    <a:pt x="2626464" y="138430"/>
                  </a:lnTo>
                  <a:lnTo>
                    <a:pt x="15661539" y="138430"/>
                  </a:lnTo>
                  <a:lnTo>
                    <a:pt x="15738329" y="151130"/>
                  </a:lnTo>
                  <a:close/>
                </a:path>
                <a:path w="18288000" h="745490">
                  <a:moveTo>
                    <a:pt x="15966201" y="163830"/>
                  </a:moveTo>
                  <a:lnTo>
                    <a:pt x="2321801" y="163830"/>
                  </a:lnTo>
                  <a:lnTo>
                    <a:pt x="2397339" y="151130"/>
                  </a:lnTo>
                  <a:lnTo>
                    <a:pt x="15890664" y="151130"/>
                  </a:lnTo>
                  <a:lnTo>
                    <a:pt x="15966201" y="163830"/>
                  </a:lnTo>
                  <a:close/>
                </a:path>
                <a:path w="18288000" h="745490">
                  <a:moveTo>
                    <a:pt x="16264086" y="176530"/>
                  </a:moveTo>
                  <a:lnTo>
                    <a:pt x="2023916" y="176530"/>
                  </a:lnTo>
                  <a:lnTo>
                    <a:pt x="2097742" y="163830"/>
                  </a:lnTo>
                  <a:lnTo>
                    <a:pt x="16190261" y="163830"/>
                  </a:lnTo>
                  <a:lnTo>
                    <a:pt x="16264086" y="176530"/>
                  </a:lnTo>
                  <a:close/>
                </a:path>
                <a:path w="18288000" h="745490">
                  <a:moveTo>
                    <a:pt x="16482934" y="189230"/>
                  </a:moveTo>
                  <a:lnTo>
                    <a:pt x="1805068" y="189230"/>
                  </a:lnTo>
                  <a:lnTo>
                    <a:pt x="1877577" y="176530"/>
                  </a:lnTo>
                  <a:lnTo>
                    <a:pt x="16410426" y="176530"/>
                  </a:lnTo>
                  <a:lnTo>
                    <a:pt x="16482934" y="189230"/>
                  </a:lnTo>
                  <a:close/>
                </a:path>
                <a:path w="18288000" h="745490">
                  <a:moveTo>
                    <a:pt x="16697777" y="201930"/>
                  </a:moveTo>
                  <a:lnTo>
                    <a:pt x="1590226" y="201930"/>
                  </a:lnTo>
                  <a:lnTo>
                    <a:pt x="1661390" y="189230"/>
                  </a:lnTo>
                  <a:lnTo>
                    <a:pt x="16626613" y="189230"/>
                  </a:lnTo>
                  <a:lnTo>
                    <a:pt x="16697777" y="201930"/>
                  </a:lnTo>
                  <a:close/>
                </a:path>
                <a:path w="18288000" h="745490">
                  <a:moveTo>
                    <a:pt x="16908531" y="214630"/>
                  </a:moveTo>
                  <a:lnTo>
                    <a:pt x="1379472" y="214630"/>
                  </a:lnTo>
                  <a:lnTo>
                    <a:pt x="1449264" y="201930"/>
                  </a:lnTo>
                  <a:lnTo>
                    <a:pt x="16838739" y="201930"/>
                  </a:lnTo>
                  <a:lnTo>
                    <a:pt x="16908531" y="214630"/>
                  </a:lnTo>
                  <a:close/>
                </a:path>
                <a:path w="18288000" h="745490">
                  <a:moveTo>
                    <a:pt x="17115113" y="227330"/>
                  </a:moveTo>
                  <a:lnTo>
                    <a:pt x="1172890" y="227330"/>
                  </a:lnTo>
                  <a:lnTo>
                    <a:pt x="1241282" y="214630"/>
                  </a:lnTo>
                  <a:lnTo>
                    <a:pt x="17046721" y="214630"/>
                  </a:lnTo>
                  <a:lnTo>
                    <a:pt x="17115113" y="227330"/>
                  </a:lnTo>
                  <a:close/>
                </a:path>
                <a:path w="18288000" h="745490">
                  <a:moveTo>
                    <a:pt x="17317441" y="240030"/>
                  </a:moveTo>
                  <a:lnTo>
                    <a:pt x="970561" y="240030"/>
                  </a:lnTo>
                  <a:lnTo>
                    <a:pt x="1037526" y="227330"/>
                  </a:lnTo>
                  <a:lnTo>
                    <a:pt x="17250476" y="227330"/>
                  </a:lnTo>
                  <a:lnTo>
                    <a:pt x="17317441" y="240030"/>
                  </a:lnTo>
                  <a:close/>
                </a:path>
                <a:path w="18288000" h="745490">
                  <a:moveTo>
                    <a:pt x="17515432" y="252730"/>
                  </a:moveTo>
                  <a:lnTo>
                    <a:pt x="772570" y="252730"/>
                  </a:lnTo>
                  <a:lnTo>
                    <a:pt x="838080" y="240030"/>
                  </a:lnTo>
                  <a:lnTo>
                    <a:pt x="17449922" y="240030"/>
                  </a:lnTo>
                  <a:lnTo>
                    <a:pt x="17515432" y="252730"/>
                  </a:lnTo>
                  <a:close/>
                </a:path>
                <a:path w="18288000" h="745490">
                  <a:moveTo>
                    <a:pt x="17644975" y="265430"/>
                  </a:moveTo>
                  <a:lnTo>
                    <a:pt x="643027" y="265430"/>
                  </a:lnTo>
                  <a:lnTo>
                    <a:pt x="707551" y="252730"/>
                  </a:lnTo>
                  <a:lnTo>
                    <a:pt x="17580451" y="252730"/>
                  </a:lnTo>
                  <a:lnTo>
                    <a:pt x="17644975" y="265430"/>
                  </a:lnTo>
                  <a:close/>
                </a:path>
                <a:path w="18288000" h="745490">
                  <a:moveTo>
                    <a:pt x="17835553" y="278130"/>
                  </a:moveTo>
                  <a:lnTo>
                    <a:pt x="452449" y="278130"/>
                  </a:lnTo>
                  <a:lnTo>
                    <a:pt x="515472" y="265430"/>
                  </a:lnTo>
                  <a:lnTo>
                    <a:pt x="17772530" y="265430"/>
                  </a:lnTo>
                  <a:lnTo>
                    <a:pt x="17835553" y="278130"/>
                  </a:lnTo>
                  <a:close/>
                </a:path>
                <a:path w="18288000" h="745490">
                  <a:moveTo>
                    <a:pt x="18021573" y="290830"/>
                  </a:moveTo>
                  <a:lnTo>
                    <a:pt x="266429" y="290830"/>
                  </a:lnTo>
                  <a:lnTo>
                    <a:pt x="327924" y="278130"/>
                  </a:lnTo>
                  <a:lnTo>
                    <a:pt x="17960078" y="278130"/>
                  </a:lnTo>
                  <a:lnTo>
                    <a:pt x="18021573" y="290830"/>
                  </a:lnTo>
                  <a:close/>
                </a:path>
                <a:path w="18288000" h="745490">
                  <a:moveTo>
                    <a:pt x="18143012" y="303530"/>
                  </a:moveTo>
                  <a:lnTo>
                    <a:pt x="144989" y="303530"/>
                  </a:lnTo>
                  <a:lnTo>
                    <a:pt x="205450" y="290830"/>
                  </a:lnTo>
                  <a:lnTo>
                    <a:pt x="18082552" y="290830"/>
                  </a:lnTo>
                  <a:lnTo>
                    <a:pt x="18143012" y="303530"/>
                  </a:lnTo>
                  <a:close/>
                </a:path>
                <a:path w="18288000" h="745490">
                  <a:moveTo>
                    <a:pt x="18287998" y="745490"/>
                  </a:moveTo>
                  <a:lnTo>
                    <a:pt x="0" y="745490"/>
                  </a:lnTo>
                  <a:lnTo>
                    <a:pt x="0" y="309880"/>
                  </a:lnTo>
                  <a:lnTo>
                    <a:pt x="25637" y="303530"/>
                  </a:lnTo>
                  <a:lnTo>
                    <a:pt x="18262365" y="303530"/>
                  </a:lnTo>
                  <a:lnTo>
                    <a:pt x="18287998" y="309880"/>
                  </a:lnTo>
                  <a:lnTo>
                    <a:pt x="18287998" y="745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35491" y="2998786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4" y="1044620"/>
                  </a:moveTo>
                  <a:lnTo>
                    <a:pt x="482896" y="1044562"/>
                  </a:lnTo>
                  <a:lnTo>
                    <a:pt x="479862" y="978553"/>
                  </a:lnTo>
                  <a:lnTo>
                    <a:pt x="475926" y="916336"/>
                  </a:lnTo>
                  <a:lnTo>
                    <a:pt x="470892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8" y="661343"/>
                  </a:lnTo>
                  <a:lnTo>
                    <a:pt x="372069" y="610419"/>
                  </a:lnTo>
                  <a:lnTo>
                    <a:pt x="312145" y="570703"/>
                  </a:lnTo>
                  <a:lnTo>
                    <a:pt x="275017" y="553947"/>
                  </a:lnTo>
                  <a:lnTo>
                    <a:pt x="232611" y="538672"/>
                  </a:lnTo>
                  <a:lnTo>
                    <a:pt x="184548" y="524437"/>
                  </a:lnTo>
                  <a:lnTo>
                    <a:pt x="130453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6" y="470863"/>
                  </a:lnTo>
                  <a:lnTo>
                    <a:pt x="237047" y="464269"/>
                  </a:lnTo>
                  <a:lnTo>
                    <a:pt x="281546" y="455776"/>
                  </a:lnTo>
                  <a:lnTo>
                    <a:pt x="321025" y="445004"/>
                  </a:lnTo>
                  <a:lnTo>
                    <a:pt x="386695" y="415107"/>
                  </a:lnTo>
                  <a:lnTo>
                    <a:pt x="437603" y="371547"/>
                  </a:lnTo>
                  <a:lnTo>
                    <a:pt x="477294" y="311290"/>
                  </a:lnTo>
                  <a:lnTo>
                    <a:pt x="494041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4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6" y="131226"/>
                  </a:lnTo>
                  <a:lnTo>
                    <a:pt x="576690" y="187093"/>
                  </a:lnTo>
                  <a:lnTo>
                    <a:pt x="583284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6" y="386702"/>
                  </a:lnTo>
                  <a:lnTo>
                    <a:pt x="676006" y="437610"/>
                  </a:lnTo>
                  <a:lnTo>
                    <a:pt x="736264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4" y="523559"/>
                  </a:lnTo>
                  <a:lnTo>
                    <a:pt x="919005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9" y="583292"/>
                  </a:lnTo>
                  <a:lnTo>
                    <a:pt x="766000" y="591785"/>
                  </a:lnTo>
                  <a:lnTo>
                    <a:pt x="726522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3" y="736272"/>
                  </a:lnTo>
                  <a:lnTo>
                    <a:pt x="553506" y="773610"/>
                  </a:lnTo>
                  <a:lnTo>
                    <a:pt x="538234" y="816260"/>
                  </a:lnTo>
                  <a:lnTo>
                    <a:pt x="523994" y="864601"/>
                  </a:lnTo>
                  <a:lnTo>
                    <a:pt x="510289" y="919254"/>
                  </a:lnTo>
                  <a:lnTo>
                    <a:pt x="496810" y="980008"/>
                  </a:lnTo>
                  <a:lnTo>
                    <a:pt x="483634" y="1044620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18633" y="2660943"/>
            <a:ext cx="8913495" cy="6527800"/>
            <a:chOff x="518633" y="2660943"/>
            <a:chExt cx="8913495" cy="65278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5458" y="2764719"/>
              <a:ext cx="156398" cy="2395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513" y="2660943"/>
              <a:ext cx="83339" cy="1367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633" y="5413095"/>
              <a:ext cx="3774288" cy="37756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42904" y="6132077"/>
              <a:ext cx="2350770" cy="2266315"/>
            </a:xfrm>
            <a:custGeom>
              <a:avLst/>
              <a:gdLst/>
              <a:ahLst/>
              <a:cxnLst/>
              <a:rect l="l" t="t" r="r" b="b"/>
              <a:pathLst>
                <a:path w="2350770" h="2266315">
                  <a:moveTo>
                    <a:pt x="777136" y="157007"/>
                  </a:moveTo>
                  <a:lnTo>
                    <a:pt x="766283" y="148848"/>
                  </a:lnTo>
                  <a:lnTo>
                    <a:pt x="756285" y="127755"/>
                  </a:lnTo>
                  <a:lnTo>
                    <a:pt x="755379" y="100422"/>
                  </a:lnTo>
                  <a:lnTo>
                    <a:pt x="768460" y="76482"/>
                  </a:lnTo>
                  <a:lnTo>
                    <a:pt x="784439" y="59503"/>
                  </a:lnTo>
                  <a:lnTo>
                    <a:pt x="792229" y="53050"/>
                  </a:lnTo>
                  <a:lnTo>
                    <a:pt x="828482" y="138582"/>
                  </a:lnTo>
                  <a:lnTo>
                    <a:pt x="795613" y="153247"/>
                  </a:lnTo>
                  <a:lnTo>
                    <a:pt x="777136" y="157007"/>
                  </a:lnTo>
                  <a:close/>
                </a:path>
                <a:path w="2350770" h="2266315">
                  <a:moveTo>
                    <a:pt x="950304" y="86227"/>
                  </a:moveTo>
                  <a:lnTo>
                    <a:pt x="914128" y="1158"/>
                  </a:lnTo>
                  <a:lnTo>
                    <a:pt x="924237" y="0"/>
                  </a:lnTo>
                  <a:lnTo>
                    <a:pt x="947637" y="240"/>
                  </a:lnTo>
                  <a:lnTo>
                    <a:pt x="973935" y="7455"/>
                  </a:lnTo>
                  <a:lnTo>
                    <a:pt x="992740" y="27220"/>
                  </a:lnTo>
                  <a:lnTo>
                    <a:pt x="992740" y="27529"/>
                  </a:lnTo>
                  <a:lnTo>
                    <a:pt x="1000947" y="49327"/>
                  </a:lnTo>
                  <a:lnTo>
                    <a:pt x="999262" y="62707"/>
                  </a:lnTo>
                  <a:lnTo>
                    <a:pt x="983707" y="73173"/>
                  </a:lnTo>
                  <a:lnTo>
                    <a:pt x="950304" y="86227"/>
                  </a:lnTo>
                  <a:close/>
                </a:path>
                <a:path w="2350770" h="2266315">
                  <a:moveTo>
                    <a:pt x="33208" y="747732"/>
                  </a:moveTo>
                  <a:lnTo>
                    <a:pt x="14348" y="747603"/>
                  </a:lnTo>
                  <a:lnTo>
                    <a:pt x="5416" y="737396"/>
                  </a:lnTo>
                  <a:lnTo>
                    <a:pt x="0" y="714726"/>
                  </a:lnTo>
                  <a:lnTo>
                    <a:pt x="4637" y="687763"/>
                  </a:lnTo>
                  <a:lnTo>
                    <a:pt x="22377" y="667049"/>
                  </a:lnTo>
                  <a:lnTo>
                    <a:pt x="41567" y="653760"/>
                  </a:lnTo>
                  <a:lnTo>
                    <a:pt x="50553" y="649069"/>
                  </a:lnTo>
                  <a:lnTo>
                    <a:pt x="68408" y="740169"/>
                  </a:lnTo>
                  <a:lnTo>
                    <a:pt x="33208" y="747732"/>
                  </a:lnTo>
                  <a:close/>
                </a:path>
                <a:path w="2350770" h="2266315">
                  <a:moveTo>
                    <a:pt x="198269" y="714726"/>
                  </a:moveTo>
                  <a:lnTo>
                    <a:pt x="180413" y="623626"/>
                  </a:lnTo>
                  <a:lnTo>
                    <a:pt x="190511" y="624571"/>
                  </a:lnTo>
                  <a:lnTo>
                    <a:pt x="213304" y="629619"/>
                  </a:lnTo>
                  <a:lnTo>
                    <a:pt x="237547" y="642092"/>
                  </a:lnTo>
                  <a:lnTo>
                    <a:pt x="251992" y="665309"/>
                  </a:lnTo>
                  <a:lnTo>
                    <a:pt x="255544" y="688354"/>
                  </a:lnTo>
                  <a:lnTo>
                    <a:pt x="251132" y="701183"/>
                  </a:lnTo>
                  <a:lnTo>
                    <a:pt x="233719" y="708429"/>
                  </a:lnTo>
                  <a:lnTo>
                    <a:pt x="198269" y="714726"/>
                  </a:lnTo>
                  <a:close/>
                </a:path>
                <a:path w="2350770" h="2266315">
                  <a:moveTo>
                    <a:pt x="1882365" y="440110"/>
                  </a:moveTo>
                  <a:lnTo>
                    <a:pt x="1855946" y="434041"/>
                  </a:lnTo>
                  <a:lnTo>
                    <a:pt x="1836411" y="415334"/>
                  </a:lnTo>
                  <a:lnTo>
                    <a:pt x="1824297" y="395598"/>
                  </a:lnTo>
                  <a:lnTo>
                    <a:pt x="1820140" y="386440"/>
                  </a:lnTo>
                  <a:lnTo>
                    <a:pt x="1911352" y="373757"/>
                  </a:lnTo>
                  <a:lnTo>
                    <a:pt x="1916899" y="409029"/>
                  </a:lnTo>
                  <a:lnTo>
                    <a:pt x="1915729" y="427698"/>
                  </a:lnTo>
                  <a:lnTo>
                    <a:pt x="1905123" y="435985"/>
                  </a:lnTo>
                  <a:lnTo>
                    <a:pt x="1882365" y="440110"/>
                  </a:lnTo>
                  <a:close/>
                </a:path>
                <a:path w="2350770" h="2266315">
                  <a:moveTo>
                    <a:pt x="1802052" y="256440"/>
                  </a:moveTo>
                  <a:lnTo>
                    <a:pt x="1823510" y="200814"/>
                  </a:lnTo>
                  <a:lnTo>
                    <a:pt x="1870296" y="185552"/>
                  </a:lnTo>
                  <a:lnTo>
                    <a:pt x="1882761" y="190638"/>
                  </a:lnTo>
                  <a:lnTo>
                    <a:pt x="1888980" y="208267"/>
                  </a:lnTo>
                  <a:lnTo>
                    <a:pt x="1893264" y="243680"/>
                  </a:lnTo>
                  <a:lnTo>
                    <a:pt x="1802052" y="256440"/>
                  </a:lnTo>
                  <a:close/>
                </a:path>
                <a:path w="2350770" h="2266315">
                  <a:moveTo>
                    <a:pt x="907326" y="2158566"/>
                  </a:moveTo>
                  <a:lnTo>
                    <a:pt x="878247" y="2137855"/>
                  </a:lnTo>
                  <a:lnTo>
                    <a:pt x="865720" y="2123959"/>
                  </a:lnTo>
                  <a:lnTo>
                    <a:pt x="867193" y="2110585"/>
                  </a:lnTo>
                  <a:lnTo>
                    <a:pt x="880117" y="2091440"/>
                  </a:lnTo>
                  <a:lnTo>
                    <a:pt x="902963" y="2076792"/>
                  </a:lnTo>
                  <a:lnTo>
                    <a:pt x="930013" y="2075934"/>
                  </a:lnTo>
                  <a:lnTo>
                    <a:pt x="952598" y="2081108"/>
                  </a:lnTo>
                  <a:lnTo>
                    <a:pt x="962053" y="2084557"/>
                  </a:lnTo>
                  <a:lnTo>
                    <a:pt x="907326" y="2158566"/>
                  </a:lnTo>
                  <a:close/>
                </a:path>
                <a:path w="2350770" h="2266315">
                  <a:moveTo>
                    <a:pt x="1058318" y="2266274"/>
                  </a:moveTo>
                  <a:lnTo>
                    <a:pt x="1041256" y="2258360"/>
                  </a:lnTo>
                  <a:lnTo>
                    <a:pt x="1012606" y="2236597"/>
                  </a:lnTo>
                  <a:lnTo>
                    <a:pt x="1067333" y="2162588"/>
                  </a:lnTo>
                  <a:lnTo>
                    <a:pt x="1073388" y="2170619"/>
                  </a:lnTo>
                  <a:lnTo>
                    <a:pt x="1084928" y="2190699"/>
                  </a:lnTo>
                  <a:lnTo>
                    <a:pt x="1092019" y="2216812"/>
                  </a:lnTo>
                  <a:lnTo>
                    <a:pt x="1084725" y="2242939"/>
                  </a:lnTo>
                  <a:lnTo>
                    <a:pt x="1070554" y="2260936"/>
                  </a:lnTo>
                  <a:lnTo>
                    <a:pt x="1058318" y="2266274"/>
                  </a:lnTo>
                  <a:close/>
                </a:path>
                <a:path w="2350770" h="2266315">
                  <a:moveTo>
                    <a:pt x="2062393" y="1893153"/>
                  </a:moveTo>
                  <a:lnTo>
                    <a:pt x="1983703" y="1845438"/>
                  </a:lnTo>
                  <a:lnTo>
                    <a:pt x="2001799" y="1814555"/>
                  </a:lnTo>
                  <a:lnTo>
                    <a:pt x="2014555" y="1800796"/>
                  </a:lnTo>
                  <a:lnTo>
                    <a:pt x="2028020" y="1801045"/>
                  </a:lnTo>
                  <a:lnTo>
                    <a:pt x="2048247" y="1812184"/>
                  </a:lnTo>
                  <a:lnTo>
                    <a:pt x="2048015" y="1812184"/>
                  </a:lnTo>
                  <a:lnTo>
                    <a:pt x="2064708" y="1833612"/>
                  </a:lnTo>
                  <a:lnTo>
                    <a:pt x="2068045" y="1860470"/>
                  </a:lnTo>
                  <a:lnTo>
                    <a:pt x="2064962" y="1883427"/>
                  </a:lnTo>
                  <a:lnTo>
                    <a:pt x="2062393" y="1893153"/>
                  </a:lnTo>
                  <a:close/>
                </a:path>
                <a:path w="2350770" h="2266315">
                  <a:moveTo>
                    <a:pt x="1942651" y="2034970"/>
                  </a:moveTo>
                  <a:lnTo>
                    <a:pt x="1915990" y="2030036"/>
                  </a:lnTo>
                  <a:lnTo>
                    <a:pt x="1916222" y="2030036"/>
                  </a:lnTo>
                  <a:lnTo>
                    <a:pt x="1896952" y="2017247"/>
                  </a:lnTo>
                  <a:lnTo>
                    <a:pt x="1890472" y="2005444"/>
                  </a:lnTo>
                  <a:lnTo>
                    <a:pt x="1896732" y="1987840"/>
                  </a:lnTo>
                  <a:lnTo>
                    <a:pt x="1915681" y="1957651"/>
                  </a:lnTo>
                  <a:lnTo>
                    <a:pt x="1994370" y="2005444"/>
                  </a:lnTo>
                  <a:lnTo>
                    <a:pt x="1986928" y="2012212"/>
                  </a:lnTo>
                  <a:lnTo>
                    <a:pt x="1967992" y="2025541"/>
                  </a:lnTo>
                  <a:lnTo>
                    <a:pt x="1942651" y="2034970"/>
                  </a:lnTo>
                  <a:close/>
                </a:path>
                <a:path w="2350770" h="2266315">
                  <a:moveTo>
                    <a:pt x="2345072" y="1056159"/>
                  </a:moveTo>
                  <a:lnTo>
                    <a:pt x="2266383" y="1008366"/>
                  </a:lnTo>
                  <a:lnTo>
                    <a:pt x="2284479" y="977528"/>
                  </a:lnTo>
                  <a:lnTo>
                    <a:pt x="2297234" y="963793"/>
                  </a:lnTo>
                  <a:lnTo>
                    <a:pt x="2310700" y="964050"/>
                  </a:lnTo>
                  <a:lnTo>
                    <a:pt x="2330927" y="975190"/>
                  </a:lnTo>
                  <a:lnTo>
                    <a:pt x="2330695" y="975190"/>
                  </a:lnTo>
                  <a:lnTo>
                    <a:pt x="2347388" y="996618"/>
                  </a:lnTo>
                  <a:lnTo>
                    <a:pt x="2350725" y="1023476"/>
                  </a:lnTo>
                  <a:lnTo>
                    <a:pt x="2347641" y="1046433"/>
                  </a:lnTo>
                  <a:lnTo>
                    <a:pt x="2345072" y="1056159"/>
                  </a:lnTo>
                  <a:close/>
                </a:path>
                <a:path w="2350770" h="2266315">
                  <a:moveTo>
                    <a:pt x="2225297" y="1197931"/>
                  </a:moveTo>
                  <a:lnTo>
                    <a:pt x="2198592" y="1193042"/>
                  </a:lnTo>
                  <a:lnTo>
                    <a:pt x="2198824" y="1193042"/>
                  </a:lnTo>
                  <a:lnTo>
                    <a:pt x="2179597" y="1180253"/>
                  </a:lnTo>
                  <a:lnTo>
                    <a:pt x="2173132" y="1168449"/>
                  </a:lnTo>
                  <a:lnTo>
                    <a:pt x="2179377" y="1150846"/>
                  </a:lnTo>
                  <a:lnTo>
                    <a:pt x="2198283" y="1120656"/>
                  </a:lnTo>
                  <a:lnTo>
                    <a:pt x="2277050" y="1168372"/>
                  </a:lnTo>
                  <a:lnTo>
                    <a:pt x="2269606" y="1175141"/>
                  </a:lnTo>
                  <a:lnTo>
                    <a:pt x="2250662" y="1188479"/>
                  </a:lnTo>
                  <a:lnTo>
                    <a:pt x="2225297" y="1197931"/>
                  </a:lnTo>
                  <a:close/>
                </a:path>
                <a:path w="2350770" h="2266315">
                  <a:moveTo>
                    <a:pt x="341578" y="1679562"/>
                  </a:moveTo>
                  <a:lnTo>
                    <a:pt x="315995" y="1666679"/>
                  </a:lnTo>
                  <a:lnTo>
                    <a:pt x="297658" y="1650431"/>
                  </a:lnTo>
                  <a:lnTo>
                    <a:pt x="290641" y="1642434"/>
                  </a:lnTo>
                  <a:lnTo>
                    <a:pt x="379070" y="1601060"/>
                  </a:lnTo>
                  <a:lnTo>
                    <a:pt x="395586" y="1635184"/>
                  </a:lnTo>
                  <a:lnTo>
                    <a:pt x="400182" y="1654518"/>
                  </a:lnTo>
                  <a:lnTo>
                    <a:pt x="392038" y="1666224"/>
                  </a:lnTo>
                  <a:lnTo>
                    <a:pt x="370335" y="1677467"/>
                  </a:lnTo>
                  <a:lnTo>
                    <a:pt x="341578" y="1679562"/>
                  </a:lnTo>
                  <a:close/>
                </a:path>
                <a:path w="2350770" h="2266315">
                  <a:moveTo>
                    <a:pt x="232049" y="1516456"/>
                  </a:moveTo>
                  <a:lnTo>
                    <a:pt x="230442" y="1505918"/>
                  </a:lnTo>
                  <a:lnTo>
                    <a:pt x="229807" y="1481394"/>
                  </a:lnTo>
                  <a:lnTo>
                    <a:pt x="236418" y="1453521"/>
                  </a:lnTo>
                  <a:lnTo>
                    <a:pt x="256552" y="1432934"/>
                  </a:lnTo>
                  <a:lnTo>
                    <a:pt x="279160" y="1423765"/>
                  </a:lnTo>
                  <a:lnTo>
                    <a:pt x="293346" y="1425123"/>
                  </a:lnTo>
                  <a:lnTo>
                    <a:pt x="305098" y="1440982"/>
                  </a:lnTo>
                  <a:lnTo>
                    <a:pt x="320401" y="1475314"/>
                  </a:lnTo>
                  <a:lnTo>
                    <a:pt x="232049" y="1516456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236" y="5945054"/>
              <a:ext cx="2665429" cy="275066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811555" y="1"/>
            <a:ext cx="13476444" cy="9715499"/>
            <a:chOff x="4863285" y="0"/>
            <a:chExt cx="13424713" cy="9721756"/>
          </a:xfrm>
        </p:grpSpPr>
        <p:sp>
          <p:nvSpPr>
            <p:cNvPr id="20" name="object 20"/>
            <p:cNvSpPr/>
            <p:nvPr/>
          </p:nvSpPr>
          <p:spPr>
            <a:xfrm>
              <a:off x="7561416" y="7959738"/>
              <a:ext cx="1524000" cy="1156970"/>
            </a:xfrm>
            <a:custGeom>
              <a:avLst/>
              <a:gdLst/>
              <a:ahLst/>
              <a:cxnLst/>
              <a:rect l="l" t="t" r="r" b="b"/>
              <a:pathLst>
                <a:path w="1524000" h="1156970">
                  <a:moveTo>
                    <a:pt x="688156" y="1155804"/>
                  </a:moveTo>
                  <a:lnTo>
                    <a:pt x="650425" y="1145530"/>
                  </a:lnTo>
                  <a:lnTo>
                    <a:pt x="636076" y="1100180"/>
                  </a:lnTo>
                  <a:lnTo>
                    <a:pt x="634372" y="1034903"/>
                  </a:lnTo>
                  <a:lnTo>
                    <a:pt x="633643" y="986413"/>
                  </a:lnTo>
                  <a:lnTo>
                    <a:pt x="633144" y="937919"/>
                  </a:lnTo>
                  <a:lnTo>
                    <a:pt x="632875" y="889420"/>
                  </a:lnTo>
                  <a:lnTo>
                    <a:pt x="632836" y="840918"/>
                  </a:lnTo>
                  <a:lnTo>
                    <a:pt x="633027" y="792412"/>
                  </a:lnTo>
                  <a:lnTo>
                    <a:pt x="634092" y="773375"/>
                  </a:lnTo>
                  <a:lnTo>
                    <a:pt x="636565" y="754344"/>
                  </a:lnTo>
                  <a:lnTo>
                    <a:pt x="639642" y="735318"/>
                  </a:lnTo>
                  <a:lnTo>
                    <a:pt x="642520" y="716294"/>
                  </a:lnTo>
                  <a:lnTo>
                    <a:pt x="633940" y="711558"/>
                  </a:lnTo>
                  <a:lnTo>
                    <a:pt x="602767" y="736666"/>
                  </a:lnTo>
                  <a:lnTo>
                    <a:pt x="571646" y="761842"/>
                  </a:lnTo>
                  <a:lnTo>
                    <a:pt x="540377" y="786826"/>
                  </a:lnTo>
                  <a:lnTo>
                    <a:pt x="508764" y="811355"/>
                  </a:lnTo>
                  <a:lnTo>
                    <a:pt x="429796" y="871392"/>
                  </a:lnTo>
                  <a:lnTo>
                    <a:pt x="390177" y="901232"/>
                  </a:lnTo>
                  <a:lnTo>
                    <a:pt x="350355" y="930784"/>
                  </a:lnTo>
                  <a:lnTo>
                    <a:pt x="310243" y="959923"/>
                  </a:lnTo>
                  <a:lnTo>
                    <a:pt x="269758" y="988524"/>
                  </a:lnTo>
                  <a:lnTo>
                    <a:pt x="238333" y="1010082"/>
                  </a:lnTo>
                  <a:lnTo>
                    <a:pt x="214365" y="1014899"/>
                  </a:lnTo>
                  <a:lnTo>
                    <a:pt x="199084" y="1011522"/>
                  </a:lnTo>
                  <a:lnTo>
                    <a:pt x="193718" y="1008496"/>
                  </a:lnTo>
                  <a:lnTo>
                    <a:pt x="185354" y="995020"/>
                  </a:lnTo>
                  <a:lnTo>
                    <a:pt x="189852" y="985070"/>
                  </a:lnTo>
                  <a:lnTo>
                    <a:pt x="194124" y="974875"/>
                  </a:lnTo>
                  <a:lnTo>
                    <a:pt x="240372" y="925734"/>
                  </a:lnTo>
                  <a:lnTo>
                    <a:pt x="275602" y="894288"/>
                  </a:lnTo>
                  <a:lnTo>
                    <a:pt x="310989" y="863016"/>
                  </a:lnTo>
                  <a:lnTo>
                    <a:pt x="381840" y="800555"/>
                  </a:lnTo>
                  <a:lnTo>
                    <a:pt x="479663" y="713569"/>
                  </a:lnTo>
                  <a:lnTo>
                    <a:pt x="512351" y="684665"/>
                  </a:lnTo>
                  <a:lnTo>
                    <a:pt x="529929" y="669363"/>
                  </a:lnTo>
                  <a:lnTo>
                    <a:pt x="548154" y="653760"/>
                  </a:lnTo>
                  <a:lnTo>
                    <a:pt x="588327" y="619550"/>
                  </a:lnTo>
                  <a:lnTo>
                    <a:pt x="543829" y="617509"/>
                  </a:lnTo>
                  <a:lnTo>
                    <a:pt x="501509" y="615670"/>
                  </a:lnTo>
                  <a:lnTo>
                    <a:pt x="460672" y="613602"/>
                  </a:lnTo>
                  <a:lnTo>
                    <a:pt x="420621" y="610877"/>
                  </a:lnTo>
                  <a:lnTo>
                    <a:pt x="374577" y="606928"/>
                  </a:lnTo>
                  <a:lnTo>
                    <a:pt x="328565" y="602596"/>
                  </a:lnTo>
                  <a:lnTo>
                    <a:pt x="236567" y="593586"/>
                  </a:lnTo>
                  <a:lnTo>
                    <a:pt x="190548" y="589312"/>
                  </a:lnTo>
                  <a:lnTo>
                    <a:pt x="173173" y="588493"/>
                  </a:lnTo>
                  <a:lnTo>
                    <a:pt x="155718" y="588412"/>
                  </a:lnTo>
                  <a:lnTo>
                    <a:pt x="138332" y="588018"/>
                  </a:lnTo>
                  <a:lnTo>
                    <a:pt x="121163" y="586259"/>
                  </a:lnTo>
                  <a:lnTo>
                    <a:pt x="98919" y="581902"/>
                  </a:lnTo>
                  <a:lnTo>
                    <a:pt x="76841" y="576534"/>
                  </a:lnTo>
                  <a:lnTo>
                    <a:pt x="54843" y="570695"/>
                  </a:lnTo>
                  <a:lnTo>
                    <a:pt x="32835" y="564929"/>
                  </a:lnTo>
                  <a:lnTo>
                    <a:pt x="26938" y="563443"/>
                  </a:lnTo>
                  <a:lnTo>
                    <a:pt x="20637" y="558741"/>
                  </a:lnTo>
                  <a:lnTo>
                    <a:pt x="15494" y="559883"/>
                  </a:lnTo>
                  <a:lnTo>
                    <a:pt x="0" y="536827"/>
                  </a:lnTo>
                  <a:lnTo>
                    <a:pt x="1979" y="521283"/>
                  </a:lnTo>
                  <a:lnTo>
                    <a:pt x="10894" y="512504"/>
                  </a:lnTo>
                  <a:lnTo>
                    <a:pt x="16207" y="509744"/>
                  </a:lnTo>
                  <a:lnTo>
                    <a:pt x="69552" y="509983"/>
                  </a:lnTo>
                  <a:lnTo>
                    <a:pt x="122897" y="510331"/>
                  </a:lnTo>
                  <a:lnTo>
                    <a:pt x="176242" y="510809"/>
                  </a:lnTo>
                  <a:lnTo>
                    <a:pt x="229584" y="511439"/>
                  </a:lnTo>
                  <a:lnTo>
                    <a:pt x="282923" y="512242"/>
                  </a:lnTo>
                  <a:lnTo>
                    <a:pt x="336258" y="513241"/>
                  </a:lnTo>
                  <a:lnTo>
                    <a:pt x="378270" y="514833"/>
                  </a:lnTo>
                  <a:lnTo>
                    <a:pt x="420266" y="517239"/>
                  </a:lnTo>
                  <a:lnTo>
                    <a:pt x="462258" y="519535"/>
                  </a:lnTo>
                  <a:lnTo>
                    <a:pt x="504263" y="520795"/>
                  </a:lnTo>
                  <a:lnTo>
                    <a:pt x="536088" y="520308"/>
                  </a:lnTo>
                  <a:lnTo>
                    <a:pt x="567761" y="518640"/>
                  </a:lnTo>
                  <a:lnTo>
                    <a:pt x="599111" y="516474"/>
                  </a:lnTo>
                  <a:lnTo>
                    <a:pt x="629968" y="514491"/>
                  </a:lnTo>
                  <a:lnTo>
                    <a:pt x="595425" y="481109"/>
                  </a:lnTo>
                  <a:lnTo>
                    <a:pt x="561720" y="448679"/>
                  </a:lnTo>
                  <a:lnTo>
                    <a:pt x="528762" y="416846"/>
                  </a:lnTo>
                  <a:lnTo>
                    <a:pt x="496458" y="385258"/>
                  </a:lnTo>
                  <a:lnTo>
                    <a:pt x="464715" y="353561"/>
                  </a:lnTo>
                  <a:lnTo>
                    <a:pt x="428863" y="316825"/>
                  </a:lnTo>
                  <a:lnTo>
                    <a:pt x="395473" y="278060"/>
                  </a:lnTo>
                  <a:lnTo>
                    <a:pt x="367682" y="235048"/>
                  </a:lnTo>
                  <a:lnTo>
                    <a:pt x="348626" y="185570"/>
                  </a:lnTo>
                  <a:lnTo>
                    <a:pt x="348196" y="183760"/>
                  </a:lnTo>
                  <a:lnTo>
                    <a:pt x="348535" y="182106"/>
                  </a:lnTo>
                  <a:lnTo>
                    <a:pt x="350743" y="179112"/>
                  </a:lnTo>
                  <a:lnTo>
                    <a:pt x="352222" y="178301"/>
                  </a:lnTo>
                  <a:lnTo>
                    <a:pt x="354078" y="178176"/>
                  </a:lnTo>
                  <a:lnTo>
                    <a:pt x="392525" y="183986"/>
                  </a:lnTo>
                  <a:lnTo>
                    <a:pt x="423702" y="201111"/>
                  </a:lnTo>
                  <a:lnTo>
                    <a:pt x="450935" y="223976"/>
                  </a:lnTo>
                  <a:lnTo>
                    <a:pt x="477550" y="247005"/>
                  </a:lnTo>
                  <a:lnTo>
                    <a:pt x="507135" y="270459"/>
                  </a:lnTo>
                  <a:lnTo>
                    <a:pt x="565230" y="318758"/>
                  </a:lnTo>
                  <a:lnTo>
                    <a:pt x="607171" y="354840"/>
                  </a:lnTo>
                  <a:lnTo>
                    <a:pt x="634758" y="381008"/>
                  </a:lnTo>
                  <a:lnTo>
                    <a:pt x="650620" y="396085"/>
                  </a:lnTo>
                  <a:lnTo>
                    <a:pt x="655485" y="331453"/>
                  </a:lnTo>
                  <a:lnTo>
                    <a:pt x="659590" y="271430"/>
                  </a:lnTo>
                  <a:lnTo>
                    <a:pt x="661654" y="232776"/>
                  </a:lnTo>
                  <a:lnTo>
                    <a:pt x="665372" y="155445"/>
                  </a:lnTo>
                  <a:lnTo>
                    <a:pt x="667540" y="116799"/>
                  </a:lnTo>
                  <a:lnTo>
                    <a:pt x="670996" y="67595"/>
                  </a:lnTo>
                  <a:lnTo>
                    <a:pt x="677249" y="18804"/>
                  </a:lnTo>
                  <a:lnTo>
                    <a:pt x="702064" y="0"/>
                  </a:lnTo>
                  <a:lnTo>
                    <a:pt x="714165" y="2430"/>
                  </a:lnTo>
                  <a:lnTo>
                    <a:pt x="738472" y="64402"/>
                  </a:lnTo>
                  <a:lnTo>
                    <a:pt x="745202" y="111566"/>
                  </a:lnTo>
                  <a:lnTo>
                    <a:pt x="748862" y="158899"/>
                  </a:lnTo>
                  <a:lnTo>
                    <a:pt x="750023" y="206373"/>
                  </a:lnTo>
                  <a:lnTo>
                    <a:pt x="749256" y="253960"/>
                  </a:lnTo>
                  <a:lnTo>
                    <a:pt x="747131" y="301630"/>
                  </a:lnTo>
                  <a:lnTo>
                    <a:pt x="744220" y="349356"/>
                  </a:lnTo>
                  <a:lnTo>
                    <a:pt x="744159" y="370294"/>
                  </a:lnTo>
                  <a:lnTo>
                    <a:pt x="745950" y="391352"/>
                  </a:lnTo>
                  <a:lnTo>
                    <a:pt x="748482" y="412464"/>
                  </a:lnTo>
                  <a:lnTo>
                    <a:pt x="750641" y="433566"/>
                  </a:lnTo>
                  <a:lnTo>
                    <a:pt x="751192" y="442650"/>
                  </a:lnTo>
                  <a:lnTo>
                    <a:pt x="751563" y="452216"/>
                  </a:lnTo>
                  <a:lnTo>
                    <a:pt x="752289" y="474624"/>
                  </a:lnTo>
                  <a:lnTo>
                    <a:pt x="786485" y="448171"/>
                  </a:lnTo>
                  <a:lnTo>
                    <a:pt x="820743" y="421986"/>
                  </a:lnTo>
                  <a:lnTo>
                    <a:pt x="854382" y="395263"/>
                  </a:lnTo>
                  <a:lnTo>
                    <a:pt x="886720" y="367195"/>
                  </a:lnTo>
                  <a:lnTo>
                    <a:pt x="922757" y="333101"/>
                  </a:lnTo>
                  <a:lnTo>
                    <a:pt x="958124" y="298282"/>
                  </a:lnTo>
                  <a:lnTo>
                    <a:pt x="993112" y="263051"/>
                  </a:lnTo>
                  <a:lnTo>
                    <a:pt x="1028010" y="227720"/>
                  </a:lnTo>
                  <a:lnTo>
                    <a:pt x="1063110" y="192602"/>
                  </a:lnTo>
                  <a:lnTo>
                    <a:pt x="1087626" y="176210"/>
                  </a:lnTo>
                  <a:lnTo>
                    <a:pt x="1114182" y="171287"/>
                  </a:lnTo>
                  <a:lnTo>
                    <a:pt x="1139590" y="177648"/>
                  </a:lnTo>
                  <a:lnTo>
                    <a:pt x="1160665" y="195109"/>
                  </a:lnTo>
                  <a:lnTo>
                    <a:pt x="1166147" y="212277"/>
                  </a:lnTo>
                  <a:lnTo>
                    <a:pt x="1162896" y="234383"/>
                  </a:lnTo>
                  <a:lnTo>
                    <a:pt x="1135289" y="275551"/>
                  </a:lnTo>
                  <a:lnTo>
                    <a:pt x="1082158" y="326255"/>
                  </a:lnTo>
                  <a:lnTo>
                    <a:pt x="1044779" y="361426"/>
                  </a:lnTo>
                  <a:lnTo>
                    <a:pt x="1007166" y="396350"/>
                  </a:lnTo>
                  <a:lnTo>
                    <a:pt x="969402" y="431115"/>
                  </a:lnTo>
                  <a:lnTo>
                    <a:pt x="889090" y="504803"/>
                  </a:lnTo>
                  <a:lnTo>
                    <a:pt x="879070" y="514102"/>
                  </a:lnTo>
                  <a:lnTo>
                    <a:pt x="931397" y="515378"/>
                  </a:lnTo>
                  <a:lnTo>
                    <a:pt x="982558" y="516488"/>
                  </a:lnTo>
                  <a:lnTo>
                    <a:pt x="1032907" y="518011"/>
                  </a:lnTo>
                  <a:lnTo>
                    <a:pt x="1082801" y="520529"/>
                  </a:lnTo>
                  <a:lnTo>
                    <a:pt x="1135874" y="524216"/>
                  </a:lnTo>
                  <a:lnTo>
                    <a:pt x="1188919" y="528388"/>
                  </a:lnTo>
                  <a:lnTo>
                    <a:pt x="1241934" y="532980"/>
                  </a:lnTo>
                  <a:lnTo>
                    <a:pt x="1294918" y="537924"/>
                  </a:lnTo>
                  <a:lnTo>
                    <a:pt x="1347869" y="543153"/>
                  </a:lnTo>
                  <a:lnTo>
                    <a:pt x="1417019" y="551886"/>
                  </a:lnTo>
                  <a:lnTo>
                    <a:pt x="1485641" y="564111"/>
                  </a:lnTo>
                  <a:lnTo>
                    <a:pt x="1523508" y="598009"/>
                  </a:lnTo>
                  <a:lnTo>
                    <a:pt x="1523997" y="617060"/>
                  </a:lnTo>
                  <a:lnTo>
                    <a:pt x="1520508" y="633640"/>
                  </a:lnTo>
                  <a:lnTo>
                    <a:pt x="1477715" y="662515"/>
                  </a:lnTo>
                  <a:lnTo>
                    <a:pt x="1453983" y="663287"/>
                  </a:lnTo>
                  <a:lnTo>
                    <a:pt x="1442136" y="662737"/>
                  </a:lnTo>
                  <a:lnTo>
                    <a:pt x="1430302" y="661562"/>
                  </a:lnTo>
                  <a:lnTo>
                    <a:pt x="1378514" y="657974"/>
                  </a:lnTo>
                  <a:lnTo>
                    <a:pt x="1324460" y="652385"/>
                  </a:lnTo>
                  <a:lnTo>
                    <a:pt x="1270387" y="645444"/>
                  </a:lnTo>
                  <a:lnTo>
                    <a:pt x="1215544" y="637348"/>
                  </a:lnTo>
                  <a:lnTo>
                    <a:pt x="1157982" y="627843"/>
                  </a:lnTo>
                  <a:lnTo>
                    <a:pt x="1112913" y="619788"/>
                  </a:lnTo>
                  <a:lnTo>
                    <a:pt x="1071981" y="611939"/>
                  </a:lnTo>
                  <a:lnTo>
                    <a:pt x="1044706" y="612301"/>
                  </a:lnTo>
                  <a:lnTo>
                    <a:pt x="1017361" y="614623"/>
                  </a:lnTo>
                  <a:lnTo>
                    <a:pt x="989975" y="617722"/>
                  </a:lnTo>
                  <a:lnTo>
                    <a:pt x="962578" y="620419"/>
                  </a:lnTo>
                  <a:lnTo>
                    <a:pt x="951406" y="621017"/>
                  </a:lnTo>
                  <a:lnTo>
                    <a:pt x="939266" y="621270"/>
                  </a:lnTo>
                  <a:lnTo>
                    <a:pt x="925236" y="621406"/>
                  </a:lnTo>
                  <a:lnTo>
                    <a:pt x="908392" y="621651"/>
                  </a:lnTo>
                  <a:lnTo>
                    <a:pt x="920503" y="631936"/>
                  </a:lnTo>
                  <a:lnTo>
                    <a:pt x="930676" y="640657"/>
                  </a:lnTo>
                  <a:lnTo>
                    <a:pt x="939659" y="648198"/>
                  </a:lnTo>
                  <a:lnTo>
                    <a:pt x="948204" y="654943"/>
                  </a:lnTo>
                  <a:lnTo>
                    <a:pt x="979155" y="677822"/>
                  </a:lnTo>
                  <a:lnTo>
                    <a:pt x="1010271" y="700498"/>
                  </a:lnTo>
                  <a:lnTo>
                    <a:pt x="1041048" y="723567"/>
                  </a:lnTo>
                  <a:lnTo>
                    <a:pt x="1070983" y="747625"/>
                  </a:lnTo>
                  <a:lnTo>
                    <a:pt x="1092899" y="767542"/>
                  </a:lnTo>
                  <a:lnTo>
                    <a:pt x="1113806" y="788654"/>
                  </a:lnTo>
                  <a:lnTo>
                    <a:pt x="1134294" y="810269"/>
                  </a:lnTo>
                  <a:lnTo>
                    <a:pt x="1154956" y="831693"/>
                  </a:lnTo>
                  <a:lnTo>
                    <a:pt x="1160576" y="837154"/>
                  </a:lnTo>
                  <a:lnTo>
                    <a:pt x="1166666" y="842028"/>
                  </a:lnTo>
                  <a:lnTo>
                    <a:pt x="1173226" y="846313"/>
                  </a:lnTo>
                  <a:lnTo>
                    <a:pt x="1198201" y="867668"/>
                  </a:lnTo>
                  <a:lnTo>
                    <a:pt x="1212536" y="891574"/>
                  </a:lnTo>
                  <a:lnTo>
                    <a:pt x="1216795" y="919874"/>
                  </a:lnTo>
                  <a:lnTo>
                    <a:pt x="1211543" y="954412"/>
                  </a:lnTo>
                  <a:lnTo>
                    <a:pt x="1190670" y="976155"/>
                  </a:lnTo>
                  <a:lnTo>
                    <a:pt x="1168816" y="977436"/>
                  </a:lnTo>
                  <a:lnTo>
                    <a:pt x="1151134" y="972317"/>
                  </a:lnTo>
                  <a:lnTo>
                    <a:pt x="1135313" y="961470"/>
                  </a:lnTo>
                  <a:lnTo>
                    <a:pt x="1119046" y="945567"/>
                  </a:lnTo>
                  <a:lnTo>
                    <a:pt x="1080234" y="909164"/>
                  </a:lnTo>
                  <a:lnTo>
                    <a:pt x="1038233" y="875803"/>
                  </a:lnTo>
                  <a:lnTo>
                    <a:pt x="995008" y="843553"/>
                  </a:lnTo>
                  <a:lnTo>
                    <a:pt x="952524" y="810479"/>
                  </a:lnTo>
                  <a:lnTo>
                    <a:pt x="916745" y="780321"/>
                  </a:lnTo>
                  <a:lnTo>
                    <a:pt x="881481" y="749538"/>
                  </a:lnTo>
                  <a:lnTo>
                    <a:pt x="811465" y="687359"/>
                  </a:lnTo>
                  <a:lnTo>
                    <a:pt x="781513" y="660258"/>
                  </a:lnTo>
                  <a:lnTo>
                    <a:pt x="748702" y="630066"/>
                  </a:lnTo>
                  <a:lnTo>
                    <a:pt x="747778" y="681679"/>
                  </a:lnTo>
                  <a:lnTo>
                    <a:pt x="746821" y="731733"/>
                  </a:lnTo>
                  <a:lnTo>
                    <a:pt x="746097" y="780748"/>
                  </a:lnTo>
                  <a:lnTo>
                    <a:pt x="745873" y="829242"/>
                  </a:lnTo>
                  <a:lnTo>
                    <a:pt x="747044" y="872180"/>
                  </a:lnTo>
                  <a:lnTo>
                    <a:pt x="749004" y="915144"/>
                  </a:lnTo>
                  <a:lnTo>
                    <a:pt x="749727" y="957939"/>
                  </a:lnTo>
                  <a:lnTo>
                    <a:pt x="747186" y="1000374"/>
                  </a:lnTo>
                  <a:lnTo>
                    <a:pt x="746907" y="1006857"/>
                  </a:lnTo>
                  <a:lnTo>
                    <a:pt x="746976" y="1013328"/>
                  </a:lnTo>
                  <a:lnTo>
                    <a:pt x="747394" y="1019786"/>
                  </a:lnTo>
                  <a:lnTo>
                    <a:pt x="748932" y="1033030"/>
                  </a:lnTo>
                  <a:lnTo>
                    <a:pt x="749120" y="1039282"/>
                  </a:lnTo>
                  <a:lnTo>
                    <a:pt x="748759" y="1045551"/>
                  </a:lnTo>
                  <a:lnTo>
                    <a:pt x="747797" y="1068116"/>
                  </a:lnTo>
                  <a:lnTo>
                    <a:pt x="744022" y="1093297"/>
                  </a:lnTo>
                  <a:lnTo>
                    <a:pt x="735946" y="1116479"/>
                  </a:lnTo>
                  <a:lnTo>
                    <a:pt x="722081" y="1133043"/>
                  </a:lnTo>
                  <a:lnTo>
                    <a:pt x="706297" y="1146545"/>
                  </a:lnTo>
                  <a:lnTo>
                    <a:pt x="688156" y="1155804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285" y="4432839"/>
              <a:ext cx="3395221" cy="51017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8386" y="0"/>
              <a:ext cx="6259612" cy="97217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5612" y="4280155"/>
              <a:ext cx="3498967" cy="52527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159902" y="2019529"/>
              <a:ext cx="439420" cy="257175"/>
            </a:xfrm>
            <a:custGeom>
              <a:avLst/>
              <a:gdLst/>
              <a:ahLst/>
              <a:cxnLst/>
              <a:rect l="l" t="t" r="r" b="b"/>
              <a:pathLst>
                <a:path w="439420" h="257175">
                  <a:moveTo>
                    <a:pt x="0" y="256655"/>
                  </a:moveTo>
                  <a:lnTo>
                    <a:pt x="0" y="0"/>
                  </a:lnTo>
                  <a:lnTo>
                    <a:pt x="439262" y="0"/>
                  </a:lnTo>
                  <a:lnTo>
                    <a:pt x="439262" y="20554"/>
                  </a:lnTo>
                  <a:lnTo>
                    <a:pt x="30866" y="20554"/>
                  </a:lnTo>
                  <a:lnTo>
                    <a:pt x="20593" y="224679"/>
                  </a:lnTo>
                  <a:lnTo>
                    <a:pt x="66463" y="224679"/>
                  </a:lnTo>
                  <a:lnTo>
                    <a:pt x="0" y="256655"/>
                  </a:lnTo>
                  <a:close/>
                </a:path>
                <a:path w="439420" h="257175">
                  <a:moveTo>
                    <a:pt x="66463" y="224679"/>
                  </a:moveTo>
                  <a:lnTo>
                    <a:pt x="20593" y="224679"/>
                  </a:lnTo>
                  <a:lnTo>
                    <a:pt x="80315" y="196494"/>
                  </a:lnTo>
                  <a:lnTo>
                    <a:pt x="136993" y="168588"/>
                  </a:lnTo>
                  <a:lnTo>
                    <a:pt x="190128" y="141431"/>
                  </a:lnTo>
                  <a:lnTo>
                    <a:pt x="239221" y="115494"/>
                  </a:lnTo>
                  <a:lnTo>
                    <a:pt x="283774" y="91247"/>
                  </a:lnTo>
                  <a:lnTo>
                    <a:pt x="323287" y="69159"/>
                  </a:lnTo>
                  <a:lnTo>
                    <a:pt x="357263" y="49701"/>
                  </a:lnTo>
                  <a:lnTo>
                    <a:pt x="406605" y="20554"/>
                  </a:lnTo>
                  <a:lnTo>
                    <a:pt x="439262" y="20554"/>
                  </a:lnTo>
                  <a:lnTo>
                    <a:pt x="439262" y="24677"/>
                  </a:lnTo>
                  <a:lnTo>
                    <a:pt x="405564" y="45191"/>
                  </a:lnTo>
                  <a:lnTo>
                    <a:pt x="312796" y="98712"/>
                  </a:lnTo>
                  <a:lnTo>
                    <a:pt x="173445" y="173211"/>
                  </a:lnTo>
                  <a:lnTo>
                    <a:pt x="66463" y="224679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33332" y="2019540"/>
              <a:ext cx="517525" cy="1278255"/>
            </a:xfrm>
            <a:custGeom>
              <a:avLst/>
              <a:gdLst/>
              <a:ahLst/>
              <a:cxnLst/>
              <a:rect l="l" t="t" r="r" b="b"/>
              <a:pathLst>
                <a:path w="517525" h="1278254">
                  <a:moveTo>
                    <a:pt x="165938" y="974979"/>
                  </a:moveTo>
                  <a:lnTo>
                    <a:pt x="153924" y="968400"/>
                  </a:lnTo>
                  <a:lnTo>
                    <a:pt x="0" y="1249527"/>
                  </a:lnTo>
                  <a:lnTo>
                    <a:pt x="0" y="1278064"/>
                  </a:lnTo>
                  <a:lnTo>
                    <a:pt x="165938" y="974979"/>
                  </a:lnTo>
                  <a:close/>
                </a:path>
                <a:path w="517525" h="1278254">
                  <a:moveTo>
                    <a:pt x="307060" y="744435"/>
                  </a:moveTo>
                  <a:lnTo>
                    <a:pt x="6642" y="744435"/>
                  </a:lnTo>
                  <a:lnTo>
                    <a:pt x="6642" y="775931"/>
                  </a:lnTo>
                  <a:lnTo>
                    <a:pt x="307060" y="775931"/>
                  </a:lnTo>
                  <a:lnTo>
                    <a:pt x="307060" y="744435"/>
                  </a:lnTo>
                  <a:close/>
                </a:path>
                <a:path w="517525" h="1278254">
                  <a:moveTo>
                    <a:pt x="517194" y="0"/>
                  </a:moveTo>
                  <a:lnTo>
                    <a:pt x="26568" y="0"/>
                  </a:lnTo>
                  <a:lnTo>
                    <a:pt x="26568" y="24676"/>
                  </a:lnTo>
                  <a:lnTo>
                    <a:pt x="517194" y="24676"/>
                  </a:lnTo>
                  <a:lnTo>
                    <a:pt x="517194" y="0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2591" y="3076506"/>
              <a:ext cx="2786380" cy="274955"/>
            </a:xfrm>
            <a:custGeom>
              <a:avLst/>
              <a:gdLst/>
              <a:ahLst/>
              <a:cxnLst/>
              <a:rect l="l" t="t" r="r" b="b"/>
              <a:pathLst>
                <a:path w="2786379" h="274954">
                  <a:moveTo>
                    <a:pt x="2785845" y="274823"/>
                  </a:moveTo>
                  <a:lnTo>
                    <a:pt x="0" y="274823"/>
                  </a:lnTo>
                  <a:lnTo>
                    <a:pt x="0" y="0"/>
                  </a:lnTo>
                  <a:lnTo>
                    <a:pt x="2785845" y="0"/>
                  </a:lnTo>
                  <a:lnTo>
                    <a:pt x="2785845" y="274823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5732" y="1737086"/>
              <a:ext cx="3355450" cy="17850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077090" y="711765"/>
              <a:ext cx="1862455" cy="839469"/>
            </a:xfrm>
            <a:custGeom>
              <a:avLst/>
              <a:gdLst/>
              <a:ahLst/>
              <a:cxnLst/>
              <a:rect l="l" t="t" r="r" b="b"/>
              <a:pathLst>
                <a:path w="1862454" h="839469">
                  <a:moveTo>
                    <a:pt x="1862377" y="838889"/>
                  </a:moveTo>
                  <a:lnTo>
                    <a:pt x="0" y="838889"/>
                  </a:lnTo>
                  <a:lnTo>
                    <a:pt x="3266" y="806603"/>
                  </a:lnTo>
                  <a:lnTo>
                    <a:pt x="21802" y="716325"/>
                  </a:lnTo>
                  <a:lnTo>
                    <a:pt x="68717" y="577924"/>
                  </a:lnTo>
                  <a:lnTo>
                    <a:pt x="157117" y="401270"/>
                  </a:lnTo>
                  <a:lnTo>
                    <a:pt x="196051" y="336498"/>
                  </a:lnTo>
                  <a:lnTo>
                    <a:pt x="231040" y="281530"/>
                  </a:lnTo>
                  <a:lnTo>
                    <a:pt x="263197" y="235404"/>
                  </a:lnTo>
                  <a:lnTo>
                    <a:pt x="293634" y="197154"/>
                  </a:lnTo>
                  <a:lnTo>
                    <a:pt x="323463" y="165816"/>
                  </a:lnTo>
                  <a:lnTo>
                    <a:pt x="353797" y="140427"/>
                  </a:lnTo>
                  <a:lnTo>
                    <a:pt x="420429" y="103636"/>
                  </a:lnTo>
                  <a:lnTo>
                    <a:pt x="458952" y="90306"/>
                  </a:lnTo>
                  <a:lnTo>
                    <a:pt x="502429" y="79068"/>
                  </a:lnTo>
                  <a:lnTo>
                    <a:pt x="551973" y="68956"/>
                  </a:lnTo>
                  <a:lnTo>
                    <a:pt x="655367" y="49494"/>
                  </a:lnTo>
                  <a:lnTo>
                    <a:pt x="710619" y="39382"/>
                  </a:lnTo>
                  <a:lnTo>
                    <a:pt x="767175" y="29579"/>
                  </a:lnTo>
                  <a:lnTo>
                    <a:pt x="824233" y="20508"/>
                  </a:lnTo>
                  <a:lnTo>
                    <a:pt x="880996" y="12592"/>
                  </a:lnTo>
                  <a:lnTo>
                    <a:pt x="936661" y="6253"/>
                  </a:lnTo>
                  <a:lnTo>
                    <a:pt x="990431" y="1915"/>
                  </a:lnTo>
                  <a:lnTo>
                    <a:pt x="1041505" y="0"/>
                  </a:lnTo>
                  <a:lnTo>
                    <a:pt x="1089083" y="930"/>
                  </a:lnTo>
                  <a:lnTo>
                    <a:pt x="1132365" y="5128"/>
                  </a:lnTo>
                  <a:lnTo>
                    <a:pt x="1170552" y="13018"/>
                  </a:lnTo>
                  <a:lnTo>
                    <a:pt x="1228912" y="33827"/>
                  </a:lnTo>
                  <a:lnTo>
                    <a:pt x="1282566" y="60561"/>
                  </a:lnTo>
                  <a:lnTo>
                    <a:pt x="1331292" y="90425"/>
                  </a:lnTo>
                  <a:lnTo>
                    <a:pt x="1374867" y="120628"/>
                  </a:lnTo>
                  <a:lnTo>
                    <a:pt x="1413066" y="148377"/>
                  </a:lnTo>
                  <a:lnTo>
                    <a:pt x="1445668" y="170880"/>
                  </a:lnTo>
                  <a:lnTo>
                    <a:pt x="1472448" y="185346"/>
                  </a:lnTo>
                  <a:lnTo>
                    <a:pt x="1509944" y="197717"/>
                  </a:lnTo>
                  <a:lnTo>
                    <a:pt x="1542006" y="206621"/>
                  </a:lnTo>
                  <a:lnTo>
                    <a:pt x="1572912" y="219694"/>
                  </a:lnTo>
                  <a:lnTo>
                    <a:pt x="1606945" y="244571"/>
                  </a:lnTo>
                  <a:lnTo>
                    <a:pt x="1635212" y="279690"/>
                  </a:lnTo>
                  <a:lnTo>
                    <a:pt x="1652602" y="318286"/>
                  </a:lnTo>
                  <a:lnTo>
                    <a:pt x="1669066" y="360125"/>
                  </a:lnTo>
                  <a:lnTo>
                    <a:pt x="1694557" y="404976"/>
                  </a:lnTo>
                  <a:lnTo>
                    <a:pt x="1723042" y="438491"/>
                  </a:lnTo>
                  <a:lnTo>
                    <a:pt x="1753072" y="468744"/>
                  </a:lnTo>
                  <a:lnTo>
                    <a:pt x="1781447" y="501362"/>
                  </a:lnTo>
                  <a:lnTo>
                    <a:pt x="1804966" y="541978"/>
                  </a:lnTo>
                  <a:lnTo>
                    <a:pt x="1820426" y="596219"/>
                  </a:lnTo>
                  <a:lnTo>
                    <a:pt x="1829878" y="648428"/>
                  </a:lnTo>
                  <a:lnTo>
                    <a:pt x="1845649" y="723804"/>
                  </a:lnTo>
                  <a:lnTo>
                    <a:pt x="1853509" y="770501"/>
                  </a:lnTo>
                  <a:lnTo>
                    <a:pt x="1862377" y="838889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08809" y="1550655"/>
              <a:ext cx="1998980" cy="189230"/>
            </a:xfrm>
            <a:custGeom>
              <a:avLst/>
              <a:gdLst/>
              <a:ahLst/>
              <a:cxnLst/>
              <a:rect l="l" t="t" r="r" b="b"/>
              <a:pathLst>
                <a:path w="1998979" h="189230">
                  <a:moveTo>
                    <a:pt x="1998940" y="189208"/>
                  </a:moveTo>
                  <a:lnTo>
                    <a:pt x="0" y="189208"/>
                  </a:lnTo>
                  <a:lnTo>
                    <a:pt x="0" y="68281"/>
                  </a:lnTo>
                  <a:lnTo>
                    <a:pt x="5365" y="41702"/>
                  </a:lnTo>
                  <a:lnTo>
                    <a:pt x="19998" y="19998"/>
                  </a:lnTo>
                  <a:lnTo>
                    <a:pt x="41702" y="5365"/>
                  </a:lnTo>
                  <a:lnTo>
                    <a:pt x="68281" y="0"/>
                  </a:lnTo>
                  <a:lnTo>
                    <a:pt x="1930658" y="0"/>
                  </a:lnTo>
                  <a:lnTo>
                    <a:pt x="1957237" y="5365"/>
                  </a:lnTo>
                  <a:lnTo>
                    <a:pt x="1978941" y="19998"/>
                  </a:lnTo>
                  <a:lnTo>
                    <a:pt x="1993574" y="41702"/>
                  </a:lnTo>
                  <a:lnTo>
                    <a:pt x="1998940" y="68281"/>
                  </a:lnTo>
                  <a:lnTo>
                    <a:pt x="1998940" y="189208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9317" y="42896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542268" y="1047195"/>
                  </a:moveTo>
                  <a:lnTo>
                    <a:pt x="541529" y="1047219"/>
                  </a:lnTo>
                  <a:lnTo>
                    <a:pt x="531279" y="981935"/>
                  </a:lnTo>
                  <a:lnTo>
                    <a:pt x="520549" y="920524"/>
                  </a:lnTo>
                  <a:lnTo>
                    <a:pt x="509459" y="865875"/>
                  </a:lnTo>
                  <a:lnTo>
                    <a:pt x="497462" y="816997"/>
                  </a:lnTo>
                  <a:lnTo>
                    <a:pt x="484185" y="773736"/>
                  </a:lnTo>
                  <a:lnTo>
                    <a:pt x="469204" y="735698"/>
                  </a:lnTo>
                  <a:lnTo>
                    <a:pt x="432442" y="673700"/>
                  </a:lnTo>
                  <a:lnTo>
                    <a:pt x="383794" y="627831"/>
                  </a:lnTo>
                  <a:lnTo>
                    <a:pt x="319879" y="594921"/>
                  </a:lnTo>
                  <a:lnTo>
                    <a:pt x="281139" y="582334"/>
                  </a:lnTo>
                  <a:lnTo>
                    <a:pt x="237314" y="571798"/>
                  </a:lnTo>
                  <a:lnTo>
                    <a:pt x="187981" y="562916"/>
                  </a:lnTo>
                  <a:lnTo>
                    <a:pt x="132717" y="555291"/>
                  </a:lnTo>
                  <a:lnTo>
                    <a:pt x="71100" y="548527"/>
                  </a:lnTo>
                  <a:lnTo>
                    <a:pt x="0" y="541994"/>
                  </a:lnTo>
                  <a:lnTo>
                    <a:pt x="68246" y="531280"/>
                  </a:lnTo>
                  <a:lnTo>
                    <a:pt x="129657" y="520552"/>
                  </a:lnTo>
                  <a:lnTo>
                    <a:pt x="184632" y="509387"/>
                  </a:lnTo>
                  <a:lnTo>
                    <a:pt x="233570" y="497357"/>
                  </a:lnTo>
                  <a:lnTo>
                    <a:pt x="276870" y="484039"/>
                  </a:lnTo>
                  <a:lnTo>
                    <a:pt x="314931" y="469005"/>
                  </a:lnTo>
                  <a:lnTo>
                    <a:pt x="376929" y="432093"/>
                  </a:lnTo>
                  <a:lnTo>
                    <a:pt x="422757" y="383216"/>
                  </a:lnTo>
                  <a:lnTo>
                    <a:pt x="455606" y="318972"/>
                  </a:lnTo>
                  <a:lnTo>
                    <a:pt x="468160" y="280024"/>
                  </a:lnTo>
                  <a:lnTo>
                    <a:pt x="478666" y="235957"/>
                  </a:lnTo>
                  <a:lnTo>
                    <a:pt x="487523" y="186347"/>
                  </a:lnTo>
                  <a:lnTo>
                    <a:pt x="495129" y="130767"/>
                  </a:lnTo>
                  <a:lnTo>
                    <a:pt x="501884" y="68793"/>
                  </a:lnTo>
                  <a:lnTo>
                    <a:pt x="508187" y="0"/>
                  </a:lnTo>
                  <a:lnTo>
                    <a:pt x="518901" y="68245"/>
                  </a:lnTo>
                  <a:lnTo>
                    <a:pt x="529628" y="129656"/>
                  </a:lnTo>
                  <a:lnTo>
                    <a:pt x="540793" y="184632"/>
                  </a:lnTo>
                  <a:lnTo>
                    <a:pt x="552823" y="233570"/>
                  </a:lnTo>
                  <a:lnTo>
                    <a:pt x="566141" y="276869"/>
                  </a:lnTo>
                  <a:lnTo>
                    <a:pt x="581175" y="314930"/>
                  </a:lnTo>
                  <a:lnTo>
                    <a:pt x="618087" y="376928"/>
                  </a:lnTo>
                  <a:lnTo>
                    <a:pt x="666964" y="422756"/>
                  </a:lnTo>
                  <a:lnTo>
                    <a:pt x="731208" y="455604"/>
                  </a:lnTo>
                  <a:lnTo>
                    <a:pt x="770157" y="468159"/>
                  </a:lnTo>
                  <a:lnTo>
                    <a:pt x="814224" y="478665"/>
                  </a:lnTo>
                  <a:lnTo>
                    <a:pt x="863834" y="487522"/>
                  </a:lnTo>
                  <a:lnTo>
                    <a:pt x="919414" y="495128"/>
                  </a:lnTo>
                  <a:lnTo>
                    <a:pt x="981388" y="501884"/>
                  </a:lnTo>
                  <a:lnTo>
                    <a:pt x="1047188" y="507912"/>
                  </a:lnTo>
                  <a:lnTo>
                    <a:pt x="1047212" y="508653"/>
                  </a:lnTo>
                  <a:lnTo>
                    <a:pt x="981936" y="518901"/>
                  </a:lnTo>
                  <a:lnTo>
                    <a:pt x="920524" y="529628"/>
                  </a:lnTo>
                  <a:lnTo>
                    <a:pt x="865549" y="540793"/>
                  </a:lnTo>
                  <a:lnTo>
                    <a:pt x="816611" y="552822"/>
                  </a:lnTo>
                  <a:lnTo>
                    <a:pt x="773311" y="566141"/>
                  </a:lnTo>
                  <a:lnTo>
                    <a:pt x="735251" y="581174"/>
                  </a:lnTo>
                  <a:lnTo>
                    <a:pt x="673252" y="618087"/>
                  </a:lnTo>
                  <a:lnTo>
                    <a:pt x="627424" y="666964"/>
                  </a:lnTo>
                  <a:lnTo>
                    <a:pt x="594575" y="731208"/>
                  </a:lnTo>
                  <a:lnTo>
                    <a:pt x="582021" y="770157"/>
                  </a:lnTo>
                  <a:lnTo>
                    <a:pt x="571515" y="814223"/>
                  </a:lnTo>
                  <a:lnTo>
                    <a:pt x="562658" y="863834"/>
                  </a:lnTo>
                  <a:lnTo>
                    <a:pt x="555025" y="919659"/>
                  </a:lnTo>
                  <a:lnTo>
                    <a:pt x="548284" y="981524"/>
                  </a:lnTo>
                  <a:lnTo>
                    <a:pt x="542268" y="1047195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7090" y="711725"/>
              <a:ext cx="1862377" cy="8389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482999" y="2471398"/>
              <a:ext cx="407670" cy="297815"/>
            </a:xfrm>
            <a:custGeom>
              <a:avLst/>
              <a:gdLst/>
              <a:ahLst/>
              <a:cxnLst/>
              <a:rect l="l" t="t" r="r" b="b"/>
              <a:pathLst>
                <a:path w="407670" h="297814">
                  <a:moveTo>
                    <a:pt x="407622" y="297535"/>
                  </a:moveTo>
                  <a:lnTo>
                    <a:pt x="0" y="297535"/>
                  </a:lnTo>
                  <a:lnTo>
                    <a:pt x="0" y="0"/>
                  </a:lnTo>
                  <a:lnTo>
                    <a:pt x="407622" y="0"/>
                  </a:lnTo>
                  <a:lnTo>
                    <a:pt x="407622" y="297535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9517" y="2290910"/>
              <a:ext cx="814756" cy="47802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72032" y="2028583"/>
              <a:ext cx="1042035" cy="163830"/>
            </a:xfrm>
            <a:custGeom>
              <a:avLst/>
              <a:gdLst/>
              <a:ahLst/>
              <a:cxnLst/>
              <a:rect l="l" t="t" r="r" b="b"/>
              <a:pathLst>
                <a:path w="1042034" h="163830">
                  <a:moveTo>
                    <a:pt x="208394" y="0"/>
                  </a:moveTo>
                  <a:lnTo>
                    <a:pt x="0" y="0"/>
                  </a:lnTo>
                  <a:lnTo>
                    <a:pt x="0" y="163576"/>
                  </a:lnTo>
                  <a:lnTo>
                    <a:pt x="208394" y="163576"/>
                  </a:lnTo>
                  <a:lnTo>
                    <a:pt x="208394" y="0"/>
                  </a:lnTo>
                  <a:close/>
                </a:path>
                <a:path w="1042034" h="163830">
                  <a:moveTo>
                    <a:pt x="486232" y="0"/>
                  </a:moveTo>
                  <a:lnTo>
                    <a:pt x="277837" y="0"/>
                  </a:lnTo>
                  <a:lnTo>
                    <a:pt x="277837" y="163576"/>
                  </a:lnTo>
                  <a:lnTo>
                    <a:pt x="486232" y="163576"/>
                  </a:lnTo>
                  <a:lnTo>
                    <a:pt x="486232" y="0"/>
                  </a:lnTo>
                  <a:close/>
                </a:path>
                <a:path w="1042034" h="163830">
                  <a:moveTo>
                    <a:pt x="764095" y="0"/>
                  </a:moveTo>
                  <a:lnTo>
                    <a:pt x="555675" y="0"/>
                  </a:lnTo>
                  <a:lnTo>
                    <a:pt x="555675" y="163576"/>
                  </a:lnTo>
                  <a:lnTo>
                    <a:pt x="764095" y="163576"/>
                  </a:lnTo>
                  <a:lnTo>
                    <a:pt x="764095" y="0"/>
                  </a:lnTo>
                  <a:close/>
                </a:path>
                <a:path w="1042034" h="163830">
                  <a:moveTo>
                    <a:pt x="1041946" y="0"/>
                  </a:moveTo>
                  <a:lnTo>
                    <a:pt x="833551" y="0"/>
                  </a:lnTo>
                  <a:lnTo>
                    <a:pt x="833551" y="163576"/>
                  </a:lnTo>
                  <a:lnTo>
                    <a:pt x="1041946" y="163576"/>
                  </a:lnTo>
                  <a:lnTo>
                    <a:pt x="1041946" y="0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28081" y="3149332"/>
              <a:ext cx="367030" cy="168275"/>
            </a:xfrm>
            <a:custGeom>
              <a:avLst/>
              <a:gdLst/>
              <a:ahLst/>
              <a:cxnLst/>
              <a:rect l="l" t="t" r="r" b="b"/>
              <a:pathLst>
                <a:path w="367029" h="168275">
                  <a:moveTo>
                    <a:pt x="355777" y="82321"/>
                  </a:moveTo>
                  <a:lnTo>
                    <a:pt x="353212" y="79756"/>
                  </a:lnTo>
                  <a:lnTo>
                    <a:pt x="2578" y="79756"/>
                  </a:lnTo>
                  <a:lnTo>
                    <a:pt x="0" y="82321"/>
                  </a:lnTo>
                  <a:lnTo>
                    <a:pt x="0" y="88658"/>
                  </a:lnTo>
                  <a:lnTo>
                    <a:pt x="2578" y="91224"/>
                  </a:lnTo>
                  <a:lnTo>
                    <a:pt x="5740" y="91224"/>
                  </a:lnTo>
                  <a:lnTo>
                    <a:pt x="353212" y="91224"/>
                  </a:lnTo>
                  <a:lnTo>
                    <a:pt x="355777" y="88658"/>
                  </a:lnTo>
                  <a:lnTo>
                    <a:pt x="355777" y="82321"/>
                  </a:lnTo>
                  <a:close/>
                </a:path>
                <a:path w="367029" h="168275">
                  <a:moveTo>
                    <a:pt x="355777" y="2565"/>
                  </a:moveTo>
                  <a:lnTo>
                    <a:pt x="353212" y="0"/>
                  </a:lnTo>
                  <a:lnTo>
                    <a:pt x="2578" y="0"/>
                  </a:lnTo>
                  <a:lnTo>
                    <a:pt x="0" y="2565"/>
                  </a:lnTo>
                  <a:lnTo>
                    <a:pt x="0" y="8902"/>
                  </a:lnTo>
                  <a:lnTo>
                    <a:pt x="2578" y="11468"/>
                  </a:lnTo>
                  <a:lnTo>
                    <a:pt x="5740" y="11468"/>
                  </a:lnTo>
                  <a:lnTo>
                    <a:pt x="353212" y="11468"/>
                  </a:lnTo>
                  <a:lnTo>
                    <a:pt x="355777" y="8902"/>
                  </a:lnTo>
                  <a:lnTo>
                    <a:pt x="355777" y="2565"/>
                  </a:lnTo>
                  <a:close/>
                </a:path>
                <a:path w="367029" h="168275">
                  <a:moveTo>
                    <a:pt x="366420" y="159092"/>
                  </a:moveTo>
                  <a:lnTo>
                    <a:pt x="363842" y="156514"/>
                  </a:lnTo>
                  <a:lnTo>
                    <a:pt x="13246" y="156514"/>
                  </a:lnTo>
                  <a:lnTo>
                    <a:pt x="10668" y="159092"/>
                  </a:lnTo>
                  <a:lnTo>
                    <a:pt x="10668" y="165417"/>
                  </a:lnTo>
                  <a:lnTo>
                    <a:pt x="13246" y="167995"/>
                  </a:lnTo>
                  <a:lnTo>
                    <a:pt x="16408" y="167995"/>
                  </a:lnTo>
                  <a:lnTo>
                    <a:pt x="363842" y="167995"/>
                  </a:lnTo>
                  <a:lnTo>
                    <a:pt x="366420" y="165417"/>
                  </a:lnTo>
                  <a:lnTo>
                    <a:pt x="366420" y="159092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83045" y="2862428"/>
              <a:ext cx="75565" cy="107314"/>
            </a:xfrm>
            <a:custGeom>
              <a:avLst/>
              <a:gdLst/>
              <a:ahLst/>
              <a:cxnLst/>
              <a:rect l="l" t="t" r="r" b="b"/>
              <a:pathLst>
                <a:path w="75564" h="107314">
                  <a:moveTo>
                    <a:pt x="17361" y="107096"/>
                  </a:moveTo>
                  <a:lnTo>
                    <a:pt x="0" y="20707"/>
                  </a:lnTo>
                  <a:lnTo>
                    <a:pt x="75421" y="0"/>
                  </a:lnTo>
                  <a:lnTo>
                    <a:pt x="59404" y="100226"/>
                  </a:lnTo>
                  <a:lnTo>
                    <a:pt x="17361" y="107096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49697" y="2530446"/>
              <a:ext cx="274320" cy="197485"/>
            </a:xfrm>
            <a:custGeom>
              <a:avLst/>
              <a:gdLst/>
              <a:ahLst/>
              <a:cxnLst/>
              <a:rect l="l" t="t" r="r" b="b"/>
              <a:pathLst>
                <a:path w="274320" h="197485">
                  <a:moveTo>
                    <a:pt x="274227" y="196919"/>
                  </a:moveTo>
                  <a:lnTo>
                    <a:pt x="0" y="196919"/>
                  </a:lnTo>
                  <a:lnTo>
                    <a:pt x="0" y="0"/>
                  </a:lnTo>
                  <a:lnTo>
                    <a:pt x="274227" y="0"/>
                  </a:lnTo>
                  <a:lnTo>
                    <a:pt x="274227" y="196919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04622" y="1781618"/>
              <a:ext cx="2382520" cy="902969"/>
            </a:xfrm>
            <a:custGeom>
              <a:avLst/>
              <a:gdLst/>
              <a:ahLst/>
              <a:cxnLst/>
              <a:rect l="l" t="t" r="r" b="b"/>
              <a:pathLst>
                <a:path w="2382520" h="902969">
                  <a:moveTo>
                    <a:pt x="1019302" y="894956"/>
                  </a:moveTo>
                  <a:lnTo>
                    <a:pt x="745070" y="894956"/>
                  </a:lnTo>
                  <a:lnTo>
                    <a:pt x="745070" y="902601"/>
                  </a:lnTo>
                  <a:lnTo>
                    <a:pt x="1019302" y="902601"/>
                  </a:lnTo>
                  <a:lnTo>
                    <a:pt x="1019302" y="894956"/>
                  </a:lnTo>
                  <a:close/>
                </a:path>
                <a:path w="2382520" h="902969">
                  <a:moveTo>
                    <a:pt x="1019302" y="843470"/>
                  </a:moveTo>
                  <a:lnTo>
                    <a:pt x="745070" y="843470"/>
                  </a:lnTo>
                  <a:lnTo>
                    <a:pt x="745070" y="851115"/>
                  </a:lnTo>
                  <a:lnTo>
                    <a:pt x="1019302" y="851115"/>
                  </a:lnTo>
                  <a:lnTo>
                    <a:pt x="1019302" y="843470"/>
                  </a:lnTo>
                  <a:close/>
                </a:path>
                <a:path w="2382520" h="902969">
                  <a:moveTo>
                    <a:pt x="1019302" y="791984"/>
                  </a:moveTo>
                  <a:lnTo>
                    <a:pt x="745070" y="791984"/>
                  </a:lnTo>
                  <a:lnTo>
                    <a:pt x="745070" y="799630"/>
                  </a:lnTo>
                  <a:lnTo>
                    <a:pt x="1019302" y="799630"/>
                  </a:lnTo>
                  <a:lnTo>
                    <a:pt x="1019302" y="791984"/>
                  </a:lnTo>
                  <a:close/>
                </a:path>
                <a:path w="2382520" h="902969">
                  <a:moveTo>
                    <a:pt x="2382291" y="2565"/>
                  </a:moveTo>
                  <a:lnTo>
                    <a:pt x="2379751" y="0"/>
                  </a:lnTo>
                  <a:lnTo>
                    <a:pt x="2578" y="0"/>
                  </a:lnTo>
                  <a:lnTo>
                    <a:pt x="0" y="2565"/>
                  </a:lnTo>
                  <a:lnTo>
                    <a:pt x="0" y="8902"/>
                  </a:lnTo>
                  <a:lnTo>
                    <a:pt x="2578" y="11468"/>
                  </a:lnTo>
                  <a:lnTo>
                    <a:pt x="5740" y="11468"/>
                  </a:lnTo>
                  <a:lnTo>
                    <a:pt x="2379751" y="11468"/>
                  </a:lnTo>
                  <a:lnTo>
                    <a:pt x="2382291" y="8902"/>
                  </a:lnTo>
                  <a:lnTo>
                    <a:pt x="2382291" y="2565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6331" y="1174240"/>
              <a:ext cx="2472055" cy="1876425"/>
            </a:xfrm>
            <a:custGeom>
              <a:avLst/>
              <a:gdLst/>
              <a:ahLst/>
              <a:cxnLst/>
              <a:rect l="l" t="t" r="r" b="b"/>
              <a:pathLst>
                <a:path w="2472054" h="1876425">
                  <a:moveTo>
                    <a:pt x="1116159" y="1874664"/>
                  </a:moveTo>
                  <a:lnTo>
                    <a:pt x="1054961" y="1858000"/>
                  </a:lnTo>
                  <a:lnTo>
                    <a:pt x="1035183" y="1812366"/>
                  </a:lnTo>
                  <a:lnTo>
                    <a:pt x="1030480" y="1757209"/>
                  </a:lnTo>
                  <a:lnTo>
                    <a:pt x="1029402" y="1704783"/>
                  </a:lnTo>
                  <a:lnTo>
                    <a:pt x="1028489" y="1652352"/>
                  </a:lnTo>
                  <a:lnTo>
                    <a:pt x="1027742" y="1599919"/>
                  </a:lnTo>
                  <a:lnTo>
                    <a:pt x="1027161" y="1547483"/>
                  </a:lnTo>
                  <a:lnTo>
                    <a:pt x="1026745" y="1495043"/>
                  </a:lnTo>
                  <a:lnTo>
                    <a:pt x="1026496" y="1442601"/>
                  </a:lnTo>
                  <a:lnTo>
                    <a:pt x="1026412" y="1390156"/>
                  </a:lnTo>
                  <a:lnTo>
                    <a:pt x="1026494" y="1337708"/>
                  </a:lnTo>
                  <a:lnTo>
                    <a:pt x="1026742" y="1285257"/>
                  </a:lnTo>
                  <a:lnTo>
                    <a:pt x="1028470" y="1254380"/>
                  </a:lnTo>
                  <a:lnTo>
                    <a:pt x="1032481" y="1223513"/>
                  </a:lnTo>
                  <a:lnTo>
                    <a:pt x="1037472" y="1192654"/>
                  </a:lnTo>
                  <a:lnTo>
                    <a:pt x="1042139" y="1161798"/>
                  </a:lnTo>
                  <a:lnTo>
                    <a:pt x="1028224" y="1154117"/>
                  </a:lnTo>
                  <a:lnTo>
                    <a:pt x="987758" y="1186673"/>
                  </a:lnTo>
                  <a:lnTo>
                    <a:pt x="947386" y="1219355"/>
                  </a:lnTo>
                  <a:lnTo>
                    <a:pt x="906945" y="1251945"/>
                  </a:lnTo>
                  <a:lnTo>
                    <a:pt x="866268" y="1284226"/>
                  </a:lnTo>
                  <a:lnTo>
                    <a:pt x="825193" y="1315982"/>
                  </a:lnTo>
                  <a:lnTo>
                    <a:pt x="709935" y="1403642"/>
                  </a:lnTo>
                  <a:lnTo>
                    <a:pt x="671437" y="1432762"/>
                  </a:lnTo>
                  <a:lnTo>
                    <a:pt x="632850" y="1461759"/>
                  </a:lnTo>
                  <a:lnTo>
                    <a:pt x="594145" y="1490587"/>
                  </a:lnTo>
                  <a:lnTo>
                    <a:pt x="555290" y="1519204"/>
                  </a:lnTo>
                  <a:lnTo>
                    <a:pt x="516257" y="1547565"/>
                  </a:lnTo>
                  <a:lnTo>
                    <a:pt x="477016" y="1575626"/>
                  </a:lnTo>
                  <a:lnTo>
                    <a:pt x="437537" y="1603342"/>
                  </a:lnTo>
                  <a:lnTo>
                    <a:pt x="386566" y="1638310"/>
                  </a:lnTo>
                  <a:lnTo>
                    <a:pt x="347692" y="1646123"/>
                  </a:lnTo>
                  <a:lnTo>
                    <a:pt x="322907" y="1640644"/>
                  </a:lnTo>
                  <a:lnTo>
                    <a:pt x="314202" y="1635737"/>
                  </a:lnTo>
                  <a:lnTo>
                    <a:pt x="300636" y="1613879"/>
                  </a:lnTo>
                  <a:lnTo>
                    <a:pt x="307932" y="1597741"/>
                  </a:lnTo>
                  <a:lnTo>
                    <a:pt x="314861" y="1581205"/>
                  </a:lnTo>
                  <a:lnTo>
                    <a:pt x="368546" y="1520736"/>
                  </a:lnTo>
                  <a:lnTo>
                    <a:pt x="404126" y="1488713"/>
                  </a:lnTo>
                  <a:lnTo>
                    <a:pt x="439854" y="1456852"/>
                  </a:lnTo>
                  <a:lnTo>
                    <a:pt x="475691" y="1425111"/>
                  </a:lnTo>
                  <a:lnTo>
                    <a:pt x="583454" y="1330165"/>
                  </a:lnTo>
                  <a:lnTo>
                    <a:pt x="654618" y="1267147"/>
                  </a:lnTo>
                  <a:lnTo>
                    <a:pt x="760354" y="1173043"/>
                  </a:lnTo>
                  <a:lnTo>
                    <a:pt x="795647" y="1141730"/>
                  </a:lnTo>
                  <a:lnTo>
                    <a:pt x="831011" y="1110497"/>
                  </a:lnTo>
                  <a:lnTo>
                    <a:pt x="889081" y="1060371"/>
                  </a:lnTo>
                  <a:lnTo>
                    <a:pt x="954241" y="1004883"/>
                  </a:lnTo>
                  <a:lnTo>
                    <a:pt x="896183" y="1002187"/>
                  </a:lnTo>
                  <a:lnTo>
                    <a:pt x="840531" y="999789"/>
                  </a:lnTo>
                  <a:lnTo>
                    <a:pt x="786707" y="997332"/>
                  </a:lnTo>
                  <a:lnTo>
                    <a:pt x="734132" y="994460"/>
                  </a:lnTo>
                  <a:lnTo>
                    <a:pt x="682229" y="990816"/>
                  </a:lnTo>
                  <a:lnTo>
                    <a:pt x="628879" y="986319"/>
                  </a:lnTo>
                  <a:lnTo>
                    <a:pt x="575559" y="981457"/>
                  </a:lnTo>
                  <a:lnTo>
                    <a:pt x="522259" y="976349"/>
                  </a:lnTo>
                  <a:lnTo>
                    <a:pt x="415680" y="965871"/>
                  </a:lnTo>
                  <a:lnTo>
                    <a:pt x="362380" y="960740"/>
                  </a:lnTo>
                  <a:lnTo>
                    <a:pt x="309061" y="955838"/>
                  </a:lnTo>
                  <a:lnTo>
                    <a:pt x="280879" y="954511"/>
                  </a:lnTo>
                  <a:lnTo>
                    <a:pt x="252568" y="954379"/>
                  </a:lnTo>
                  <a:lnTo>
                    <a:pt x="224369" y="953740"/>
                  </a:lnTo>
                  <a:lnTo>
                    <a:pt x="196522" y="950887"/>
                  </a:lnTo>
                  <a:lnTo>
                    <a:pt x="160442" y="943821"/>
                  </a:lnTo>
                  <a:lnTo>
                    <a:pt x="124634" y="935113"/>
                  </a:lnTo>
                  <a:lnTo>
                    <a:pt x="88953" y="925643"/>
                  </a:lnTo>
                  <a:lnTo>
                    <a:pt x="53257" y="916290"/>
                  </a:lnTo>
                  <a:lnTo>
                    <a:pt x="46000" y="913734"/>
                  </a:lnTo>
                  <a:lnTo>
                    <a:pt x="38735" y="910600"/>
                  </a:lnTo>
                  <a:lnTo>
                    <a:pt x="31700" y="908264"/>
                  </a:lnTo>
                  <a:lnTo>
                    <a:pt x="25131" y="908105"/>
                  </a:lnTo>
                  <a:lnTo>
                    <a:pt x="0" y="870710"/>
                  </a:lnTo>
                  <a:lnTo>
                    <a:pt x="3209" y="845499"/>
                  </a:lnTo>
                  <a:lnTo>
                    <a:pt x="17669" y="831260"/>
                  </a:lnTo>
                  <a:lnTo>
                    <a:pt x="26287" y="826783"/>
                  </a:lnTo>
                  <a:lnTo>
                    <a:pt x="130116" y="827268"/>
                  </a:lnTo>
                  <a:lnTo>
                    <a:pt x="233944" y="828017"/>
                  </a:lnTo>
                  <a:lnTo>
                    <a:pt x="337769" y="829091"/>
                  </a:lnTo>
                  <a:lnTo>
                    <a:pt x="389679" y="829768"/>
                  </a:lnTo>
                  <a:lnTo>
                    <a:pt x="441587" y="830550"/>
                  </a:lnTo>
                  <a:lnTo>
                    <a:pt x="493493" y="831443"/>
                  </a:lnTo>
                  <a:lnTo>
                    <a:pt x="545396" y="832455"/>
                  </a:lnTo>
                  <a:lnTo>
                    <a:pt x="599913" y="834367"/>
                  </a:lnTo>
                  <a:lnTo>
                    <a:pt x="654409" y="837316"/>
                  </a:lnTo>
                  <a:lnTo>
                    <a:pt x="708896" y="840535"/>
                  </a:lnTo>
                  <a:lnTo>
                    <a:pt x="763386" y="843254"/>
                  </a:lnTo>
                  <a:lnTo>
                    <a:pt x="817893" y="844707"/>
                  </a:lnTo>
                  <a:lnTo>
                    <a:pt x="869511" y="843916"/>
                  </a:lnTo>
                  <a:lnTo>
                    <a:pt x="920884" y="841212"/>
                  </a:lnTo>
                  <a:lnTo>
                    <a:pt x="971733" y="837698"/>
                  </a:lnTo>
                  <a:lnTo>
                    <a:pt x="1021781" y="834482"/>
                  </a:lnTo>
                  <a:lnTo>
                    <a:pt x="981616" y="795626"/>
                  </a:lnTo>
                  <a:lnTo>
                    <a:pt x="903378" y="720316"/>
                  </a:lnTo>
                  <a:lnTo>
                    <a:pt x="865197" y="683444"/>
                  </a:lnTo>
                  <a:lnTo>
                    <a:pt x="827568" y="646817"/>
                  </a:lnTo>
                  <a:lnTo>
                    <a:pt x="790436" y="610225"/>
                  </a:lnTo>
                  <a:lnTo>
                    <a:pt x="753747" y="573461"/>
                  </a:lnTo>
                  <a:lnTo>
                    <a:pt x="720326" y="539606"/>
                  </a:lnTo>
                  <a:lnTo>
                    <a:pt x="687497" y="505180"/>
                  </a:lnTo>
                  <a:lnTo>
                    <a:pt x="656210" y="469512"/>
                  </a:lnTo>
                  <a:lnTo>
                    <a:pt x="627413" y="431930"/>
                  </a:lnTo>
                  <a:lnTo>
                    <a:pt x="602056" y="391762"/>
                  </a:lnTo>
                  <a:lnTo>
                    <a:pt x="581087" y="348338"/>
                  </a:lnTo>
                  <a:lnTo>
                    <a:pt x="565457" y="300986"/>
                  </a:lnTo>
                  <a:lnTo>
                    <a:pt x="565105" y="298188"/>
                  </a:lnTo>
                  <a:lnTo>
                    <a:pt x="565680" y="295376"/>
                  </a:lnTo>
                  <a:lnTo>
                    <a:pt x="574300" y="288994"/>
                  </a:lnTo>
                  <a:lnTo>
                    <a:pt x="625303" y="294776"/>
                  </a:lnTo>
                  <a:lnTo>
                    <a:pt x="668069" y="313460"/>
                  </a:lnTo>
                  <a:lnTo>
                    <a:pt x="705360" y="340417"/>
                  </a:lnTo>
                  <a:lnTo>
                    <a:pt x="739938" y="371017"/>
                  </a:lnTo>
                  <a:lnTo>
                    <a:pt x="774566" y="400632"/>
                  </a:lnTo>
                  <a:lnTo>
                    <a:pt x="813014" y="430986"/>
                  </a:lnTo>
                  <a:lnTo>
                    <a:pt x="851011" y="461931"/>
                  </a:lnTo>
                  <a:lnTo>
                    <a:pt x="888676" y="493302"/>
                  </a:lnTo>
                  <a:lnTo>
                    <a:pt x="926127" y="524936"/>
                  </a:lnTo>
                  <a:lnTo>
                    <a:pt x="963484" y="556667"/>
                  </a:lnTo>
                  <a:lnTo>
                    <a:pt x="1006442" y="595826"/>
                  </a:lnTo>
                  <a:lnTo>
                    <a:pt x="1029549" y="617978"/>
                  </a:lnTo>
                  <a:lnTo>
                    <a:pt x="1055278" y="642433"/>
                  </a:lnTo>
                  <a:lnTo>
                    <a:pt x="1063168" y="537602"/>
                  </a:lnTo>
                  <a:lnTo>
                    <a:pt x="1066729" y="488467"/>
                  </a:lnTo>
                  <a:lnTo>
                    <a:pt x="1069827" y="440248"/>
                  </a:lnTo>
                  <a:lnTo>
                    <a:pt x="1072547" y="390095"/>
                  </a:lnTo>
                  <a:lnTo>
                    <a:pt x="1077348" y="289751"/>
                  </a:lnTo>
                  <a:lnTo>
                    <a:pt x="1079856" y="239586"/>
                  </a:lnTo>
                  <a:lnTo>
                    <a:pt x="1082721" y="189443"/>
                  </a:lnTo>
                  <a:lnTo>
                    <a:pt x="1085262" y="149534"/>
                  </a:lnTo>
                  <a:lnTo>
                    <a:pt x="1088327" y="109636"/>
                  </a:lnTo>
                  <a:lnTo>
                    <a:pt x="1092526" y="69905"/>
                  </a:lnTo>
                  <a:lnTo>
                    <a:pt x="1098468" y="30499"/>
                  </a:lnTo>
                  <a:lnTo>
                    <a:pt x="1138717" y="0"/>
                  </a:lnTo>
                  <a:lnTo>
                    <a:pt x="1158345" y="3942"/>
                  </a:lnTo>
                  <a:lnTo>
                    <a:pt x="1192384" y="76718"/>
                  </a:lnTo>
                  <a:lnTo>
                    <a:pt x="1201293" y="125291"/>
                  </a:lnTo>
                  <a:lnTo>
                    <a:pt x="1207913" y="173989"/>
                  </a:lnTo>
                  <a:lnTo>
                    <a:pt x="1212482" y="222800"/>
                  </a:lnTo>
                  <a:lnTo>
                    <a:pt x="1215239" y="271712"/>
                  </a:lnTo>
                  <a:lnTo>
                    <a:pt x="1216422" y="320714"/>
                  </a:lnTo>
                  <a:lnTo>
                    <a:pt x="1216271" y="369792"/>
                  </a:lnTo>
                  <a:lnTo>
                    <a:pt x="1215024" y="418936"/>
                  </a:lnTo>
                  <a:lnTo>
                    <a:pt x="1212919" y="468134"/>
                  </a:lnTo>
                  <a:lnTo>
                    <a:pt x="1210196" y="517373"/>
                  </a:lnTo>
                  <a:lnTo>
                    <a:pt x="1207093" y="566641"/>
                  </a:lnTo>
                  <a:lnTo>
                    <a:pt x="1206994" y="600602"/>
                  </a:lnTo>
                  <a:lnTo>
                    <a:pt x="1209899" y="634756"/>
                  </a:lnTo>
                  <a:lnTo>
                    <a:pt x="1214004" y="668999"/>
                  </a:lnTo>
                  <a:lnTo>
                    <a:pt x="1217507" y="703225"/>
                  </a:lnTo>
                  <a:lnTo>
                    <a:pt x="1218401" y="717960"/>
                  </a:lnTo>
                  <a:lnTo>
                    <a:pt x="1219003" y="733475"/>
                  </a:lnTo>
                  <a:lnTo>
                    <a:pt x="1220180" y="769820"/>
                  </a:lnTo>
                  <a:lnTo>
                    <a:pt x="1257090" y="741103"/>
                  </a:lnTo>
                  <a:lnTo>
                    <a:pt x="1331210" y="684443"/>
                  </a:lnTo>
                  <a:lnTo>
                    <a:pt x="1367764" y="655725"/>
                  </a:lnTo>
                  <a:lnTo>
                    <a:pt x="1403544" y="626232"/>
                  </a:lnTo>
                  <a:lnTo>
                    <a:pt x="1438221" y="595575"/>
                  </a:lnTo>
                  <a:lnTo>
                    <a:pt x="1474905" y="561177"/>
                  </a:lnTo>
                  <a:lnTo>
                    <a:pt x="1511096" y="526247"/>
                  </a:lnTo>
                  <a:lnTo>
                    <a:pt x="1546908" y="490906"/>
                  </a:lnTo>
                  <a:lnTo>
                    <a:pt x="1582457" y="455280"/>
                  </a:lnTo>
                  <a:lnTo>
                    <a:pt x="1653224" y="383666"/>
                  </a:lnTo>
                  <a:lnTo>
                    <a:pt x="1688673" y="347925"/>
                  </a:lnTo>
                  <a:lnTo>
                    <a:pt x="1724317" y="312393"/>
                  </a:lnTo>
                  <a:lnTo>
                    <a:pt x="1764082" y="285806"/>
                  </a:lnTo>
                  <a:lnTo>
                    <a:pt x="1807154" y="277820"/>
                  </a:lnTo>
                  <a:lnTo>
                    <a:pt x="1848366" y="288137"/>
                  </a:lnTo>
                  <a:lnTo>
                    <a:pt x="1882549" y="316458"/>
                  </a:lnTo>
                  <a:lnTo>
                    <a:pt x="1891440" y="344305"/>
                  </a:lnTo>
                  <a:lnTo>
                    <a:pt x="1886166" y="380160"/>
                  </a:lnTo>
                  <a:lnTo>
                    <a:pt x="1868794" y="416782"/>
                  </a:lnTo>
                  <a:lnTo>
                    <a:pt x="1841390" y="446932"/>
                  </a:lnTo>
                  <a:lnTo>
                    <a:pt x="1755213" y="529171"/>
                  </a:lnTo>
                  <a:lnTo>
                    <a:pt x="1717373" y="564880"/>
                  </a:lnTo>
                  <a:lnTo>
                    <a:pt x="1679365" y="600411"/>
                  </a:lnTo>
                  <a:lnTo>
                    <a:pt x="1641222" y="635799"/>
                  </a:lnTo>
                  <a:lnTo>
                    <a:pt x="1564660" y="706287"/>
                  </a:lnTo>
                  <a:lnTo>
                    <a:pt x="1425812" y="833851"/>
                  </a:lnTo>
                  <a:lnTo>
                    <a:pt x="1474577" y="835122"/>
                  </a:lnTo>
                  <a:lnTo>
                    <a:pt x="1570117" y="837180"/>
                  </a:lnTo>
                  <a:lnTo>
                    <a:pt x="1617108" y="838317"/>
                  </a:lnTo>
                  <a:lnTo>
                    <a:pt x="1663723" y="839762"/>
                  </a:lnTo>
                  <a:lnTo>
                    <a:pt x="1710070" y="841690"/>
                  </a:lnTo>
                  <a:lnTo>
                    <a:pt x="1756256" y="844276"/>
                  </a:lnTo>
                  <a:lnTo>
                    <a:pt x="1810063" y="847915"/>
                  </a:lnTo>
                  <a:lnTo>
                    <a:pt x="1863852" y="851877"/>
                  </a:lnTo>
                  <a:lnTo>
                    <a:pt x="1917623" y="856138"/>
                  </a:lnTo>
                  <a:lnTo>
                    <a:pt x="1971376" y="860669"/>
                  </a:lnTo>
                  <a:lnTo>
                    <a:pt x="2025108" y="865444"/>
                  </a:lnTo>
                  <a:lnTo>
                    <a:pt x="2078821" y="870438"/>
                  </a:lnTo>
                  <a:lnTo>
                    <a:pt x="2132513" y="875622"/>
                  </a:lnTo>
                  <a:lnTo>
                    <a:pt x="2186184" y="880971"/>
                  </a:lnTo>
                  <a:lnTo>
                    <a:pt x="2242371" y="887345"/>
                  </a:lnTo>
                  <a:lnTo>
                    <a:pt x="2298343" y="895135"/>
                  </a:lnTo>
                  <a:lnTo>
                    <a:pt x="2354101" y="904341"/>
                  </a:lnTo>
                  <a:lnTo>
                    <a:pt x="2409644" y="914964"/>
                  </a:lnTo>
                  <a:lnTo>
                    <a:pt x="2459227" y="944525"/>
                  </a:lnTo>
                  <a:lnTo>
                    <a:pt x="2471857" y="1000844"/>
                  </a:lnTo>
                  <a:lnTo>
                    <a:pt x="2466197" y="1027736"/>
                  </a:lnTo>
                  <a:lnTo>
                    <a:pt x="2433640" y="1066067"/>
                  </a:lnTo>
                  <a:lnTo>
                    <a:pt x="2377532" y="1075703"/>
                  </a:lnTo>
                  <a:lnTo>
                    <a:pt x="2358297" y="1075823"/>
                  </a:lnTo>
                  <a:lnTo>
                    <a:pt x="2339082" y="1074931"/>
                  </a:lnTo>
                  <a:lnTo>
                    <a:pt x="2319887" y="1073025"/>
                  </a:lnTo>
                  <a:lnTo>
                    <a:pt x="2272551" y="1070158"/>
                  </a:lnTo>
                  <a:lnTo>
                    <a:pt x="2223505" y="1066084"/>
                  </a:lnTo>
                  <a:lnTo>
                    <a:pt x="2173428" y="1061000"/>
                  </a:lnTo>
                  <a:lnTo>
                    <a:pt x="2123001" y="1055101"/>
                  </a:lnTo>
                  <a:lnTo>
                    <a:pt x="2072904" y="1048585"/>
                  </a:lnTo>
                  <a:lnTo>
                    <a:pt x="2023818" y="1041647"/>
                  </a:lnTo>
                  <a:lnTo>
                    <a:pt x="1969107" y="1033333"/>
                  </a:lnTo>
                  <a:lnTo>
                    <a:pt x="1878196" y="1018334"/>
                  </a:lnTo>
                  <a:lnTo>
                    <a:pt x="1805097" y="1005269"/>
                  </a:lnTo>
                  <a:lnTo>
                    <a:pt x="1756403" y="996038"/>
                  </a:lnTo>
                  <a:lnTo>
                    <a:pt x="1738707" y="992539"/>
                  </a:lnTo>
                  <a:lnTo>
                    <a:pt x="1694468" y="993126"/>
                  </a:lnTo>
                  <a:lnTo>
                    <a:pt x="1650115" y="996891"/>
                  </a:lnTo>
                  <a:lnTo>
                    <a:pt x="1605696" y="1001919"/>
                  </a:lnTo>
                  <a:lnTo>
                    <a:pt x="1561260" y="1006293"/>
                  </a:lnTo>
                  <a:lnTo>
                    <a:pt x="1543139" y="1007262"/>
                  </a:lnTo>
                  <a:lnTo>
                    <a:pt x="1523449" y="1007673"/>
                  </a:lnTo>
                  <a:lnTo>
                    <a:pt x="1500692" y="1007893"/>
                  </a:lnTo>
                  <a:lnTo>
                    <a:pt x="1473372" y="1008290"/>
                  </a:lnTo>
                  <a:lnTo>
                    <a:pt x="1493016" y="1024973"/>
                  </a:lnTo>
                  <a:lnTo>
                    <a:pt x="1509515" y="1039118"/>
                  </a:lnTo>
                  <a:lnTo>
                    <a:pt x="1524087" y="1051349"/>
                  </a:lnTo>
                  <a:lnTo>
                    <a:pt x="1537945" y="1062289"/>
                  </a:lnTo>
                  <a:lnTo>
                    <a:pt x="1578058" y="1092034"/>
                  </a:lnTo>
                  <a:lnTo>
                    <a:pt x="1618447" y="1121443"/>
                  </a:lnTo>
                  <a:lnTo>
                    <a:pt x="1658694" y="1151013"/>
                  </a:lnTo>
                  <a:lnTo>
                    <a:pt x="1698380" y="1181238"/>
                  </a:lnTo>
                  <a:lnTo>
                    <a:pt x="1737087" y="1212616"/>
                  </a:lnTo>
                  <a:lnTo>
                    <a:pt x="1772635" y="1244919"/>
                  </a:lnTo>
                  <a:lnTo>
                    <a:pt x="1806545" y="1279162"/>
                  </a:lnTo>
                  <a:lnTo>
                    <a:pt x="1839776" y="1314220"/>
                  </a:lnTo>
                  <a:lnTo>
                    <a:pt x="1873288" y="1348969"/>
                  </a:lnTo>
                  <a:lnTo>
                    <a:pt x="1880268" y="1355434"/>
                  </a:lnTo>
                  <a:lnTo>
                    <a:pt x="1887533" y="1361542"/>
                  </a:lnTo>
                  <a:lnTo>
                    <a:pt x="1895084" y="1367291"/>
                  </a:lnTo>
                  <a:lnTo>
                    <a:pt x="1902922" y="1372683"/>
                  </a:lnTo>
                  <a:lnTo>
                    <a:pt x="1943429" y="1407320"/>
                  </a:lnTo>
                  <a:lnTo>
                    <a:pt x="1966680" y="1446093"/>
                  </a:lnTo>
                  <a:lnTo>
                    <a:pt x="1973588" y="1491995"/>
                  </a:lnTo>
                  <a:lnTo>
                    <a:pt x="1965070" y="1548014"/>
                  </a:lnTo>
                  <a:lnTo>
                    <a:pt x="1931215" y="1583281"/>
                  </a:lnTo>
                  <a:lnTo>
                    <a:pt x="1895769" y="1585359"/>
                  </a:lnTo>
                  <a:lnTo>
                    <a:pt x="1867089" y="1577056"/>
                  </a:lnTo>
                  <a:lnTo>
                    <a:pt x="1841428" y="1559462"/>
                  </a:lnTo>
                  <a:lnTo>
                    <a:pt x="1779891" y="1499142"/>
                  </a:lnTo>
                  <a:lnTo>
                    <a:pt x="1742603" y="1466665"/>
                  </a:lnTo>
                  <a:lnTo>
                    <a:pt x="1703775" y="1435654"/>
                  </a:lnTo>
                  <a:lnTo>
                    <a:pt x="1664001" y="1405523"/>
                  </a:lnTo>
                  <a:lnTo>
                    <a:pt x="1623876" y="1375687"/>
                  </a:lnTo>
                  <a:lnTo>
                    <a:pt x="1583995" y="1345562"/>
                  </a:lnTo>
                  <a:lnTo>
                    <a:pt x="1544952" y="1314562"/>
                  </a:lnTo>
                  <a:lnTo>
                    <a:pt x="1506151" y="1282090"/>
                  </a:lnTo>
                  <a:lnTo>
                    <a:pt x="1467783" y="1249091"/>
                  </a:lnTo>
                  <a:lnTo>
                    <a:pt x="1429724" y="1215718"/>
                  </a:lnTo>
                  <a:lnTo>
                    <a:pt x="1316160" y="1114866"/>
                  </a:lnTo>
                  <a:lnTo>
                    <a:pt x="1267581" y="1070909"/>
                  </a:lnTo>
                  <a:lnTo>
                    <a:pt x="1214361" y="1021940"/>
                  </a:lnTo>
                  <a:lnTo>
                    <a:pt x="1213390" y="1078071"/>
                  </a:lnTo>
                  <a:lnTo>
                    <a:pt x="1211311" y="1186839"/>
                  </a:lnTo>
                  <a:lnTo>
                    <a:pt x="1210459" y="1239975"/>
                  </a:lnTo>
                  <a:lnTo>
                    <a:pt x="1209904" y="1292610"/>
                  </a:lnTo>
                  <a:lnTo>
                    <a:pt x="1209773" y="1344995"/>
                  </a:lnTo>
                  <a:lnTo>
                    <a:pt x="1211085" y="1400696"/>
                  </a:lnTo>
                  <a:lnTo>
                    <a:pt x="1213637" y="1456465"/>
                  </a:lnTo>
                  <a:lnTo>
                    <a:pt x="1215747" y="1512139"/>
                  </a:lnTo>
                  <a:lnTo>
                    <a:pt x="1215730" y="1567558"/>
                  </a:lnTo>
                  <a:lnTo>
                    <a:pt x="1211903" y="1622562"/>
                  </a:lnTo>
                  <a:lnTo>
                    <a:pt x="1211451" y="1633079"/>
                  </a:lnTo>
                  <a:lnTo>
                    <a:pt x="1211563" y="1643574"/>
                  </a:lnTo>
                  <a:lnTo>
                    <a:pt x="1212240" y="1654049"/>
                  </a:lnTo>
                  <a:lnTo>
                    <a:pt x="1213549" y="1665413"/>
                  </a:lnTo>
                  <a:lnTo>
                    <a:pt x="1214273" y="1673005"/>
                  </a:lnTo>
                  <a:lnTo>
                    <a:pt x="1214666" y="1680606"/>
                  </a:lnTo>
                  <a:lnTo>
                    <a:pt x="1214727" y="1688217"/>
                  </a:lnTo>
                  <a:lnTo>
                    <a:pt x="1212894" y="1732437"/>
                  </a:lnTo>
                  <a:lnTo>
                    <a:pt x="1206771" y="1773280"/>
                  </a:lnTo>
                  <a:lnTo>
                    <a:pt x="1193673" y="1810880"/>
                  </a:lnTo>
                  <a:lnTo>
                    <a:pt x="1171184" y="1837746"/>
                  </a:lnTo>
                  <a:lnTo>
                    <a:pt x="1145582" y="1859646"/>
                  </a:lnTo>
                  <a:lnTo>
                    <a:pt x="1116159" y="1874664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Title 40">
            <a:extLst>
              <a:ext uri="{FF2B5EF4-FFF2-40B4-BE49-F238E27FC236}">
                <a16:creationId xmlns:a16="http://schemas.microsoft.com/office/drawing/2014/main" id="{60025DD6-2E0E-BDA6-9F8F-5BA0F513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3" y="-208101"/>
            <a:ext cx="7931819" cy="5539978"/>
          </a:xfrm>
        </p:spPr>
        <p:txBody>
          <a:bodyPr/>
          <a:lstStyle/>
          <a:p>
            <a:pPr algn="l"/>
            <a:r>
              <a:rPr lang="en-IN" sz="1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Pizza </a:t>
            </a:r>
            <a:br>
              <a:rPr lang="en-IN" sz="1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n-IN" sz="1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	Sales					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	- Himanshu Pathak</a:t>
            </a:r>
            <a:endParaRPr lang="en-IN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76188"/>
            <a:ext cx="17727489" cy="7691793"/>
            <a:chOff x="-29205" y="1141454"/>
            <a:chExt cx="17727489" cy="7691793"/>
          </a:xfrm>
        </p:grpSpPr>
        <p:sp>
          <p:nvSpPr>
            <p:cNvPr id="3" name="object 3"/>
            <p:cNvSpPr/>
            <p:nvPr/>
          </p:nvSpPr>
          <p:spPr>
            <a:xfrm>
              <a:off x="3009041" y="1141454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53361" y="7680441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09">
                  <a:moveTo>
                    <a:pt x="483635" y="1044608"/>
                  </a:moveTo>
                  <a:lnTo>
                    <a:pt x="482896" y="1044551"/>
                  </a:lnTo>
                  <a:lnTo>
                    <a:pt x="479862" y="978547"/>
                  </a:lnTo>
                  <a:lnTo>
                    <a:pt x="475926" y="916330"/>
                  </a:lnTo>
                  <a:lnTo>
                    <a:pt x="470892" y="860795"/>
                  </a:lnTo>
                  <a:lnTo>
                    <a:pt x="464323" y="810896"/>
                  </a:lnTo>
                  <a:lnTo>
                    <a:pt x="455866" y="766442"/>
                  </a:lnTo>
                  <a:lnTo>
                    <a:pt x="445144" y="726990"/>
                  </a:lnTo>
                  <a:lnTo>
                    <a:pt x="415397" y="661337"/>
                  </a:lnTo>
                  <a:lnTo>
                    <a:pt x="372069" y="610414"/>
                  </a:lnTo>
                  <a:lnTo>
                    <a:pt x="312145" y="570698"/>
                  </a:lnTo>
                  <a:lnTo>
                    <a:pt x="275017" y="553942"/>
                  </a:lnTo>
                  <a:lnTo>
                    <a:pt x="232611" y="538666"/>
                  </a:lnTo>
                  <a:lnTo>
                    <a:pt x="184548" y="524432"/>
                  </a:lnTo>
                  <a:lnTo>
                    <a:pt x="130453" y="510797"/>
                  </a:lnTo>
                  <a:lnTo>
                    <a:pt x="69948" y="497322"/>
                  </a:lnTo>
                  <a:lnTo>
                    <a:pt x="0" y="483038"/>
                  </a:lnTo>
                  <a:lnTo>
                    <a:pt x="69001" y="479865"/>
                  </a:lnTo>
                  <a:lnTo>
                    <a:pt x="131218" y="475932"/>
                  </a:lnTo>
                  <a:lnTo>
                    <a:pt x="187086" y="470858"/>
                  </a:lnTo>
                  <a:lnTo>
                    <a:pt x="237047" y="464264"/>
                  </a:lnTo>
                  <a:lnTo>
                    <a:pt x="281546" y="455770"/>
                  </a:lnTo>
                  <a:lnTo>
                    <a:pt x="321025" y="444998"/>
                  </a:lnTo>
                  <a:lnTo>
                    <a:pt x="386695" y="415102"/>
                  </a:lnTo>
                  <a:lnTo>
                    <a:pt x="437603" y="371542"/>
                  </a:lnTo>
                  <a:lnTo>
                    <a:pt x="477294" y="311284"/>
                  </a:lnTo>
                  <a:lnTo>
                    <a:pt x="494040" y="273946"/>
                  </a:lnTo>
                  <a:lnTo>
                    <a:pt x="509312" y="231296"/>
                  </a:lnTo>
                  <a:lnTo>
                    <a:pt x="523552" y="182955"/>
                  </a:lnTo>
                  <a:lnTo>
                    <a:pt x="537203" y="128544"/>
                  </a:lnTo>
                  <a:lnTo>
                    <a:pt x="550709" y="67683"/>
                  </a:lnTo>
                  <a:lnTo>
                    <a:pt x="564512" y="0"/>
                  </a:lnTo>
                  <a:lnTo>
                    <a:pt x="567683" y="69003"/>
                  </a:lnTo>
                  <a:lnTo>
                    <a:pt x="571616" y="131220"/>
                  </a:lnTo>
                  <a:lnTo>
                    <a:pt x="576690" y="187088"/>
                  </a:lnTo>
                  <a:lnTo>
                    <a:pt x="583284" y="237049"/>
                  </a:lnTo>
                  <a:lnTo>
                    <a:pt x="591777" y="281548"/>
                  </a:lnTo>
                  <a:lnTo>
                    <a:pt x="602549" y="321026"/>
                  </a:lnTo>
                  <a:lnTo>
                    <a:pt x="632446" y="386696"/>
                  </a:lnTo>
                  <a:lnTo>
                    <a:pt x="676006" y="437604"/>
                  </a:lnTo>
                  <a:lnTo>
                    <a:pt x="736264" y="477295"/>
                  </a:lnTo>
                  <a:lnTo>
                    <a:pt x="773602" y="494042"/>
                  </a:lnTo>
                  <a:lnTo>
                    <a:pt x="816252" y="509314"/>
                  </a:lnTo>
                  <a:lnTo>
                    <a:pt x="864593" y="523554"/>
                  </a:lnTo>
                  <a:lnTo>
                    <a:pt x="919005" y="537205"/>
                  </a:lnTo>
                  <a:lnTo>
                    <a:pt x="979865" y="550711"/>
                  </a:lnTo>
                  <a:lnTo>
                    <a:pt x="1044624" y="563917"/>
                  </a:lnTo>
                  <a:lnTo>
                    <a:pt x="1044567" y="564652"/>
                  </a:lnTo>
                  <a:lnTo>
                    <a:pt x="978545" y="567685"/>
                  </a:lnTo>
                  <a:lnTo>
                    <a:pt x="916328" y="571618"/>
                  </a:lnTo>
                  <a:lnTo>
                    <a:pt x="860460" y="576692"/>
                  </a:lnTo>
                  <a:lnTo>
                    <a:pt x="810499" y="583286"/>
                  </a:lnTo>
                  <a:lnTo>
                    <a:pt x="766000" y="591780"/>
                  </a:lnTo>
                  <a:lnTo>
                    <a:pt x="726522" y="602552"/>
                  </a:lnTo>
                  <a:lnTo>
                    <a:pt x="660851" y="632448"/>
                  </a:lnTo>
                  <a:lnTo>
                    <a:pt x="609943" y="676008"/>
                  </a:lnTo>
                  <a:lnTo>
                    <a:pt x="570252" y="736266"/>
                  </a:lnTo>
                  <a:lnTo>
                    <a:pt x="553506" y="773604"/>
                  </a:lnTo>
                  <a:lnTo>
                    <a:pt x="538234" y="816255"/>
                  </a:lnTo>
                  <a:lnTo>
                    <a:pt x="523994" y="864596"/>
                  </a:lnTo>
                  <a:lnTo>
                    <a:pt x="510289" y="919248"/>
                  </a:lnTo>
                  <a:lnTo>
                    <a:pt x="496810" y="980002"/>
                  </a:lnTo>
                  <a:lnTo>
                    <a:pt x="483635" y="104460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29205" y="1925999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4" h="1011555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7438" y="245588"/>
            <a:ext cx="13885544" cy="957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 rtl="0">
              <a:lnSpc>
                <a:spcPct val="115300"/>
              </a:lnSpc>
              <a:spcBef>
                <a:spcPts val="90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8: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Join relevant tables to find the category-wise distribution of pizzas.</a:t>
            </a:r>
            <a:endParaRPr sz="2800" b="1" kern="1200" spc="13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n-e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2306390"/>
            <a:ext cx="17640473" cy="7314602"/>
            <a:chOff x="228600" y="2306390"/>
            <a:chExt cx="17640473" cy="7314602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7552" y="2306390"/>
              <a:ext cx="4281521" cy="643139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600" y="2460733"/>
              <a:ext cx="13453744" cy="7160259"/>
            </a:xfrm>
            <a:custGeom>
              <a:avLst/>
              <a:gdLst/>
              <a:ahLst/>
              <a:cxnLst/>
              <a:rect l="l" t="t" r="r" b="b"/>
              <a:pathLst>
                <a:path w="13453744" h="7160259">
                  <a:moveTo>
                    <a:pt x="1663255" y="6571183"/>
                  </a:moveTo>
                  <a:lnTo>
                    <a:pt x="1654759" y="6533286"/>
                  </a:lnTo>
                  <a:lnTo>
                    <a:pt x="1621396" y="6513385"/>
                  </a:lnTo>
                  <a:lnTo>
                    <a:pt x="1546504" y="6500050"/>
                  </a:lnTo>
                  <a:lnTo>
                    <a:pt x="1471041" y="6490513"/>
                  </a:lnTo>
                  <a:lnTo>
                    <a:pt x="1422882" y="6485737"/>
                  </a:lnTo>
                  <a:lnTo>
                    <a:pt x="1374698" y="6481178"/>
                  </a:lnTo>
                  <a:lnTo>
                    <a:pt x="1326502" y="6476860"/>
                  </a:lnTo>
                  <a:lnTo>
                    <a:pt x="1278267" y="6472834"/>
                  </a:lnTo>
                  <a:lnTo>
                    <a:pt x="1230020" y="6469139"/>
                  </a:lnTo>
                  <a:lnTo>
                    <a:pt x="1181747" y="6465824"/>
                  </a:lnTo>
                  <a:lnTo>
                    <a:pt x="1127290" y="6463081"/>
                  </a:lnTo>
                  <a:lnTo>
                    <a:pt x="1072349" y="6461417"/>
                  </a:lnTo>
                  <a:lnTo>
                    <a:pt x="1016508" y="6460210"/>
                  </a:lnTo>
                  <a:lnTo>
                    <a:pt x="959396" y="6458813"/>
                  </a:lnTo>
                  <a:lnTo>
                    <a:pt x="970330" y="6448666"/>
                  </a:lnTo>
                  <a:lnTo>
                    <a:pt x="1078611" y="6349289"/>
                  </a:lnTo>
                  <a:lnTo>
                    <a:pt x="1112913" y="6317615"/>
                  </a:lnTo>
                  <a:lnTo>
                    <a:pt x="1147076" y="6285814"/>
                  </a:lnTo>
                  <a:lnTo>
                    <a:pt x="1181049" y="6253797"/>
                  </a:lnTo>
                  <a:lnTo>
                    <a:pt x="1239037" y="6198463"/>
                  </a:lnTo>
                  <a:lnTo>
                    <a:pt x="1269161" y="6153531"/>
                  </a:lnTo>
                  <a:lnTo>
                    <a:pt x="1272705" y="6129413"/>
                  </a:lnTo>
                  <a:lnTo>
                    <a:pt x="1266723" y="6110668"/>
                  </a:lnTo>
                  <a:lnTo>
                    <a:pt x="1243723" y="6091618"/>
                  </a:lnTo>
                  <a:lnTo>
                    <a:pt x="1215999" y="6084671"/>
                  </a:lnTo>
                  <a:lnTo>
                    <a:pt x="1187018" y="6090043"/>
                  </a:lnTo>
                  <a:lnTo>
                    <a:pt x="1160259" y="6107938"/>
                  </a:lnTo>
                  <a:lnTo>
                    <a:pt x="1121956" y="6146266"/>
                  </a:lnTo>
                  <a:lnTo>
                    <a:pt x="1083868" y="6184824"/>
                  </a:lnTo>
                  <a:lnTo>
                    <a:pt x="1045679" y="6223266"/>
                  </a:lnTo>
                  <a:lnTo>
                    <a:pt x="1007084" y="6261278"/>
                  </a:lnTo>
                  <a:lnTo>
                    <a:pt x="967752" y="6298476"/>
                  </a:lnTo>
                  <a:lnTo>
                    <a:pt x="932459" y="6329108"/>
                  </a:lnTo>
                  <a:lnTo>
                    <a:pt x="895743" y="6358280"/>
                  </a:lnTo>
                  <a:lnTo>
                    <a:pt x="858354" y="6386855"/>
                  </a:lnTo>
                  <a:lnTo>
                    <a:pt x="821029" y="6415722"/>
                  </a:lnTo>
                  <a:lnTo>
                    <a:pt x="819238" y="6370917"/>
                  </a:lnTo>
                  <a:lnTo>
                    <a:pt x="814120" y="6324841"/>
                  </a:lnTo>
                  <a:lnTo>
                    <a:pt x="812165" y="6301867"/>
                  </a:lnTo>
                  <a:lnTo>
                    <a:pt x="812228" y="6279007"/>
                  </a:lnTo>
                  <a:lnTo>
                    <a:pt x="815403" y="6226924"/>
                  </a:lnTo>
                  <a:lnTo>
                    <a:pt x="817727" y="6174905"/>
                  </a:lnTo>
                  <a:lnTo>
                    <a:pt x="818565" y="6122962"/>
                  </a:lnTo>
                  <a:lnTo>
                    <a:pt x="817295" y="6071146"/>
                  </a:lnTo>
                  <a:lnTo>
                    <a:pt x="813295" y="6019495"/>
                  </a:lnTo>
                  <a:lnTo>
                    <a:pt x="805954" y="5968022"/>
                  </a:lnTo>
                  <a:lnTo>
                    <a:pt x="794639" y="5916765"/>
                  </a:lnTo>
                  <a:lnTo>
                    <a:pt x="766216" y="5897727"/>
                  </a:lnTo>
                  <a:lnTo>
                    <a:pt x="753211" y="5900902"/>
                  </a:lnTo>
                  <a:lnTo>
                    <a:pt x="735139" y="5944768"/>
                  </a:lnTo>
                  <a:lnTo>
                    <a:pt x="730250" y="5998349"/>
                  </a:lnTo>
                  <a:lnTo>
                    <a:pt x="726173" y="6067387"/>
                  </a:lnTo>
                  <a:lnTo>
                    <a:pt x="722122" y="6151778"/>
                  </a:lnTo>
                  <a:lnTo>
                    <a:pt x="719861" y="6193968"/>
                  </a:lnTo>
                  <a:lnTo>
                    <a:pt x="717778" y="6226416"/>
                  </a:lnTo>
                  <a:lnTo>
                    <a:pt x="715391" y="6259474"/>
                  </a:lnTo>
                  <a:lnTo>
                    <a:pt x="710082" y="6330010"/>
                  </a:lnTo>
                  <a:lnTo>
                    <a:pt x="692759" y="6313551"/>
                  </a:lnTo>
                  <a:lnTo>
                    <a:pt x="677214" y="6298654"/>
                  </a:lnTo>
                  <a:lnTo>
                    <a:pt x="662660" y="6285001"/>
                  </a:lnTo>
                  <a:lnTo>
                    <a:pt x="616877" y="6245618"/>
                  </a:lnTo>
                  <a:lnTo>
                    <a:pt x="585330" y="6219075"/>
                  </a:lnTo>
                  <a:lnTo>
                    <a:pt x="553478" y="6192901"/>
                  </a:lnTo>
                  <a:lnTo>
                    <a:pt x="521195" y="6167310"/>
                  </a:lnTo>
                  <a:lnTo>
                    <a:pt x="492137" y="6142177"/>
                  </a:lnTo>
                  <a:lnTo>
                    <a:pt x="462419" y="6117221"/>
                  </a:lnTo>
                  <a:lnTo>
                    <a:pt x="428396" y="6098527"/>
                  </a:lnTo>
                  <a:lnTo>
                    <a:pt x="386435" y="6092190"/>
                  </a:lnTo>
                  <a:lnTo>
                    <a:pt x="384416" y="6092329"/>
                  </a:lnTo>
                  <a:lnTo>
                    <a:pt x="382790" y="6093206"/>
                  </a:lnTo>
                  <a:lnTo>
                    <a:pt x="380390" y="6096482"/>
                  </a:lnTo>
                  <a:lnTo>
                    <a:pt x="380022" y="6098286"/>
                  </a:lnTo>
                  <a:lnTo>
                    <a:pt x="380492" y="6100254"/>
                  </a:lnTo>
                  <a:lnTo>
                    <a:pt x="396252" y="6144095"/>
                  </a:lnTo>
                  <a:lnTo>
                    <a:pt x="418553" y="6183122"/>
                  </a:lnTo>
                  <a:lnTo>
                    <a:pt x="445643" y="6218542"/>
                  </a:lnTo>
                  <a:lnTo>
                    <a:pt x="475780" y="6251626"/>
                  </a:lnTo>
                  <a:lnTo>
                    <a:pt x="507187" y="6283604"/>
                  </a:lnTo>
                  <a:lnTo>
                    <a:pt x="541820" y="6318199"/>
                  </a:lnTo>
                  <a:lnTo>
                    <a:pt x="577088" y="6352667"/>
                  </a:lnTo>
                  <a:lnTo>
                    <a:pt x="613054" y="6387414"/>
                  </a:lnTo>
                  <a:lnTo>
                    <a:pt x="649833" y="6422809"/>
                  </a:lnTo>
                  <a:lnTo>
                    <a:pt x="687539" y="6459233"/>
                  </a:lnTo>
                  <a:lnTo>
                    <a:pt x="653859" y="6461404"/>
                  </a:lnTo>
                  <a:lnTo>
                    <a:pt x="619645" y="6463766"/>
                  </a:lnTo>
                  <a:lnTo>
                    <a:pt x="585076" y="6465583"/>
                  </a:lnTo>
                  <a:lnTo>
                    <a:pt x="550341" y="6466116"/>
                  </a:lnTo>
                  <a:lnTo>
                    <a:pt x="504507" y="6464744"/>
                  </a:lnTo>
                  <a:lnTo>
                    <a:pt x="458673" y="6462242"/>
                  </a:lnTo>
                  <a:lnTo>
                    <a:pt x="412838" y="6459614"/>
                  </a:lnTo>
                  <a:lnTo>
                    <a:pt x="366991" y="6457874"/>
                  </a:lnTo>
                  <a:lnTo>
                    <a:pt x="317093" y="6456921"/>
                  </a:lnTo>
                  <a:lnTo>
                    <a:pt x="267195" y="6456134"/>
                  </a:lnTo>
                  <a:lnTo>
                    <a:pt x="217297" y="6455486"/>
                  </a:lnTo>
                  <a:lnTo>
                    <a:pt x="167398" y="6454978"/>
                  </a:lnTo>
                  <a:lnTo>
                    <a:pt x="117500" y="6454572"/>
                  </a:lnTo>
                  <a:lnTo>
                    <a:pt x="67589" y="6454267"/>
                  </a:lnTo>
                  <a:lnTo>
                    <a:pt x="17691" y="6454051"/>
                  </a:lnTo>
                  <a:lnTo>
                    <a:pt x="11887" y="6457074"/>
                  </a:lnTo>
                  <a:lnTo>
                    <a:pt x="2159" y="6466649"/>
                  </a:lnTo>
                  <a:lnTo>
                    <a:pt x="0" y="6483617"/>
                  </a:lnTo>
                  <a:lnTo>
                    <a:pt x="16916" y="6508775"/>
                  </a:lnTo>
                  <a:lnTo>
                    <a:pt x="22529" y="6507531"/>
                  </a:lnTo>
                  <a:lnTo>
                    <a:pt x="29400" y="6512661"/>
                  </a:lnTo>
                  <a:lnTo>
                    <a:pt x="35839" y="6514287"/>
                  </a:lnTo>
                  <a:lnTo>
                    <a:pt x="59855" y="6520574"/>
                  </a:lnTo>
                  <a:lnTo>
                    <a:pt x="83870" y="6526949"/>
                  </a:lnTo>
                  <a:lnTo>
                    <a:pt x="107962" y="6532804"/>
                  </a:lnTo>
                  <a:lnTo>
                    <a:pt x="132232" y="6537566"/>
                  </a:lnTo>
                  <a:lnTo>
                    <a:pt x="150977" y="6539484"/>
                  </a:lnTo>
                  <a:lnTo>
                    <a:pt x="169951" y="6539916"/>
                  </a:lnTo>
                  <a:lnTo>
                    <a:pt x="189001" y="6540005"/>
                  </a:lnTo>
                  <a:lnTo>
                    <a:pt x="207962" y="6540894"/>
                  </a:lnTo>
                  <a:lnTo>
                    <a:pt x="258191" y="6545554"/>
                  </a:lnTo>
                  <a:lnTo>
                    <a:pt x="358597" y="6555397"/>
                  </a:lnTo>
                  <a:lnTo>
                    <a:pt x="408813" y="6560121"/>
                  </a:lnTo>
                  <a:lnTo>
                    <a:pt x="459054" y="6564427"/>
                  </a:lnTo>
                  <a:lnTo>
                    <a:pt x="502767" y="6567398"/>
                  </a:lnTo>
                  <a:lnTo>
                    <a:pt x="547344" y="6569659"/>
                  </a:lnTo>
                  <a:lnTo>
                    <a:pt x="593521" y="6571666"/>
                  </a:lnTo>
                  <a:lnTo>
                    <a:pt x="642086" y="6573901"/>
                  </a:lnTo>
                  <a:lnTo>
                    <a:pt x="598246" y="6611226"/>
                  </a:lnTo>
                  <a:lnTo>
                    <a:pt x="559168" y="6644957"/>
                  </a:lnTo>
                  <a:lnTo>
                    <a:pt x="523494" y="6676504"/>
                  </a:lnTo>
                  <a:lnTo>
                    <a:pt x="416737" y="6771437"/>
                  </a:lnTo>
                  <a:lnTo>
                    <a:pt x="339407" y="6839610"/>
                  </a:lnTo>
                  <a:lnTo>
                    <a:pt x="300786" y="6873735"/>
                  </a:lnTo>
                  <a:lnTo>
                    <a:pt x="262343" y="6908063"/>
                  </a:lnTo>
                  <a:lnTo>
                    <a:pt x="224180" y="6942683"/>
                  </a:lnTo>
                  <a:lnTo>
                    <a:pt x="207200" y="6972821"/>
                  </a:lnTo>
                  <a:lnTo>
                    <a:pt x="202298" y="6983679"/>
                  </a:lnTo>
                  <a:lnTo>
                    <a:pt x="211416" y="6998386"/>
                  </a:lnTo>
                  <a:lnTo>
                    <a:pt x="217284" y="7001688"/>
                  </a:lnTo>
                  <a:lnTo>
                    <a:pt x="233959" y="7005371"/>
                  </a:lnTo>
                  <a:lnTo>
                    <a:pt x="260108" y="7000113"/>
                  </a:lnTo>
                  <a:lnTo>
                    <a:pt x="294411" y="6976580"/>
                  </a:lnTo>
                  <a:lnTo>
                    <a:pt x="338594" y="6945376"/>
                  </a:lnTo>
                  <a:lnTo>
                    <a:pt x="382371" y="6913575"/>
                  </a:lnTo>
                  <a:lnTo>
                    <a:pt x="425831" y="6881317"/>
                  </a:lnTo>
                  <a:lnTo>
                    <a:pt x="469074" y="6848754"/>
                  </a:lnTo>
                  <a:lnTo>
                    <a:pt x="555256" y="6783222"/>
                  </a:lnTo>
                  <a:lnTo>
                    <a:pt x="589762" y="6756451"/>
                  </a:lnTo>
                  <a:lnTo>
                    <a:pt x="623887" y="6729196"/>
                  </a:lnTo>
                  <a:lnTo>
                    <a:pt x="657847" y="6701714"/>
                  </a:lnTo>
                  <a:lnTo>
                    <a:pt x="691870" y="6674307"/>
                  </a:lnTo>
                  <a:lnTo>
                    <a:pt x="701230" y="6679476"/>
                  </a:lnTo>
                  <a:lnTo>
                    <a:pt x="698093" y="6700240"/>
                  </a:lnTo>
                  <a:lnTo>
                    <a:pt x="694740" y="6721005"/>
                  </a:lnTo>
                  <a:lnTo>
                    <a:pt x="692035" y="6741782"/>
                  </a:lnTo>
                  <a:lnTo>
                    <a:pt x="690880" y="6762559"/>
                  </a:lnTo>
                  <a:lnTo>
                    <a:pt x="690664" y="6815493"/>
                  </a:lnTo>
                  <a:lnTo>
                    <a:pt x="690714" y="6868427"/>
                  </a:lnTo>
                  <a:lnTo>
                    <a:pt x="691007" y="6921360"/>
                  </a:lnTo>
                  <a:lnTo>
                    <a:pt x="691553" y="6974281"/>
                  </a:lnTo>
                  <a:lnTo>
                    <a:pt x="692340" y="7027202"/>
                  </a:lnTo>
                  <a:lnTo>
                    <a:pt x="693394" y="7080123"/>
                  </a:lnTo>
                  <a:lnTo>
                    <a:pt x="701446" y="7134415"/>
                  </a:lnTo>
                  <a:lnTo>
                    <a:pt x="730199" y="7160247"/>
                  </a:lnTo>
                  <a:lnTo>
                    <a:pt x="751039" y="7159155"/>
                  </a:lnTo>
                  <a:lnTo>
                    <a:pt x="788073" y="7134314"/>
                  </a:lnTo>
                  <a:lnTo>
                    <a:pt x="812012" y="7090931"/>
                  </a:lnTo>
                  <a:lnTo>
                    <a:pt x="817181" y="7038822"/>
                  </a:lnTo>
                  <a:lnTo>
                    <a:pt x="817575" y="7031977"/>
                  </a:lnTo>
                  <a:lnTo>
                    <a:pt x="817372" y="7025157"/>
                  </a:lnTo>
                  <a:lnTo>
                    <a:pt x="815695" y="7010705"/>
                  </a:lnTo>
                  <a:lnTo>
                    <a:pt x="815238" y="7003656"/>
                  </a:lnTo>
                  <a:lnTo>
                    <a:pt x="815162" y="6996595"/>
                  </a:lnTo>
                  <a:lnTo>
                    <a:pt x="815467" y="6989521"/>
                  </a:lnTo>
                  <a:lnTo>
                    <a:pt x="818235" y="6943204"/>
                  </a:lnTo>
                  <a:lnTo>
                    <a:pt x="817448" y="6896506"/>
                  </a:lnTo>
                  <a:lnTo>
                    <a:pt x="815314" y="6849605"/>
                  </a:lnTo>
                  <a:lnTo>
                    <a:pt x="814031" y="6802755"/>
                  </a:lnTo>
                  <a:lnTo>
                    <a:pt x="814273" y="6749821"/>
                  </a:lnTo>
                  <a:lnTo>
                    <a:pt x="815073" y="6696329"/>
                  </a:lnTo>
                  <a:lnTo>
                    <a:pt x="816114" y="6641706"/>
                  </a:lnTo>
                  <a:lnTo>
                    <a:pt x="817118" y="6585369"/>
                  </a:lnTo>
                  <a:lnTo>
                    <a:pt x="852932" y="6618325"/>
                  </a:lnTo>
                  <a:lnTo>
                    <a:pt x="885621" y="6647904"/>
                  </a:lnTo>
                  <a:lnTo>
                    <a:pt x="962037" y="6715760"/>
                  </a:lnTo>
                  <a:lnTo>
                    <a:pt x="1000518" y="6749364"/>
                  </a:lnTo>
                  <a:lnTo>
                    <a:pt x="1039571" y="6782270"/>
                  </a:lnTo>
                  <a:lnTo>
                    <a:pt x="1076528" y="6811289"/>
                  </a:lnTo>
                  <a:lnTo>
                    <a:pt x="1114272" y="6839458"/>
                  </a:lnTo>
                  <a:lnTo>
                    <a:pt x="1151724" y="6867868"/>
                  </a:lnTo>
                  <a:lnTo>
                    <a:pt x="1187767" y="6897586"/>
                  </a:lnTo>
                  <a:lnTo>
                    <a:pt x="1221308" y="6929704"/>
                  </a:lnTo>
                  <a:lnTo>
                    <a:pt x="1239062" y="6947065"/>
                  </a:lnTo>
                  <a:lnTo>
                    <a:pt x="1256322" y="6958901"/>
                  </a:lnTo>
                  <a:lnTo>
                    <a:pt x="1275626" y="6964489"/>
                  </a:lnTo>
                  <a:lnTo>
                    <a:pt x="1299476" y="6963092"/>
                  </a:lnTo>
                  <a:lnTo>
                    <a:pt x="1322260" y="6939356"/>
                  </a:lnTo>
                  <a:lnTo>
                    <a:pt x="1327988" y="6901662"/>
                  </a:lnTo>
                  <a:lnTo>
                    <a:pt x="1323340" y="6870776"/>
                  </a:lnTo>
                  <a:lnTo>
                    <a:pt x="1307693" y="6844690"/>
                  </a:lnTo>
                  <a:lnTo>
                    <a:pt x="1280439" y="6821386"/>
                  </a:lnTo>
                  <a:lnTo>
                    <a:pt x="1275168" y="6817754"/>
                  </a:lnTo>
                  <a:lnTo>
                    <a:pt x="1270076" y="6813880"/>
                  </a:lnTo>
                  <a:lnTo>
                    <a:pt x="1265199" y="6809778"/>
                  </a:lnTo>
                  <a:lnTo>
                    <a:pt x="1260500" y="6805422"/>
                  </a:lnTo>
                  <a:lnTo>
                    <a:pt x="1237945" y="6782041"/>
                  </a:lnTo>
                  <a:lnTo>
                    <a:pt x="1215593" y="6758457"/>
                  </a:lnTo>
                  <a:lnTo>
                    <a:pt x="1192771" y="6735407"/>
                  </a:lnTo>
                  <a:lnTo>
                    <a:pt x="1168844" y="6713677"/>
                  </a:lnTo>
                  <a:lnTo>
                    <a:pt x="1136180" y="6687413"/>
                  </a:lnTo>
                  <a:lnTo>
                    <a:pt x="1102588" y="6662242"/>
                  </a:lnTo>
                  <a:lnTo>
                    <a:pt x="1068628" y="6637490"/>
                  </a:lnTo>
                  <a:lnTo>
                    <a:pt x="1034846" y="6612522"/>
                  </a:lnTo>
                  <a:lnTo>
                    <a:pt x="1025525" y="6605156"/>
                  </a:lnTo>
                  <a:lnTo>
                    <a:pt x="1015720" y="6596926"/>
                  </a:lnTo>
                  <a:lnTo>
                    <a:pt x="1004620" y="6587414"/>
                  </a:lnTo>
                  <a:lnTo>
                    <a:pt x="991400" y="6576187"/>
                  </a:lnTo>
                  <a:lnTo>
                    <a:pt x="1009789" y="6575920"/>
                  </a:lnTo>
                  <a:lnTo>
                    <a:pt x="1025093" y="6575768"/>
                  </a:lnTo>
                  <a:lnTo>
                    <a:pt x="1038352" y="6575501"/>
                  </a:lnTo>
                  <a:lnTo>
                    <a:pt x="1050544" y="6574841"/>
                  </a:lnTo>
                  <a:lnTo>
                    <a:pt x="1080439" y="6571907"/>
                  </a:lnTo>
                  <a:lnTo>
                    <a:pt x="1110322" y="6568516"/>
                  </a:lnTo>
                  <a:lnTo>
                    <a:pt x="1140167" y="6565989"/>
                  </a:lnTo>
                  <a:lnTo>
                    <a:pt x="1169936" y="6565595"/>
                  </a:lnTo>
                  <a:lnTo>
                    <a:pt x="1181849" y="6567945"/>
                  </a:lnTo>
                  <a:lnTo>
                    <a:pt x="1214615" y="6574155"/>
                  </a:lnTo>
                  <a:lnTo>
                    <a:pt x="1263802" y="6582943"/>
                  </a:lnTo>
                  <a:lnTo>
                    <a:pt x="1324965" y="6593040"/>
                  </a:lnTo>
                  <a:lnTo>
                    <a:pt x="1374889" y="6600520"/>
                  </a:lnTo>
                  <a:lnTo>
                    <a:pt x="1421752" y="6606845"/>
                  </a:lnTo>
                  <a:lnTo>
                    <a:pt x="1469224" y="6612382"/>
                  </a:lnTo>
                  <a:lnTo>
                    <a:pt x="1516062" y="6616814"/>
                  </a:lnTo>
                  <a:lnTo>
                    <a:pt x="1561007" y="6619748"/>
                  </a:lnTo>
                  <a:lnTo>
                    <a:pt x="1573923" y="6621031"/>
                  </a:lnTo>
                  <a:lnTo>
                    <a:pt x="1586852" y="6621627"/>
                  </a:lnTo>
                  <a:lnTo>
                    <a:pt x="1599793" y="6621551"/>
                  </a:lnTo>
                  <a:lnTo>
                    <a:pt x="1612747" y="6620789"/>
                  </a:lnTo>
                  <a:lnTo>
                    <a:pt x="1637550" y="6615062"/>
                  </a:lnTo>
                  <a:lnTo>
                    <a:pt x="1652003" y="6604228"/>
                  </a:lnTo>
                  <a:lnTo>
                    <a:pt x="1659458" y="6589268"/>
                  </a:lnTo>
                  <a:lnTo>
                    <a:pt x="1663255" y="6571183"/>
                  </a:lnTo>
                  <a:close/>
                </a:path>
                <a:path w="13453744" h="7160259">
                  <a:moveTo>
                    <a:pt x="13453212" y="673455"/>
                  </a:moveTo>
                  <a:lnTo>
                    <a:pt x="13444715" y="635558"/>
                  </a:lnTo>
                  <a:lnTo>
                    <a:pt x="13411353" y="615657"/>
                  </a:lnTo>
                  <a:lnTo>
                    <a:pt x="13336461" y="602322"/>
                  </a:lnTo>
                  <a:lnTo>
                    <a:pt x="13260985" y="592785"/>
                  </a:lnTo>
                  <a:lnTo>
                    <a:pt x="13212826" y="588010"/>
                  </a:lnTo>
                  <a:lnTo>
                    <a:pt x="13164655" y="583450"/>
                  </a:lnTo>
                  <a:lnTo>
                    <a:pt x="13116446" y="579132"/>
                  </a:lnTo>
                  <a:lnTo>
                    <a:pt x="13068224" y="575106"/>
                  </a:lnTo>
                  <a:lnTo>
                    <a:pt x="13019964" y="571411"/>
                  </a:lnTo>
                  <a:lnTo>
                    <a:pt x="12971691" y="568096"/>
                  </a:lnTo>
                  <a:lnTo>
                    <a:pt x="12917246" y="565353"/>
                  </a:lnTo>
                  <a:lnTo>
                    <a:pt x="12862293" y="563689"/>
                  </a:lnTo>
                  <a:lnTo>
                    <a:pt x="12806464" y="562483"/>
                  </a:lnTo>
                  <a:lnTo>
                    <a:pt x="12749352" y="561086"/>
                  </a:lnTo>
                  <a:lnTo>
                    <a:pt x="12760287" y="550938"/>
                  </a:lnTo>
                  <a:lnTo>
                    <a:pt x="12868555" y="451561"/>
                  </a:lnTo>
                  <a:lnTo>
                    <a:pt x="12902857" y="419887"/>
                  </a:lnTo>
                  <a:lnTo>
                    <a:pt x="12937020" y="388086"/>
                  </a:lnTo>
                  <a:lnTo>
                    <a:pt x="12970993" y="356069"/>
                  </a:lnTo>
                  <a:lnTo>
                    <a:pt x="13028981" y="300736"/>
                  </a:lnTo>
                  <a:lnTo>
                    <a:pt x="13059105" y="255803"/>
                  </a:lnTo>
                  <a:lnTo>
                    <a:pt x="13062661" y="231686"/>
                  </a:lnTo>
                  <a:lnTo>
                    <a:pt x="13056680" y="212940"/>
                  </a:lnTo>
                  <a:lnTo>
                    <a:pt x="13033680" y="193890"/>
                  </a:lnTo>
                  <a:lnTo>
                    <a:pt x="13005943" y="186944"/>
                  </a:lnTo>
                  <a:lnTo>
                    <a:pt x="12976962" y="192316"/>
                  </a:lnTo>
                  <a:lnTo>
                    <a:pt x="12950203" y="210210"/>
                  </a:lnTo>
                  <a:lnTo>
                    <a:pt x="12911900" y="248539"/>
                  </a:lnTo>
                  <a:lnTo>
                    <a:pt x="12873812" y="287096"/>
                  </a:lnTo>
                  <a:lnTo>
                    <a:pt x="12835623" y="325539"/>
                  </a:lnTo>
                  <a:lnTo>
                    <a:pt x="12797028" y="363550"/>
                  </a:lnTo>
                  <a:lnTo>
                    <a:pt x="12757696" y="400748"/>
                  </a:lnTo>
                  <a:lnTo>
                    <a:pt x="12722403" y="431380"/>
                  </a:lnTo>
                  <a:lnTo>
                    <a:pt x="12685687" y="460552"/>
                  </a:lnTo>
                  <a:lnTo>
                    <a:pt x="12648298" y="489127"/>
                  </a:lnTo>
                  <a:lnTo>
                    <a:pt x="12610986" y="517994"/>
                  </a:lnTo>
                  <a:lnTo>
                    <a:pt x="12609182" y="473189"/>
                  </a:lnTo>
                  <a:lnTo>
                    <a:pt x="12604064" y="427113"/>
                  </a:lnTo>
                  <a:lnTo>
                    <a:pt x="12602108" y="404139"/>
                  </a:lnTo>
                  <a:lnTo>
                    <a:pt x="12602172" y="381279"/>
                  </a:lnTo>
                  <a:lnTo>
                    <a:pt x="12605360" y="329196"/>
                  </a:lnTo>
                  <a:lnTo>
                    <a:pt x="12607671" y="277177"/>
                  </a:lnTo>
                  <a:lnTo>
                    <a:pt x="12608509" y="225234"/>
                  </a:lnTo>
                  <a:lnTo>
                    <a:pt x="12607239" y="173418"/>
                  </a:lnTo>
                  <a:lnTo>
                    <a:pt x="12603251" y="121767"/>
                  </a:lnTo>
                  <a:lnTo>
                    <a:pt x="12595898" y="70294"/>
                  </a:lnTo>
                  <a:lnTo>
                    <a:pt x="12584582" y="19037"/>
                  </a:lnTo>
                  <a:lnTo>
                    <a:pt x="12556173" y="0"/>
                  </a:lnTo>
                  <a:lnTo>
                    <a:pt x="12543168" y="3175"/>
                  </a:lnTo>
                  <a:lnTo>
                    <a:pt x="12525083" y="47040"/>
                  </a:lnTo>
                  <a:lnTo>
                    <a:pt x="12520193" y="100622"/>
                  </a:lnTo>
                  <a:lnTo>
                    <a:pt x="12516117" y="169659"/>
                  </a:lnTo>
                  <a:lnTo>
                    <a:pt x="12512065" y="254050"/>
                  </a:lnTo>
                  <a:lnTo>
                    <a:pt x="12509818" y="296240"/>
                  </a:lnTo>
                  <a:lnTo>
                    <a:pt x="12507735" y="328688"/>
                  </a:lnTo>
                  <a:lnTo>
                    <a:pt x="12505334" y="361746"/>
                  </a:lnTo>
                  <a:lnTo>
                    <a:pt x="12500026" y="432282"/>
                  </a:lnTo>
                  <a:lnTo>
                    <a:pt x="12482716" y="415823"/>
                  </a:lnTo>
                  <a:lnTo>
                    <a:pt x="12467158" y="400926"/>
                  </a:lnTo>
                  <a:lnTo>
                    <a:pt x="12452604" y="387273"/>
                  </a:lnTo>
                  <a:lnTo>
                    <a:pt x="12406833" y="347891"/>
                  </a:lnTo>
                  <a:lnTo>
                    <a:pt x="12375274" y="321348"/>
                  </a:lnTo>
                  <a:lnTo>
                    <a:pt x="12343422" y="295173"/>
                  </a:lnTo>
                  <a:lnTo>
                    <a:pt x="12311139" y="269582"/>
                  </a:lnTo>
                  <a:lnTo>
                    <a:pt x="12282094" y="244449"/>
                  </a:lnTo>
                  <a:lnTo>
                    <a:pt x="12252376" y="219494"/>
                  </a:lnTo>
                  <a:lnTo>
                    <a:pt x="12218340" y="200799"/>
                  </a:lnTo>
                  <a:lnTo>
                    <a:pt x="12176379" y="194462"/>
                  </a:lnTo>
                  <a:lnTo>
                    <a:pt x="12174360" y="194602"/>
                  </a:lnTo>
                  <a:lnTo>
                    <a:pt x="12172747" y="195478"/>
                  </a:lnTo>
                  <a:lnTo>
                    <a:pt x="12170334" y="198755"/>
                  </a:lnTo>
                  <a:lnTo>
                    <a:pt x="12169966" y="200558"/>
                  </a:lnTo>
                  <a:lnTo>
                    <a:pt x="12170435" y="202526"/>
                  </a:lnTo>
                  <a:lnTo>
                    <a:pt x="12186196" y="246367"/>
                  </a:lnTo>
                  <a:lnTo>
                    <a:pt x="12208510" y="285394"/>
                  </a:lnTo>
                  <a:lnTo>
                    <a:pt x="12235599" y="320814"/>
                  </a:lnTo>
                  <a:lnTo>
                    <a:pt x="12265724" y="353898"/>
                  </a:lnTo>
                  <a:lnTo>
                    <a:pt x="12297131" y="385876"/>
                  </a:lnTo>
                  <a:lnTo>
                    <a:pt x="12331776" y="420471"/>
                  </a:lnTo>
                  <a:lnTo>
                    <a:pt x="12367031" y="454939"/>
                  </a:lnTo>
                  <a:lnTo>
                    <a:pt x="12402998" y="489686"/>
                  </a:lnTo>
                  <a:lnTo>
                    <a:pt x="12439790" y="525081"/>
                  </a:lnTo>
                  <a:lnTo>
                    <a:pt x="12477483" y="561505"/>
                  </a:lnTo>
                  <a:lnTo>
                    <a:pt x="12443803" y="563676"/>
                  </a:lnTo>
                  <a:lnTo>
                    <a:pt x="12409589" y="566039"/>
                  </a:lnTo>
                  <a:lnTo>
                    <a:pt x="12375020" y="567855"/>
                  </a:lnTo>
                  <a:lnTo>
                    <a:pt x="12340298" y="568388"/>
                  </a:lnTo>
                  <a:lnTo>
                    <a:pt x="12294451" y="567016"/>
                  </a:lnTo>
                  <a:lnTo>
                    <a:pt x="12248617" y="564515"/>
                  </a:lnTo>
                  <a:lnTo>
                    <a:pt x="12202782" y="561886"/>
                  </a:lnTo>
                  <a:lnTo>
                    <a:pt x="12156935" y="560146"/>
                  </a:lnTo>
                  <a:lnTo>
                    <a:pt x="12107037" y="559193"/>
                  </a:lnTo>
                  <a:lnTo>
                    <a:pt x="12057151" y="558406"/>
                  </a:lnTo>
                  <a:lnTo>
                    <a:pt x="12007253" y="557758"/>
                  </a:lnTo>
                  <a:lnTo>
                    <a:pt x="11957342" y="557250"/>
                  </a:lnTo>
                  <a:lnTo>
                    <a:pt x="11907444" y="556844"/>
                  </a:lnTo>
                  <a:lnTo>
                    <a:pt x="11857546" y="556539"/>
                  </a:lnTo>
                  <a:lnTo>
                    <a:pt x="11807635" y="556323"/>
                  </a:lnTo>
                  <a:lnTo>
                    <a:pt x="11801843" y="559346"/>
                  </a:lnTo>
                  <a:lnTo>
                    <a:pt x="11792115" y="568921"/>
                  </a:lnTo>
                  <a:lnTo>
                    <a:pt x="11789956" y="585889"/>
                  </a:lnTo>
                  <a:lnTo>
                    <a:pt x="11806860" y="611047"/>
                  </a:lnTo>
                  <a:lnTo>
                    <a:pt x="11812473" y="609803"/>
                  </a:lnTo>
                  <a:lnTo>
                    <a:pt x="11819357" y="614934"/>
                  </a:lnTo>
                  <a:lnTo>
                    <a:pt x="11825783" y="616559"/>
                  </a:lnTo>
                  <a:lnTo>
                    <a:pt x="11849799" y="622846"/>
                  </a:lnTo>
                  <a:lnTo>
                    <a:pt x="11873814" y="629221"/>
                  </a:lnTo>
                  <a:lnTo>
                    <a:pt x="11897906" y="635076"/>
                  </a:lnTo>
                  <a:lnTo>
                    <a:pt x="11922189" y="639838"/>
                  </a:lnTo>
                  <a:lnTo>
                    <a:pt x="11940921" y="641756"/>
                  </a:lnTo>
                  <a:lnTo>
                    <a:pt x="11959895" y="642188"/>
                  </a:lnTo>
                  <a:lnTo>
                    <a:pt x="11978945" y="642277"/>
                  </a:lnTo>
                  <a:lnTo>
                    <a:pt x="11997906" y="643166"/>
                  </a:lnTo>
                  <a:lnTo>
                    <a:pt x="12048134" y="647827"/>
                  </a:lnTo>
                  <a:lnTo>
                    <a:pt x="12148541" y="657669"/>
                  </a:lnTo>
                  <a:lnTo>
                    <a:pt x="12198756" y="662393"/>
                  </a:lnTo>
                  <a:lnTo>
                    <a:pt x="12249010" y="666699"/>
                  </a:lnTo>
                  <a:lnTo>
                    <a:pt x="12292724" y="669671"/>
                  </a:lnTo>
                  <a:lnTo>
                    <a:pt x="12337288" y="671931"/>
                  </a:lnTo>
                  <a:lnTo>
                    <a:pt x="12383478" y="673938"/>
                  </a:lnTo>
                  <a:lnTo>
                    <a:pt x="12432043" y="676173"/>
                  </a:lnTo>
                  <a:lnTo>
                    <a:pt x="12388190" y="713498"/>
                  </a:lnTo>
                  <a:lnTo>
                    <a:pt x="12349124" y="747229"/>
                  </a:lnTo>
                  <a:lnTo>
                    <a:pt x="12313450" y="778776"/>
                  </a:lnTo>
                  <a:lnTo>
                    <a:pt x="12206681" y="873709"/>
                  </a:lnTo>
                  <a:lnTo>
                    <a:pt x="12129364" y="941882"/>
                  </a:lnTo>
                  <a:lnTo>
                    <a:pt x="12090730" y="976007"/>
                  </a:lnTo>
                  <a:lnTo>
                    <a:pt x="12052287" y="1010335"/>
                  </a:lnTo>
                  <a:lnTo>
                    <a:pt x="12014124" y="1044956"/>
                  </a:lnTo>
                  <a:lnTo>
                    <a:pt x="11997157" y="1075093"/>
                  </a:lnTo>
                  <a:lnTo>
                    <a:pt x="11992242" y="1085951"/>
                  </a:lnTo>
                  <a:lnTo>
                    <a:pt x="12001373" y="1100658"/>
                  </a:lnTo>
                  <a:lnTo>
                    <a:pt x="12007228" y="1103960"/>
                  </a:lnTo>
                  <a:lnTo>
                    <a:pt x="12023903" y="1107643"/>
                  </a:lnTo>
                  <a:lnTo>
                    <a:pt x="12050065" y="1102385"/>
                  </a:lnTo>
                  <a:lnTo>
                    <a:pt x="12084355" y="1078852"/>
                  </a:lnTo>
                  <a:lnTo>
                    <a:pt x="12128538" y="1047648"/>
                  </a:lnTo>
                  <a:lnTo>
                    <a:pt x="12172315" y="1015847"/>
                  </a:lnTo>
                  <a:lnTo>
                    <a:pt x="12215787" y="983589"/>
                  </a:lnTo>
                  <a:lnTo>
                    <a:pt x="12259018" y="951026"/>
                  </a:lnTo>
                  <a:lnTo>
                    <a:pt x="12345200" y="885494"/>
                  </a:lnTo>
                  <a:lnTo>
                    <a:pt x="12379706" y="858723"/>
                  </a:lnTo>
                  <a:lnTo>
                    <a:pt x="12413831" y="831469"/>
                  </a:lnTo>
                  <a:lnTo>
                    <a:pt x="12447803" y="803986"/>
                  </a:lnTo>
                  <a:lnTo>
                    <a:pt x="12481814" y="776579"/>
                  </a:lnTo>
                  <a:lnTo>
                    <a:pt x="12491187" y="781748"/>
                  </a:lnTo>
                  <a:lnTo>
                    <a:pt x="12488037" y="802513"/>
                  </a:lnTo>
                  <a:lnTo>
                    <a:pt x="12484684" y="823277"/>
                  </a:lnTo>
                  <a:lnTo>
                    <a:pt x="12481979" y="844054"/>
                  </a:lnTo>
                  <a:lnTo>
                    <a:pt x="12480823" y="864831"/>
                  </a:lnTo>
                  <a:lnTo>
                    <a:pt x="12480620" y="917765"/>
                  </a:lnTo>
                  <a:lnTo>
                    <a:pt x="12480658" y="970699"/>
                  </a:lnTo>
                  <a:lnTo>
                    <a:pt x="12480950" y="1023632"/>
                  </a:lnTo>
                  <a:lnTo>
                    <a:pt x="12481497" y="1076553"/>
                  </a:lnTo>
                  <a:lnTo>
                    <a:pt x="12482297" y="1129474"/>
                  </a:lnTo>
                  <a:lnTo>
                    <a:pt x="12483338" y="1182395"/>
                  </a:lnTo>
                  <a:lnTo>
                    <a:pt x="12491390" y="1236687"/>
                  </a:lnTo>
                  <a:lnTo>
                    <a:pt x="12520155" y="1262519"/>
                  </a:lnTo>
                  <a:lnTo>
                    <a:pt x="12540983" y="1261427"/>
                  </a:lnTo>
                  <a:lnTo>
                    <a:pt x="12578017" y="1236586"/>
                  </a:lnTo>
                  <a:lnTo>
                    <a:pt x="12601956" y="1193203"/>
                  </a:lnTo>
                  <a:lnTo>
                    <a:pt x="12607125" y="1141095"/>
                  </a:lnTo>
                  <a:lnTo>
                    <a:pt x="12607519" y="1134249"/>
                  </a:lnTo>
                  <a:lnTo>
                    <a:pt x="12607315" y="1127429"/>
                  </a:lnTo>
                  <a:lnTo>
                    <a:pt x="12605639" y="1112977"/>
                  </a:lnTo>
                  <a:lnTo>
                    <a:pt x="12605182" y="1105928"/>
                  </a:lnTo>
                  <a:lnTo>
                    <a:pt x="12605106" y="1098867"/>
                  </a:lnTo>
                  <a:lnTo>
                    <a:pt x="12605410" y="1091793"/>
                  </a:lnTo>
                  <a:lnTo>
                    <a:pt x="12608192" y="1045476"/>
                  </a:lnTo>
                  <a:lnTo>
                    <a:pt x="12607392" y="998778"/>
                  </a:lnTo>
                  <a:lnTo>
                    <a:pt x="12605258" y="951877"/>
                  </a:lnTo>
                  <a:lnTo>
                    <a:pt x="12603975" y="905027"/>
                  </a:lnTo>
                  <a:lnTo>
                    <a:pt x="12604229" y="852093"/>
                  </a:lnTo>
                  <a:lnTo>
                    <a:pt x="12605017" y="798601"/>
                  </a:lnTo>
                  <a:lnTo>
                    <a:pt x="12606058" y="743978"/>
                  </a:lnTo>
                  <a:lnTo>
                    <a:pt x="12607061" y="687641"/>
                  </a:lnTo>
                  <a:lnTo>
                    <a:pt x="12642876" y="720598"/>
                  </a:lnTo>
                  <a:lnTo>
                    <a:pt x="12675565" y="750176"/>
                  </a:lnTo>
                  <a:lnTo>
                    <a:pt x="12751981" y="818032"/>
                  </a:lnTo>
                  <a:lnTo>
                    <a:pt x="12790462" y="851636"/>
                  </a:lnTo>
                  <a:lnTo>
                    <a:pt x="12829515" y="884542"/>
                  </a:lnTo>
                  <a:lnTo>
                    <a:pt x="12866472" y="913561"/>
                  </a:lnTo>
                  <a:lnTo>
                    <a:pt x="12904229" y="941730"/>
                  </a:lnTo>
                  <a:lnTo>
                    <a:pt x="12941668" y="970140"/>
                  </a:lnTo>
                  <a:lnTo>
                    <a:pt x="12977711" y="999858"/>
                  </a:lnTo>
                  <a:lnTo>
                    <a:pt x="13011252" y="1031976"/>
                  </a:lnTo>
                  <a:lnTo>
                    <a:pt x="13029006" y="1049337"/>
                  </a:lnTo>
                  <a:lnTo>
                    <a:pt x="13046278" y="1061173"/>
                  </a:lnTo>
                  <a:lnTo>
                    <a:pt x="13065570" y="1066761"/>
                  </a:lnTo>
                  <a:lnTo>
                    <a:pt x="13089420" y="1065364"/>
                  </a:lnTo>
                  <a:lnTo>
                    <a:pt x="13112204" y="1041628"/>
                  </a:lnTo>
                  <a:lnTo>
                    <a:pt x="13117932" y="1003935"/>
                  </a:lnTo>
                  <a:lnTo>
                    <a:pt x="13113284" y="973048"/>
                  </a:lnTo>
                  <a:lnTo>
                    <a:pt x="13097637" y="946962"/>
                  </a:lnTo>
                  <a:lnTo>
                    <a:pt x="13070383" y="923658"/>
                  </a:lnTo>
                  <a:lnTo>
                    <a:pt x="13065112" y="920026"/>
                  </a:lnTo>
                  <a:lnTo>
                    <a:pt x="13060032" y="916152"/>
                  </a:lnTo>
                  <a:lnTo>
                    <a:pt x="13055143" y="912050"/>
                  </a:lnTo>
                  <a:lnTo>
                    <a:pt x="13050444" y="907694"/>
                  </a:lnTo>
                  <a:lnTo>
                    <a:pt x="13027901" y="884313"/>
                  </a:lnTo>
                  <a:lnTo>
                    <a:pt x="13005537" y="860729"/>
                  </a:lnTo>
                  <a:lnTo>
                    <a:pt x="12982715" y="837679"/>
                  </a:lnTo>
                  <a:lnTo>
                    <a:pt x="12958801" y="815949"/>
                  </a:lnTo>
                  <a:lnTo>
                    <a:pt x="12926124" y="789686"/>
                  </a:lnTo>
                  <a:lnTo>
                    <a:pt x="12892532" y="764514"/>
                  </a:lnTo>
                  <a:lnTo>
                    <a:pt x="12858585" y="739762"/>
                  </a:lnTo>
                  <a:lnTo>
                    <a:pt x="12824803" y="714794"/>
                  </a:lnTo>
                  <a:lnTo>
                    <a:pt x="12815469" y="707428"/>
                  </a:lnTo>
                  <a:lnTo>
                    <a:pt x="12805664" y="699198"/>
                  </a:lnTo>
                  <a:lnTo>
                    <a:pt x="12794564" y="689686"/>
                  </a:lnTo>
                  <a:lnTo>
                    <a:pt x="12781356" y="678459"/>
                  </a:lnTo>
                  <a:lnTo>
                    <a:pt x="12799733" y="678192"/>
                  </a:lnTo>
                  <a:lnTo>
                    <a:pt x="12815049" y="678040"/>
                  </a:lnTo>
                  <a:lnTo>
                    <a:pt x="12828296" y="677773"/>
                  </a:lnTo>
                  <a:lnTo>
                    <a:pt x="12840488" y="677113"/>
                  </a:lnTo>
                  <a:lnTo>
                    <a:pt x="12870383" y="674179"/>
                  </a:lnTo>
                  <a:lnTo>
                    <a:pt x="12900279" y="670788"/>
                  </a:lnTo>
                  <a:lnTo>
                    <a:pt x="12930124" y="668261"/>
                  </a:lnTo>
                  <a:lnTo>
                    <a:pt x="12959893" y="667867"/>
                  </a:lnTo>
                  <a:lnTo>
                    <a:pt x="12971793" y="670217"/>
                  </a:lnTo>
                  <a:lnTo>
                    <a:pt x="13004559" y="676427"/>
                  </a:lnTo>
                  <a:lnTo>
                    <a:pt x="13053746" y="685215"/>
                  </a:lnTo>
                  <a:lnTo>
                    <a:pt x="13114922" y="695312"/>
                  </a:lnTo>
                  <a:lnTo>
                    <a:pt x="13164833" y="702792"/>
                  </a:lnTo>
                  <a:lnTo>
                    <a:pt x="13211696" y="709117"/>
                  </a:lnTo>
                  <a:lnTo>
                    <a:pt x="13259168" y="714654"/>
                  </a:lnTo>
                  <a:lnTo>
                    <a:pt x="13306006" y="719086"/>
                  </a:lnTo>
                  <a:lnTo>
                    <a:pt x="13350951" y="722020"/>
                  </a:lnTo>
                  <a:lnTo>
                    <a:pt x="13363867" y="723303"/>
                  </a:lnTo>
                  <a:lnTo>
                    <a:pt x="13376796" y="723900"/>
                  </a:lnTo>
                  <a:lnTo>
                    <a:pt x="13389737" y="723823"/>
                  </a:lnTo>
                  <a:lnTo>
                    <a:pt x="13402691" y="723061"/>
                  </a:lnTo>
                  <a:lnTo>
                    <a:pt x="13427494" y="717334"/>
                  </a:lnTo>
                  <a:lnTo>
                    <a:pt x="13441947" y="706501"/>
                  </a:lnTo>
                  <a:lnTo>
                    <a:pt x="13449402" y="691540"/>
                  </a:lnTo>
                  <a:lnTo>
                    <a:pt x="13453212" y="673455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15BD2-1A60-D01A-F22B-6992778F5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20796"/>
            <a:ext cx="8523370" cy="5590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02" y="608916"/>
            <a:ext cx="18271198" cy="8741644"/>
            <a:chOff x="16903" y="91603"/>
            <a:chExt cx="18271198" cy="8741644"/>
          </a:xfrm>
        </p:grpSpPr>
        <p:sp>
          <p:nvSpPr>
            <p:cNvPr id="3" name="object 3"/>
            <p:cNvSpPr/>
            <p:nvPr/>
          </p:nvSpPr>
          <p:spPr>
            <a:xfrm>
              <a:off x="16903" y="975816"/>
              <a:ext cx="10700385" cy="2152650"/>
            </a:xfrm>
            <a:custGeom>
              <a:avLst/>
              <a:gdLst/>
              <a:ahLst/>
              <a:cxnLst/>
              <a:rect l="l" t="t" r="r" b="b"/>
              <a:pathLst>
                <a:path w="10700385" h="2152650">
                  <a:moveTo>
                    <a:pt x="1047216" y="1613903"/>
                  </a:moveTo>
                  <a:lnTo>
                    <a:pt x="1047191" y="1613166"/>
                  </a:lnTo>
                  <a:lnTo>
                    <a:pt x="981379" y="1607134"/>
                  </a:lnTo>
                  <a:lnTo>
                    <a:pt x="919403" y="1600377"/>
                  </a:lnTo>
                  <a:lnTo>
                    <a:pt x="863828" y="1592783"/>
                  </a:lnTo>
                  <a:lnTo>
                    <a:pt x="814222" y="1583918"/>
                  </a:lnTo>
                  <a:lnTo>
                    <a:pt x="770153" y="1573415"/>
                  </a:lnTo>
                  <a:lnTo>
                    <a:pt x="731202" y="1560855"/>
                  </a:lnTo>
                  <a:lnTo>
                    <a:pt x="666953" y="1528013"/>
                  </a:lnTo>
                  <a:lnTo>
                    <a:pt x="618083" y="1482178"/>
                  </a:lnTo>
                  <a:lnTo>
                    <a:pt x="581164" y="1420190"/>
                  </a:lnTo>
                  <a:lnTo>
                    <a:pt x="566140" y="1382128"/>
                  </a:lnTo>
                  <a:lnTo>
                    <a:pt x="552818" y="1338821"/>
                  </a:lnTo>
                  <a:lnTo>
                    <a:pt x="540791" y="1289888"/>
                  </a:lnTo>
                  <a:lnTo>
                    <a:pt x="529628" y="1234909"/>
                  </a:lnTo>
                  <a:lnTo>
                    <a:pt x="518896" y="1173505"/>
                  </a:lnTo>
                  <a:lnTo>
                    <a:pt x="508177" y="1105255"/>
                  </a:lnTo>
                  <a:lnTo>
                    <a:pt x="501878" y="1174051"/>
                  </a:lnTo>
                  <a:lnTo>
                    <a:pt x="495122" y="1236027"/>
                  </a:lnTo>
                  <a:lnTo>
                    <a:pt x="487514" y="1291602"/>
                  </a:lnTo>
                  <a:lnTo>
                    <a:pt x="478663" y="1341208"/>
                  </a:lnTo>
                  <a:lnTo>
                    <a:pt x="468160" y="1385277"/>
                  </a:lnTo>
                  <a:lnTo>
                    <a:pt x="455599" y="1424228"/>
                  </a:lnTo>
                  <a:lnTo>
                    <a:pt x="422757" y="1488465"/>
                  </a:lnTo>
                  <a:lnTo>
                    <a:pt x="376923" y="1537347"/>
                  </a:lnTo>
                  <a:lnTo>
                    <a:pt x="314921" y="1574266"/>
                  </a:lnTo>
                  <a:lnTo>
                    <a:pt x="276860" y="1589290"/>
                  </a:lnTo>
                  <a:lnTo>
                    <a:pt x="233565" y="1602613"/>
                  </a:lnTo>
                  <a:lnTo>
                    <a:pt x="184632" y="1614639"/>
                  </a:lnTo>
                  <a:lnTo>
                    <a:pt x="129654" y="1625803"/>
                  </a:lnTo>
                  <a:lnTo>
                    <a:pt x="68237" y="1636534"/>
                  </a:lnTo>
                  <a:lnTo>
                    <a:pt x="0" y="1647253"/>
                  </a:lnTo>
                  <a:lnTo>
                    <a:pt x="71094" y="1653781"/>
                  </a:lnTo>
                  <a:lnTo>
                    <a:pt x="132715" y="1660550"/>
                  </a:lnTo>
                  <a:lnTo>
                    <a:pt x="187972" y="1668170"/>
                  </a:lnTo>
                  <a:lnTo>
                    <a:pt x="237312" y="1677047"/>
                  </a:lnTo>
                  <a:lnTo>
                    <a:pt x="281139" y="1687588"/>
                  </a:lnTo>
                  <a:lnTo>
                    <a:pt x="319874" y="1700174"/>
                  </a:lnTo>
                  <a:lnTo>
                    <a:pt x="383794" y="1733080"/>
                  </a:lnTo>
                  <a:lnTo>
                    <a:pt x="432435" y="1778952"/>
                  </a:lnTo>
                  <a:lnTo>
                    <a:pt x="469201" y="1840953"/>
                  </a:lnTo>
                  <a:lnTo>
                    <a:pt x="484174" y="1878990"/>
                  </a:lnTo>
                  <a:lnTo>
                    <a:pt x="497459" y="1922246"/>
                  </a:lnTo>
                  <a:lnTo>
                    <a:pt x="509460" y="1971128"/>
                  </a:lnTo>
                  <a:lnTo>
                    <a:pt x="520547" y="2025777"/>
                  </a:lnTo>
                  <a:lnTo>
                    <a:pt x="531279" y="2087194"/>
                  </a:lnTo>
                  <a:lnTo>
                    <a:pt x="541528" y="2152472"/>
                  </a:lnTo>
                  <a:lnTo>
                    <a:pt x="542264" y="2152446"/>
                  </a:lnTo>
                  <a:lnTo>
                    <a:pt x="548284" y="2086775"/>
                  </a:lnTo>
                  <a:lnTo>
                    <a:pt x="555015" y="2024913"/>
                  </a:lnTo>
                  <a:lnTo>
                    <a:pt x="562648" y="1969084"/>
                  </a:lnTo>
                  <a:lnTo>
                    <a:pt x="571512" y="1919478"/>
                  </a:lnTo>
                  <a:lnTo>
                    <a:pt x="582015" y="1875409"/>
                  </a:lnTo>
                  <a:lnTo>
                    <a:pt x="594575" y="1836458"/>
                  </a:lnTo>
                  <a:lnTo>
                    <a:pt x="627418" y="1772221"/>
                  </a:lnTo>
                  <a:lnTo>
                    <a:pt x="673252" y="1723339"/>
                  </a:lnTo>
                  <a:lnTo>
                    <a:pt x="735241" y="1686433"/>
                  </a:lnTo>
                  <a:lnTo>
                    <a:pt x="773303" y="1671396"/>
                  </a:lnTo>
                  <a:lnTo>
                    <a:pt x="816610" y="1658073"/>
                  </a:lnTo>
                  <a:lnTo>
                    <a:pt x="865543" y="1646047"/>
                  </a:lnTo>
                  <a:lnTo>
                    <a:pt x="920521" y="1634883"/>
                  </a:lnTo>
                  <a:lnTo>
                    <a:pt x="981925" y="1624152"/>
                  </a:lnTo>
                  <a:lnTo>
                    <a:pt x="1047216" y="1613903"/>
                  </a:lnTo>
                  <a:close/>
                </a:path>
                <a:path w="10700385" h="2152650">
                  <a:moveTo>
                    <a:pt x="10699864" y="563918"/>
                  </a:moveTo>
                  <a:lnTo>
                    <a:pt x="10635132" y="550722"/>
                  </a:lnTo>
                  <a:lnTo>
                    <a:pt x="10574274" y="537210"/>
                  </a:lnTo>
                  <a:lnTo>
                    <a:pt x="10519867" y="523557"/>
                  </a:lnTo>
                  <a:lnTo>
                    <a:pt x="10471518" y="509320"/>
                  </a:lnTo>
                  <a:lnTo>
                    <a:pt x="10428872" y="494042"/>
                  </a:lnTo>
                  <a:lnTo>
                    <a:pt x="10391534" y="477304"/>
                  </a:lnTo>
                  <a:lnTo>
                    <a:pt x="10331272" y="437603"/>
                  </a:lnTo>
                  <a:lnTo>
                    <a:pt x="10287711" y="386702"/>
                  </a:lnTo>
                  <a:lnTo>
                    <a:pt x="10257815" y="321030"/>
                  </a:lnTo>
                  <a:lnTo>
                    <a:pt x="10247046" y="281559"/>
                  </a:lnTo>
                  <a:lnTo>
                    <a:pt x="10238549" y="237058"/>
                  </a:lnTo>
                  <a:lnTo>
                    <a:pt x="10231958" y="187096"/>
                  </a:lnTo>
                  <a:lnTo>
                    <a:pt x="10226878" y="131229"/>
                  </a:lnTo>
                  <a:lnTo>
                    <a:pt x="10222954" y="69011"/>
                  </a:lnTo>
                  <a:lnTo>
                    <a:pt x="10219779" y="0"/>
                  </a:lnTo>
                  <a:lnTo>
                    <a:pt x="10205974" y="67691"/>
                  </a:lnTo>
                  <a:lnTo>
                    <a:pt x="10192474" y="128549"/>
                  </a:lnTo>
                  <a:lnTo>
                    <a:pt x="10178821" y="182956"/>
                  </a:lnTo>
                  <a:lnTo>
                    <a:pt x="10164585" y="231305"/>
                  </a:lnTo>
                  <a:lnTo>
                    <a:pt x="10149307" y="273951"/>
                  </a:lnTo>
                  <a:lnTo>
                    <a:pt x="10132568" y="311289"/>
                  </a:lnTo>
                  <a:lnTo>
                    <a:pt x="10092868" y="371551"/>
                  </a:lnTo>
                  <a:lnTo>
                    <a:pt x="10041966" y="415112"/>
                  </a:lnTo>
                  <a:lnTo>
                    <a:pt x="9976294" y="445008"/>
                  </a:lnTo>
                  <a:lnTo>
                    <a:pt x="9936810" y="455777"/>
                  </a:lnTo>
                  <a:lnTo>
                    <a:pt x="9892309" y="464273"/>
                  </a:lnTo>
                  <a:lnTo>
                    <a:pt x="9842360" y="470865"/>
                  </a:lnTo>
                  <a:lnTo>
                    <a:pt x="9786480" y="475932"/>
                  </a:lnTo>
                  <a:lnTo>
                    <a:pt x="9724263" y="479869"/>
                  </a:lnTo>
                  <a:lnTo>
                    <a:pt x="9655264" y="483044"/>
                  </a:lnTo>
                  <a:lnTo>
                    <a:pt x="9725215" y="497332"/>
                  </a:lnTo>
                  <a:lnTo>
                    <a:pt x="9785718" y="510806"/>
                  </a:lnTo>
                  <a:lnTo>
                    <a:pt x="9839820" y="524433"/>
                  </a:lnTo>
                  <a:lnTo>
                    <a:pt x="9887877" y="538670"/>
                  </a:lnTo>
                  <a:lnTo>
                    <a:pt x="9930282" y="553948"/>
                  </a:lnTo>
                  <a:lnTo>
                    <a:pt x="9967417" y="570699"/>
                  </a:lnTo>
                  <a:lnTo>
                    <a:pt x="10027336" y="610425"/>
                  </a:lnTo>
                  <a:lnTo>
                    <a:pt x="10070668" y="661339"/>
                  </a:lnTo>
                  <a:lnTo>
                    <a:pt x="10100412" y="726998"/>
                  </a:lnTo>
                  <a:lnTo>
                    <a:pt x="10111130" y="766445"/>
                  </a:lnTo>
                  <a:lnTo>
                    <a:pt x="10119589" y="810907"/>
                  </a:lnTo>
                  <a:lnTo>
                    <a:pt x="10126154" y="860806"/>
                  </a:lnTo>
                  <a:lnTo>
                    <a:pt x="10131196" y="916330"/>
                  </a:lnTo>
                  <a:lnTo>
                    <a:pt x="10135133" y="978547"/>
                  </a:lnTo>
                  <a:lnTo>
                    <a:pt x="10138169" y="1044562"/>
                  </a:lnTo>
                  <a:lnTo>
                    <a:pt x="10138905" y="1044625"/>
                  </a:lnTo>
                  <a:lnTo>
                    <a:pt x="10152075" y="980008"/>
                  </a:lnTo>
                  <a:lnTo>
                    <a:pt x="10165563" y="919251"/>
                  </a:lnTo>
                  <a:lnTo>
                    <a:pt x="10179266" y="864603"/>
                  </a:lnTo>
                  <a:lnTo>
                    <a:pt x="10193503" y="816254"/>
                  </a:lnTo>
                  <a:lnTo>
                    <a:pt x="10208768" y="773607"/>
                  </a:lnTo>
                  <a:lnTo>
                    <a:pt x="10225519" y="736269"/>
                  </a:lnTo>
                  <a:lnTo>
                    <a:pt x="10265207" y="676008"/>
                  </a:lnTo>
                  <a:lnTo>
                    <a:pt x="10316121" y="632447"/>
                  </a:lnTo>
                  <a:lnTo>
                    <a:pt x="10381793" y="602551"/>
                  </a:lnTo>
                  <a:lnTo>
                    <a:pt x="10421264" y="591781"/>
                  </a:lnTo>
                  <a:lnTo>
                    <a:pt x="10465765" y="583285"/>
                  </a:lnTo>
                  <a:lnTo>
                    <a:pt x="10515727" y="576694"/>
                  </a:lnTo>
                  <a:lnTo>
                    <a:pt x="10571594" y="571627"/>
                  </a:lnTo>
                  <a:lnTo>
                    <a:pt x="10633812" y="567690"/>
                  </a:lnTo>
                  <a:lnTo>
                    <a:pt x="10699801" y="564654"/>
                  </a:lnTo>
                  <a:lnTo>
                    <a:pt x="1069986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55794" y="1061767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00041" y="91603"/>
              <a:ext cx="988060" cy="1045210"/>
            </a:xfrm>
            <a:custGeom>
              <a:avLst/>
              <a:gdLst/>
              <a:ahLst/>
              <a:cxnLst/>
              <a:rect l="l" t="t" r="r" b="b"/>
              <a:pathLst>
                <a:path w="988059" h="1045210">
                  <a:moveTo>
                    <a:pt x="483632" y="1044624"/>
                  </a:moveTo>
                  <a:lnTo>
                    <a:pt x="482896" y="1044567"/>
                  </a:lnTo>
                  <a:lnTo>
                    <a:pt x="479861" y="978552"/>
                  </a:lnTo>
                  <a:lnTo>
                    <a:pt x="475926" y="916335"/>
                  </a:lnTo>
                  <a:lnTo>
                    <a:pt x="470891" y="860799"/>
                  </a:lnTo>
                  <a:lnTo>
                    <a:pt x="464323" y="810901"/>
                  </a:lnTo>
                  <a:lnTo>
                    <a:pt x="455866" y="766446"/>
                  </a:lnTo>
                  <a:lnTo>
                    <a:pt x="445144" y="726995"/>
                  </a:lnTo>
                  <a:lnTo>
                    <a:pt x="415397" y="661342"/>
                  </a:lnTo>
                  <a:lnTo>
                    <a:pt x="372069" y="610418"/>
                  </a:lnTo>
                  <a:lnTo>
                    <a:pt x="312145" y="570702"/>
                  </a:lnTo>
                  <a:lnTo>
                    <a:pt x="275017" y="553946"/>
                  </a:lnTo>
                  <a:lnTo>
                    <a:pt x="232610" y="538671"/>
                  </a:lnTo>
                  <a:lnTo>
                    <a:pt x="184548" y="524436"/>
                  </a:lnTo>
                  <a:lnTo>
                    <a:pt x="130453" y="510801"/>
                  </a:lnTo>
                  <a:lnTo>
                    <a:pt x="69948" y="497326"/>
                  </a:lnTo>
                  <a:lnTo>
                    <a:pt x="0" y="483042"/>
                  </a:lnTo>
                  <a:lnTo>
                    <a:pt x="69001" y="479869"/>
                  </a:lnTo>
                  <a:lnTo>
                    <a:pt x="131218" y="475936"/>
                  </a:lnTo>
                  <a:lnTo>
                    <a:pt x="187085" y="470862"/>
                  </a:lnTo>
                  <a:lnTo>
                    <a:pt x="237047" y="464268"/>
                  </a:lnTo>
                  <a:lnTo>
                    <a:pt x="281546" y="455775"/>
                  </a:lnTo>
                  <a:lnTo>
                    <a:pt x="321024" y="445003"/>
                  </a:lnTo>
                  <a:lnTo>
                    <a:pt x="386695" y="415106"/>
                  </a:lnTo>
                  <a:lnTo>
                    <a:pt x="437603" y="371546"/>
                  </a:lnTo>
                  <a:lnTo>
                    <a:pt x="477293" y="311289"/>
                  </a:lnTo>
                  <a:lnTo>
                    <a:pt x="494040" y="273950"/>
                  </a:lnTo>
                  <a:lnTo>
                    <a:pt x="509312" y="231300"/>
                  </a:lnTo>
                  <a:lnTo>
                    <a:pt x="523552" y="182959"/>
                  </a:lnTo>
                  <a:lnTo>
                    <a:pt x="537203" y="128548"/>
                  </a:lnTo>
                  <a:lnTo>
                    <a:pt x="550709" y="67688"/>
                  </a:lnTo>
                  <a:lnTo>
                    <a:pt x="564512" y="0"/>
                  </a:lnTo>
                  <a:lnTo>
                    <a:pt x="567683" y="69008"/>
                  </a:lnTo>
                  <a:lnTo>
                    <a:pt x="571616" y="131225"/>
                  </a:lnTo>
                  <a:lnTo>
                    <a:pt x="576689" y="187092"/>
                  </a:lnTo>
                  <a:lnTo>
                    <a:pt x="583283" y="237054"/>
                  </a:lnTo>
                  <a:lnTo>
                    <a:pt x="591777" y="281552"/>
                  </a:lnTo>
                  <a:lnTo>
                    <a:pt x="602549" y="321031"/>
                  </a:lnTo>
                  <a:lnTo>
                    <a:pt x="632445" y="386701"/>
                  </a:lnTo>
                  <a:lnTo>
                    <a:pt x="676006" y="437609"/>
                  </a:lnTo>
                  <a:lnTo>
                    <a:pt x="736264" y="477299"/>
                  </a:lnTo>
                  <a:lnTo>
                    <a:pt x="773602" y="494046"/>
                  </a:lnTo>
                  <a:lnTo>
                    <a:pt x="816252" y="509318"/>
                  </a:lnTo>
                  <a:lnTo>
                    <a:pt x="864593" y="523558"/>
                  </a:lnTo>
                  <a:lnTo>
                    <a:pt x="919004" y="537210"/>
                  </a:lnTo>
                  <a:lnTo>
                    <a:pt x="979865" y="550715"/>
                  </a:lnTo>
                  <a:lnTo>
                    <a:pt x="987956" y="552366"/>
                  </a:lnTo>
                  <a:lnTo>
                    <a:pt x="987956" y="567257"/>
                  </a:lnTo>
                  <a:lnTo>
                    <a:pt x="916328" y="571623"/>
                  </a:lnTo>
                  <a:lnTo>
                    <a:pt x="860460" y="576696"/>
                  </a:lnTo>
                  <a:lnTo>
                    <a:pt x="810499" y="583291"/>
                  </a:lnTo>
                  <a:lnTo>
                    <a:pt x="766000" y="591784"/>
                  </a:lnTo>
                  <a:lnTo>
                    <a:pt x="726521" y="602556"/>
                  </a:lnTo>
                  <a:lnTo>
                    <a:pt x="660851" y="632452"/>
                  </a:lnTo>
                  <a:lnTo>
                    <a:pt x="609943" y="676013"/>
                  </a:lnTo>
                  <a:lnTo>
                    <a:pt x="570252" y="736271"/>
                  </a:lnTo>
                  <a:lnTo>
                    <a:pt x="553505" y="773609"/>
                  </a:lnTo>
                  <a:lnTo>
                    <a:pt x="538234" y="816259"/>
                  </a:lnTo>
                  <a:lnTo>
                    <a:pt x="523994" y="864600"/>
                  </a:lnTo>
                  <a:lnTo>
                    <a:pt x="510289" y="919253"/>
                  </a:lnTo>
                  <a:lnTo>
                    <a:pt x="496809" y="980007"/>
                  </a:lnTo>
                  <a:lnTo>
                    <a:pt x="483632" y="1044624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5578" y="103051"/>
            <a:ext cx="11565255" cy="14534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9: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Group the orders by date and calculate the average number of pizzas ordered per day.</a:t>
            </a:r>
            <a:endParaRPr sz="3200" b="1" spc="13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35" y="1642413"/>
            <a:ext cx="10788664" cy="7897331"/>
            <a:chOff x="60678" y="872164"/>
            <a:chExt cx="10788664" cy="9125537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78" y="872164"/>
              <a:ext cx="8264548" cy="91255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37215" y="1607491"/>
              <a:ext cx="3238500" cy="3121025"/>
            </a:xfrm>
            <a:custGeom>
              <a:avLst/>
              <a:gdLst/>
              <a:ahLst/>
              <a:cxnLst/>
              <a:rect l="l" t="t" r="r" b="b"/>
              <a:pathLst>
                <a:path w="3238500" h="3121025">
                  <a:moveTo>
                    <a:pt x="1070535" y="216181"/>
                  </a:moveTo>
                  <a:lnTo>
                    <a:pt x="1055585" y="204947"/>
                  </a:lnTo>
                  <a:lnTo>
                    <a:pt x="1041812" y="175904"/>
                  </a:lnTo>
                  <a:lnTo>
                    <a:pt x="1040564" y="138270"/>
                  </a:lnTo>
                  <a:lnTo>
                    <a:pt x="1058583" y="105308"/>
                  </a:lnTo>
                  <a:lnTo>
                    <a:pt x="1080595" y="81928"/>
                  </a:lnTo>
                  <a:lnTo>
                    <a:pt x="1091326" y="73044"/>
                  </a:lnTo>
                  <a:lnTo>
                    <a:pt x="1141266" y="190812"/>
                  </a:lnTo>
                  <a:lnTo>
                    <a:pt x="1095988" y="211003"/>
                  </a:lnTo>
                  <a:lnTo>
                    <a:pt x="1070535" y="216181"/>
                  </a:lnTo>
                  <a:close/>
                </a:path>
                <a:path w="3238500" h="3121025">
                  <a:moveTo>
                    <a:pt x="1309080" y="118724"/>
                  </a:moveTo>
                  <a:lnTo>
                    <a:pt x="1259247" y="1595"/>
                  </a:lnTo>
                  <a:lnTo>
                    <a:pt x="1273173" y="0"/>
                  </a:lnTo>
                  <a:lnTo>
                    <a:pt x="1305407" y="331"/>
                  </a:lnTo>
                  <a:lnTo>
                    <a:pt x="1341633" y="10265"/>
                  </a:lnTo>
                  <a:lnTo>
                    <a:pt x="1367538" y="37479"/>
                  </a:lnTo>
                  <a:lnTo>
                    <a:pt x="1367538" y="37905"/>
                  </a:lnTo>
                  <a:lnTo>
                    <a:pt x="1378844" y="67918"/>
                  </a:lnTo>
                  <a:lnTo>
                    <a:pt x="1376523" y="86341"/>
                  </a:lnTo>
                  <a:lnTo>
                    <a:pt x="1355095" y="100750"/>
                  </a:lnTo>
                  <a:lnTo>
                    <a:pt x="1309080" y="118724"/>
                  </a:lnTo>
                  <a:close/>
                </a:path>
                <a:path w="3238500" h="3121025">
                  <a:moveTo>
                    <a:pt x="45745" y="1029541"/>
                  </a:moveTo>
                  <a:lnTo>
                    <a:pt x="19765" y="1029363"/>
                  </a:lnTo>
                  <a:lnTo>
                    <a:pt x="7462" y="1015309"/>
                  </a:lnTo>
                  <a:lnTo>
                    <a:pt x="0" y="984095"/>
                  </a:lnTo>
                  <a:lnTo>
                    <a:pt x="6388" y="946970"/>
                  </a:lnTo>
                  <a:lnTo>
                    <a:pt x="30826" y="918449"/>
                  </a:lnTo>
                  <a:lnTo>
                    <a:pt x="57260" y="900151"/>
                  </a:lnTo>
                  <a:lnTo>
                    <a:pt x="69638" y="893693"/>
                  </a:lnTo>
                  <a:lnTo>
                    <a:pt x="94235" y="1019127"/>
                  </a:lnTo>
                  <a:lnTo>
                    <a:pt x="45745" y="1029541"/>
                  </a:lnTo>
                  <a:close/>
                </a:path>
                <a:path w="3238500" h="3121025">
                  <a:moveTo>
                    <a:pt x="273124" y="984095"/>
                  </a:moveTo>
                  <a:lnTo>
                    <a:pt x="248527" y="858660"/>
                  </a:lnTo>
                  <a:lnTo>
                    <a:pt x="262436" y="859961"/>
                  </a:lnTo>
                  <a:lnTo>
                    <a:pt x="293835" y="866913"/>
                  </a:lnTo>
                  <a:lnTo>
                    <a:pt x="327230" y="884086"/>
                  </a:lnTo>
                  <a:lnTo>
                    <a:pt x="347128" y="916054"/>
                  </a:lnTo>
                  <a:lnTo>
                    <a:pt x="352022" y="947783"/>
                  </a:lnTo>
                  <a:lnTo>
                    <a:pt x="345944" y="965447"/>
                  </a:lnTo>
                  <a:lnTo>
                    <a:pt x="321957" y="975425"/>
                  </a:lnTo>
                  <a:lnTo>
                    <a:pt x="273124" y="984095"/>
                  </a:lnTo>
                  <a:close/>
                </a:path>
                <a:path w="3238500" h="3121025">
                  <a:moveTo>
                    <a:pt x="2593031" y="605981"/>
                  </a:moveTo>
                  <a:lnTo>
                    <a:pt x="2556638" y="597624"/>
                  </a:lnTo>
                  <a:lnTo>
                    <a:pt x="2529728" y="571867"/>
                  </a:lnTo>
                  <a:lnTo>
                    <a:pt x="2513040" y="544693"/>
                  </a:lnTo>
                  <a:lnTo>
                    <a:pt x="2507314" y="532083"/>
                  </a:lnTo>
                  <a:lnTo>
                    <a:pt x="2632962" y="514620"/>
                  </a:lnTo>
                  <a:lnTo>
                    <a:pt x="2640603" y="563186"/>
                  </a:lnTo>
                  <a:lnTo>
                    <a:pt x="2638991" y="588891"/>
                  </a:lnTo>
                  <a:lnTo>
                    <a:pt x="2624382" y="600301"/>
                  </a:lnTo>
                  <a:lnTo>
                    <a:pt x="2593031" y="605981"/>
                  </a:lnTo>
                  <a:close/>
                </a:path>
                <a:path w="3238500" h="3121025">
                  <a:moveTo>
                    <a:pt x="2482397" y="353089"/>
                  </a:moveTo>
                  <a:lnTo>
                    <a:pt x="2493099" y="308646"/>
                  </a:lnTo>
                  <a:lnTo>
                    <a:pt x="2544689" y="258534"/>
                  </a:lnTo>
                  <a:lnTo>
                    <a:pt x="2576405" y="255484"/>
                  </a:lnTo>
                  <a:lnTo>
                    <a:pt x="2593577" y="262487"/>
                  </a:lnTo>
                  <a:lnTo>
                    <a:pt x="2602144" y="286759"/>
                  </a:lnTo>
                  <a:lnTo>
                    <a:pt x="2608045" y="335519"/>
                  </a:lnTo>
                  <a:lnTo>
                    <a:pt x="2482397" y="353089"/>
                  </a:lnTo>
                  <a:close/>
                </a:path>
                <a:path w="3238500" h="3121025">
                  <a:moveTo>
                    <a:pt x="1249877" y="2972095"/>
                  </a:moveTo>
                  <a:lnTo>
                    <a:pt x="1209820" y="2943578"/>
                  </a:lnTo>
                  <a:lnTo>
                    <a:pt x="1192563" y="2924444"/>
                  </a:lnTo>
                  <a:lnTo>
                    <a:pt x="1194593" y="2906030"/>
                  </a:lnTo>
                  <a:lnTo>
                    <a:pt x="1212395" y="2879669"/>
                  </a:lnTo>
                  <a:lnTo>
                    <a:pt x="1243867" y="2859501"/>
                  </a:lnTo>
                  <a:lnTo>
                    <a:pt x="1281129" y="2858320"/>
                  </a:lnTo>
                  <a:lnTo>
                    <a:pt x="1312241" y="2865444"/>
                  </a:lnTo>
                  <a:lnTo>
                    <a:pt x="1325265" y="2870192"/>
                  </a:lnTo>
                  <a:lnTo>
                    <a:pt x="1249877" y="2972095"/>
                  </a:lnTo>
                  <a:close/>
                </a:path>
                <a:path w="3238500" h="3121025">
                  <a:moveTo>
                    <a:pt x="1457874" y="3120396"/>
                  </a:moveTo>
                  <a:lnTo>
                    <a:pt x="1434370" y="3109498"/>
                  </a:lnTo>
                  <a:lnTo>
                    <a:pt x="1394904" y="3079534"/>
                  </a:lnTo>
                  <a:lnTo>
                    <a:pt x="1470293" y="2977632"/>
                  </a:lnTo>
                  <a:lnTo>
                    <a:pt x="1478633" y="2988689"/>
                  </a:lnTo>
                  <a:lnTo>
                    <a:pt x="1494531" y="3016337"/>
                  </a:lnTo>
                  <a:lnTo>
                    <a:pt x="1504299" y="3052291"/>
                  </a:lnTo>
                  <a:lnTo>
                    <a:pt x="1494251" y="3088265"/>
                  </a:lnTo>
                  <a:lnTo>
                    <a:pt x="1474730" y="3113045"/>
                  </a:lnTo>
                  <a:lnTo>
                    <a:pt x="1457874" y="3120396"/>
                  </a:lnTo>
                  <a:close/>
                </a:path>
                <a:path w="3238500" h="3121025">
                  <a:moveTo>
                    <a:pt x="2841026" y="2606652"/>
                  </a:moveTo>
                  <a:lnTo>
                    <a:pt x="2732628" y="2540953"/>
                  </a:lnTo>
                  <a:lnTo>
                    <a:pt x="2757556" y="2498431"/>
                  </a:lnTo>
                  <a:lnTo>
                    <a:pt x="2775127" y="2479487"/>
                  </a:lnTo>
                  <a:lnTo>
                    <a:pt x="2793677" y="2479830"/>
                  </a:lnTo>
                  <a:lnTo>
                    <a:pt x="2821540" y="2495166"/>
                  </a:lnTo>
                  <a:lnTo>
                    <a:pt x="2821221" y="2495166"/>
                  </a:lnTo>
                  <a:lnTo>
                    <a:pt x="2844216" y="2524670"/>
                  </a:lnTo>
                  <a:lnTo>
                    <a:pt x="2848813" y="2561650"/>
                  </a:lnTo>
                  <a:lnTo>
                    <a:pt x="2844565" y="2593260"/>
                  </a:lnTo>
                  <a:lnTo>
                    <a:pt x="2841026" y="2606652"/>
                  </a:lnTo>
                  <a:close/>
                </a:path>
                <a:path w="3238500" h="3121025">
                  <a:moveTo>
                    <a:pt x="2676077" y="2801916"/>
                  </a:moveTo>
                  <a:lnTo>
                    <a:pt x="2639351" y="2795123"/>
                  </a:lnTo>
                  <a:lnTo>
                    <a:pt x="2639670" y="2795123"/>
                  </a:lnTo>
                  <a:lnTo>
                    <a:pt x="2613125" y="2777514"/>
                  </a:lnTo>
                  <a:lnTo>
                    <a:pt x="2604198" y="2761262"/>
                  </a:lnTo>
                  <a:lnTo>
                    <a:pt x="2612822" y="2737024"/>
                  </a:lnTo>
                  <a:lnTo>
                    <a:pt x="2638925" y="2695457"/>
                  </a:lnTo>
                  <a:lnTo>
                    <a:pt x="2747323" y="2761262"/>
                  </a:lnTo>
                  <a:lnTo>
                    <a:pt x="2737070" y="2770581"/>
                  </a:lnTo>
                  <a:lnTo>
                    <a:pt x="2710986" y="2788934"/>
                  </a:lnTo>
                  <a:lnTo>
                    <a:pt x="2676077" y="2801916"/>
                  </a:lnTo>
                  <a:close/>
                </a:path>
                <a:path w="3238500" h="3121025">
                  <a:moveTo>
                    <a:pt x="3230428" y="1454208"/>
                  </a:moveTo>
                  <a:lnTo>
                    <a:pt x="3122030" y="1388403"/>
                  </a:lnTo>
                  <a:lnTo>
                    <a:pt x="3146958" y="1345942"/>
                  </a:lnTo>
                  <a:lnTo>
                    <a:pt x="3164529" y="1327030"/>
                  </a:lnTo>
                  <a:lnTo>
                    <a:pt x="3183079" y="1327385"/>
                  </a:lnTo>
                  <a:lnTo>
                    <a:pt x="3210942" y="1342723"/>
                  </a:lnTo>
                  <a:lnTo>
                    <a:pt x="3210623" y="1342723"/>
                  </a:lnTo>
                  <a:lnTo>
                    <a:pt x="3233617" y="1372226"/>
                  </a:lnTo>
                  <a:lnTo>
                    <a:pt x="3238214" y="1409207"/>
                  </a:lnTo>
                  <a:lnTo>
                    <a:pt x="3233967" y="1440817"/>
                  </a:lnTo>
                  <a:lnTo>
                    <a:pt x="3230428" y="1454208"/>
                  </a:lnTo>
                  <a:close/>
                </a:path>
                <a:path w="3238500" h="3121025">
                  <a:moveTo>
                    <a:pt x="3065434" y="1649411"/>
                  </a:moveTo>
                  <a:lnTo>
                    <a:pt x="3028646" y="1642680"/>
                  </a:lnTo>
                  <a:lnTo>
                    <a:pt x="3028965" y="1642680"/>
                  </a:lnTo>
                  <a:lnTo>
                    <a:pt x="3002480" y="1625070"/>
                  </a:lnTo>
                  <a:lnTo>
                    <a:pt x="2993574" y="1608819"/>
                  </a:lnTo>
                  <a:lnTo>
                    <a:pt x="3002177" y="1584581"/>
                  </a:lnTo>
                  <a:lnTo>
                    <a:pt x="3028220" y="1543014"/>
                  </a:lnTo>
                  <a:lnTo>
                    <a:pt x="3136725" y="1608712"/>
                  </a:lnTo>
                  <a:lnTo>
                    <a:pt x="3126471" y="1618033"/>
                  </a:lnTo>
                  <a:lnTo>
                    <a:pt x="3100374" y="1636397"/>
                  </a:lnTo>
                  <a:lnTo>
                    <a:pt x="3065434" y="1649411"/>
                  </a:lnTo>
                  <a:close/>
                </a:path>
                <a:path w="3238500" h="3121025">
                  <a:moveTo>
                    <a:pt x="470537" y="2312561"/>
                  </a:moveTo>
                  <a:lnTo>
                    <a:pt x="435295" y="2294822"/>
                  </a:lnTo>
                  <a:lnTo>
                    <a:pt x="410036" y="2272451"/>
                  </a:lnTo>
                  <a:lnTo>
                    <a:pt x="400369" y="2261441"/>
                  </a:lnTo>
                  <a:lnTo>
                    <a:pt x="522184" y="2204473"/>
                  </a:lnTo>
                  <a:lnTo>
                    <a:pt x="544936" y="2251458"/>
                  </a:lnTo>
                  <a:lnTo>
                    <a:pt x="551266" y="2278078"/>
                  </a:lnTo>
                  <a:lnTo>
                    <a:pt x="540048" y="2294197"/>
                  </a:lnTo>
                  <a:lnTo>
                    <a:pt x="510151" y="2309676"/>
                  </a:lnTo>
                  <a:lnTo>
                    <a:pt x="470537" y="2312561"/>
                  </a:lnTo>
                  <a:close/>
                </a:path>
                <a:path w="3238500" h="3121025">
                  <a:moveTo>
                    <a:pt x="319656" y="2087983"/>
                  </a:moveTo>
                  <a:lnTo>
                    <a:pt x="317443" y="2073473"/>
                  </a:lnTo>
                  <a:lnTo>
                    <a:pt x="316568" y="2039707"/>
                  </a:lnTo>
                  <a:lnTo>
                    <a:pt x="325676" y="2001329"/>
                  </a:lnTo>
                  <a:lnTo>
                    <a:pt x="353411" y="1972984"/>
                  </a:lnTo>
                  <a:lnTo>
                    <a:pt x="384553" y="1960359"/>
                  </a:lnTo>
                  <a:lnTo>
                    <a:pt x="404096" y="1962229"/>
                  </a:lnTo>
                  <a:lnTo>
                    <a:pt x="420284" y="1984064"/>
                  </a:lnTo>
                  <a:lnTo>
                    <a:pt x="441364" y="2031335"/>
                  </a:lnTo>
                  <a:lnTo>
                    <a:pt x="319656" y="2087983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0219" y="1344792"/>
              <a:ext cx="3672492" cy="378737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32427" y="7344975"/>
              <a:ext cx="641985" cy="375285"/>
            </a:xfrm>
            <a:custGeom>
              <a:avLst/>
              <a:gdLst/>
              <a:ahLst/>
              <a:cxnLst/>
              <a:rect l="l" t="t" r="r" b="b"/>
              <a:pathLst>
                <a:path w="641984" h="375284">
                  <a:moveTo>
                    <a:pt x="0" y="374844"/>
                  </a:moveTo>
                  <a:lnTo>
                    <a:pt x="0" y="0"/>
                  </a:lnTo>
                  <a:lnTo>
                    <a:pt x="641540" y="0"/>
                  </a:lnTo>
                  <a:lnTo>
                    <a:pt x="641540" y="30020"/>
                  </a:lnTo>
                  <a:lnTo>
                    <a:pt x="45080" y="30020"/>
                  </a:lnTo>
                  <a:lnTo>
                    <a:pt x="30076" y="328144"/>
                  </a:lnTo>
                  <a:lnTo>
                    <a:pt x="97070" y="328144"/>
                  </a:lnTo>
                  <a:lnTo>
                    <a:pt x="0" y="374844"/>
                  </a:lnTo>
                  <a:close/>
                </a:path>
                <a:path w="641984" h="375284">
                  <a:moveTo>
                    <a:pt x="97070" y="328144"/>
                  </a:moveTo>
                  <a:lnTo>
                    <a:pt x="30076" y="328144"/>
                  </a:lnTo>
                  <a:lnTo>
                    <a:pt x="90901" y="299633"/>
                  </a:lnTo>
                  <a:lnTo>
                    <a:pt x="149703" y="271217"/>
                  </a:lnTo>
                  <a:lnTo>
                    <a:pt x="206240" y="243123"/>
                  </a:lnTo>
                  <a:lnTo>
                    <a:pt x="260270" y="215580"/>
                  </a:lnTo>
                  <a:lnTo>
                    <a:pt x="311551" y="188814"/>
                  </a:lnTo>
                  <a:lnTo>
                    <a:pt x="359842" y="163053"/>
                  </a:lnTo>
                  <a:lnTo>
                    <a:pt x="404901" y="138526"/>
                  </a:lnTo>
                  <a:lnTo>
                    <a:pt x="484356" y="94083"/>
                  </a:lnTo>
                  <a:lnTo>
                    <a:pt x="547982" y="57307"/>
                  </a:lnTo>
                  <a:lnTo>
                    <a:pt x="593845" y="30020"/>
                  </a:lnTo>
                  <a:lnTo>
                    <a:pt x="641540" y="30020"/>
                  </a:lnTo>
                  <a:lnTo>
                    <a:pt x="641540" y="36042"/>
                  </a:lnTo>
                  <a:lnTo>
                    <a:pt x="592325" y="66002"/>
                  </a:lnTo>
                  <a:lnTo>
                    <a:pt x="456837" y="144169"/>
                  </a:lnTo>
                  <a:lnTo>
                    <a:pt x="253316" y="252973"/>
                  </a:lnTo>
                  <a:lnTo>
                    <a:pt x="97070" y="328144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32427" y="7344975"/>
              <a:ext cx="716915" cy="36195"/>
            </a:xfrm>
            <a:custGeom>
              <a:avLst/>
              <a:gdLst/>
              <a:ahLst/>
              <a:cxnLst/>
              <a:rect l="l" t="t" r="r" b="b"/>
              <a:pathLst>
                <a:path w="716915" h="36195">
                  <a:moveTo>
                    <a:pt x="716563" y="36042"/>
                  </a:moveTo>
                  <a:lnTo>
                    <a:pt x="0" y="36042"/>
                  </a:lnTo>
                  <a:lnTo>
                    <a:pt x="0" y="0"/>
                  </a:lnTo>
                  <a:lnTo>
                    <a:pt x="716563" y="0"/>
                  </a:lnTo>
                  <a:lnTo>
                    <a:pt x="716563" y="36042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90488" y="5434951"/>
              <a:ext cx="2720340" cy="1225550"/>
            </a:xfrm>
            <a:custGeom>
              <a:avLst/>
              <a:gdLst/>
              <a:ahLst/>
              <a:cxnLst/>
              <a:rect l="l" t="t" r="r" b="b"/>
              <a:pathLst>
                <a:path w="2720339" h="1225550">
                  <a:moveTo>
                    <a:pt x="2719994" y="1225234"/>
                  </a:moveTo>
                  <a:lnTo>
                    <a:pt x="0" y="1225234"/>
                  </a:lnTo>
                  <a:lnTo>
                    <a:pt x="4770" y="1178081"/>
                  </a:lnTo>
                  <a:lnTo>
                    <a:pt x="31842" y="1046230"/>
                  </a:lnTo>
                  <a:lnTo>
                    <a:pt x="100361" y="844096"/>
                  </a:lnTo>
                  <a:lnTo>
                    <a:pt x="229469" y="586093"/>
                  </a:lnTo>
                  <a:lnTo>
                    <a:pt x="269258" y="519452"/>
                  </a:lnTo>
                  <a:lnTo>
                    <a:pt x="306083" y="459786"/>
                  </a:lnTo>
                  <a:lnTo>
                    <a:pt x="340473" y="406640"/>
                  </a:lnTo>
                  <a:lnTo>
                    <a:pt x="372956" y="359555"/>
                  </a:lnTo>
                  <a:lnTo>
                    <a:pt x="404060" y="318073"/>
                  </a:lnTo>
                  <a:lnTo>
                    <a:pt x="434312" y="281738"/>
                  </a:lnTo>
                  <a:lnTo>
                    <a:pt x="464241" y="250091"/>
                  </a:lnTo>
                  <a:lnTo>
                    <a:pt x="494375" y="222675"/>
                  </a:lnTo>
                  <a:lnTo>
                    <a:pt x="525240" y="199033"/>
                  </a:lnTo>
                  <a:lnTo>
                    <a:pt x="591281" y="161237"/>
                  </a:lnTo>
                  <a:lnTo>
                    <a:pt x="627511" y="146169"/>
                  </a:lnTo>
                  <a:lnTo>
                    <a:pt x="666586" y="133044"/>
                  </a:lnTo>
                  <a:lnTo>
                    <a:pt x="709033" y="121404"/>
                  </a:lnTo>
                  <a:lnTo>
                    <a:pt x="755379" y="110792"/>
                  </a:lnTo>
                  <a:lnTo>
                    <a:pt x="806154" y="100750"/>
                  </a:lnTo>
                  <a:lnTo>
                    <a:pt x="1010690" y="62460"/>
                  </a:lnTo>
                  <a:lnTo>
                    <a:pt x="1065236" y="52703"/>
                  </a:lnTo>
                  <a:lnTo>
                    <a:pt x="1120456" y="43239"/>
                  </a:lnTo>
                  <a:lnTo>
                    <a:pt x="1176002" y="34250"/>
                  </a:lnTo>
                  <a:lnTo>
                    <a:pt x="1231529" y="25920"/>
                  </a:lnTo>
                  <a:lnTo>
                    <a:pt x="1286691" y="18430"/>
                  </a:lnTo>
                  <a:lnTo>
                    <a:pt x="1341141" y="11964"/>
                  </a:lnTo>
                  <a:lnTo>
                    <a:pt x="1394533" y="6705"/>
                  </a:lnTo>
                  <a:lnTo>
                    <a:pt x="1446521" y="2836"/>
                  </a:lnTo>
                  <a:lnTo>
                    <a:pt x="1496759" y="540"/>
                  </a:lnTo>
                  <a:lnTo>
                    <a:pt x="1544901" y="0"/>
                  </a:lnTo>
                  <a:lnTo>
                    <a:pt x="1590601" y="1397"/>
                  </a:lnTo>
                  <a:lnTo>
                    <a:pt x="1633513" y="4917"/>
                  </a:lnTo>
                  <a:lnTo>
                    <a:pt x="1673290" y="10741"/>
                  </a:lnTo>
                  <a:lnTo>
                    <a:pt x="1769957" y="39233"/>
                  </a:lnTo>
                  <a:lnTo>
                    <a:pt x="1827009" y="64252"/>
                  </a:lnTo>
                  <a:lnTo>
                    <a:pt x="1880629" y="92711"/>
                  </a:lnTo>
                  <a:lnTo>
                    <a:pt x="1930706" y="123211"/>
                  </a:lnTo>
                  <a:lnTo>
                    <a:pt x="1977129" y="154353"/>
                  </a:lnTo>
                  <a:lnTo>
                    <a:pt x="2019784" y="184739"/>
                  </a:lnTo>
                  <a:lnTo>
                    <a:pt x="2058562" y="212968"/>
                  </a:lnTo>
                  <a:lnTo>
                    <a:pt x="2093349" y="237644"/>
                  </a:lnTo>
                  <a:lnTo>
                    <a:pt x="2124034" y="257366"/>
                  </a:lnTo>
                  <a:lnTo>
                    <a:pt x="2150504" y="270736"/>
                  </a:lnTo>
                  <a:lnTo>
                    <a:pt x="2195151" y="285954"/>
                  </a:lnTo>
                  <a:lnTo>
                    <a:pt x="2233916" y="296502"/>
                  </a:lnTo>
                  <a:lnTo>
                    <a:pt x="2270001" y="308091"/>
                  </a:lnTo>
                  <a:lnTo>
                    <a:pt x="2306608" y="326432"/>
                  </a:lnTo>
                  <a:lnTo>
                    <a:pt x="2346937" y="357235"/>
                  </a:lnTo>
                  <a:lnTo>
                    <a:pt x="2376943" y="390848"/>
                  </a:lnTo>
                  <a:lnTo>
                    <a:pt x="2397734" y="426768"/>
                  </a:lnTo>
                  <a:lnTo>
                    <a:pt x="2413618" y="464895"/>
                  </a:lnTo>
                  <a:lnTo>
                    <a:pt x="2428902" y="505127"/>
                  </a:lnTo>
                  <a:lnTo>
                    <a:pt x="2447892" y="547364"/>
                  </a:lnTo>
                  <a:lnTo>
                    <a:pt x="2474895" y="591505"/>
                  </a:lnTo>
                  <a:lnTo>
                    <a:pt x="2504175" y="627315"/>
                  </a:lnTo>
                  <a:lnTo>
                    <a:pt x="2535289" y="659494"/>
                  </a:lnTo>
                  <a:lnTo>
                    <a:pt x="2566532" y="691040"/>
                  </a:lnTo>
                  <a:lnTo>
                    <a:pt x="2596202" y="724949"/>
                  </a:lnTo>
                  <a:lnTo>
                    <a:pt x="2622593" y="764216"/>
                  </a:lnTo>
                  <a:lnTo>
                    <a:pt x="2644002" y="811840"/>
                  </a:lnTo>
                  <a:lnTo>
                    <a:pt x="2658725" y="870815"/>
                  </a:lnTo>
                  <a:lnTo>
                    <a:pt x="2668829" y="928058"/>
                  </a:lnTo>
                  <a:lnTo>
                    <a:pt x="2677799" y="972662"/>
                  </a:lnTo>
                  <a:lnTo>
                    <a:pt x="2686046" y="1010886"/>
                  </a:lnTo>
                  <a:lnTo>
                    <a:pt x="2693979" y="1048995"/>
                  </a:lnTo>
                  <a:lnTo>
                    <a:pt x="2702008" y="1093248"/>
                  </a:lnTo>
                  <a:lnTo>
                    <a:pt x="2710543" y="1149907"/>
                  </a:lnTo>
                  <a:lnTo>
                    <a:pt x="2719994" y="1225234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93630" y="8432228"/>
              <a:ext cx="448945" cy="779780"/>
            </a:xfrm>
            <a:custGeom>
              <a:avLst/>
              <a:gdLst/>
              <a:ahLst/>
              <a:cxnLst/>
              <a:rect l="l" t="t" r="r" b="b"/>
              <a:pathLst>
                <a:path w="448945" h="779779">
                  <a:moveTo>
                    <a:pt x="448462" y="0"/>
                  </a:moveTo>
                  <a:lnTo>
                    <a:pt x="9690" y="0"/>
                  </a:lnTo>
                  <a:lnTo>
                    <a:pt x="9690" y="45999"/>
                  </a:lnTo>
                  <a:lnTo>
                    <a:pt x="359740" y="45999"/>
                  </a:lnTo>
                  <a:lnTo>
                    <a:pt x="207556" y="319214"/>
                  </a:lnTo>
                  <a:lnTo>
                    <a:pt x="210045" y="327977"/>
                  </a:lnTo>
                  <a:lnTo>
                    <a:pt x="220980" y="334073"/>
                  </a:lnTo>
                  <a:lnTo>
                    <a:pt x="0" y="737692"/>
                  </a:lnTo>
                  <a:lnTo>
                    <a:pt x="0" y="779373"/>
                  </a:lnTo>
                  <a:lnTo>
                    <a:pt x="238455" y="343801"/>
                  </a:lnTo>
                  <a:lnTo>
                    <a:pt x="251421" y="351015"/>
                  </a:lnTo>
                  <a:lnTo>
                    <a:pt x="260197" y="348538"/>
                  </a:lnTo>
                  <a:lnTo>
                    <a:pt x="428739" y="45999"/>
                  </a:lnTo>
                  <a:lnTo>
                    <a:pt x="448462" y="45999"/>
                  </a:lnTo>
                  <a:lnTo>
                    <a:pt x="448462" y="0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42496" y="8888685"/>
              <a:ext cx="4069079" cy="401955"/>
            </a:xfrm>
            <a:custGeom>
              <a:avLst/>
              <a:gdLst/>
              <a:ahLst/>
              <a:cxnLst/>
              <a:rect l="l" t="t" r="r" b="b"/>
              <a:pathLst>
                <a:path w="4069079" h="401954">
                  <a:moveTo>
                    <a:pt x="4068717" y="401379"/>
                  </a:moveTo>
                  <a:lnTo>
                    <a:pt x="0" y="401379"/>
                  </a:lnTo>
                  <a:lnTo>
                    <a:pt x="0" y="0"/>
                  </a:lnTo>
                  <a:lnTo>
                    <a:pt x="4068717" y="0"/>
                  </a:lnTo>
                  <a:lnTo>
                    <a:pt x="4068717" y="401379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2886" y="6934300"/>
              <a:ext cx="4900700" cy="26052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43058" y="7167178"/>
              <a:ext cx="2697480" cy="191135"/>
            </a:xfrm>
            <a:custGeom>
              <a:avLst/>
              <a:gdLst/>
              <a:ahLst/>
              <a:cxnLst/>
              <a:rect l="l" t="t" r="r" b="b"/>
              <a:pathLst>
                <a:path w="2697479" h="191134">
                  <a:moveTo>
                    <a:pt x="2369249" y="191014"/>
                  </a:moveTo>
                  <a:lnTo>
                    <a:pt x="327976" y="191014"/>
                  </a:lnTo>
                  <a:lnTo>
                    <a:pt x="0" y="0"/>
                  </a:lnTo>
                  <a:lnTo>
                    <a:pt x="1348584" y="0"/>
                  </a:lnTo>
                  <a:lnTo>
                    <a:pt x="2697125" y="0"/>
                  </a:lnTo>
                  <a:lnTo>
                    <a:pt x="2369249" y="191014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5046" y="7358192"/>
              <a:ext cx="2051050" cy="1081405"/>
            </a:xfrm>
            <a:custGeom>
              <a:avLst/>
              <a:gdLst/>
              <a:ahLst/>
              <a:cxnLst/>
              <a:rect l="l" t="t" r="r" b="b"/>
              <a:pathLst>
                <a:path w="2051050" h="1081404">
                  <a:moveTo>
                    <a:pt x="48845" y="1081285"/>
                  </a:moveTo>
                  <a:lnTo>
                    <a:pt x="0" y="0"/>
                  </a:lnTo>
                  <a:lnTo>
                    <a:pt x="2050791" y="0"/>
                  </a:lnTo>
                  <a:lnTo>
                    <a:pt x="2025955" y="1056449"/>
                  </a:lnTo>
                  <a:lnTo>
                    <a:pt x="48845" y="1081285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756" y="8439477"/>
              <a:ext cx="2199005" cy="65405"/>
            </a:xfrm>
            <a:custGeom>
              <a:avLst/>
              <a:gdLst/>
              <a:ahLst/>
              <a:cxnLst/>
              <a:rect l="l" t="t" r="r" b="b"/>
              <a:pathLst>
                <a:path w="2199004" h="65404">
                  <a:moveTo>
                    <a:pt x="2198602" y="64844"/>
                  </a:moveTo>
                  <a:lnTo>
                    <a:pt x="0" y="64844"/>
                  </a:lnTo>
                  <a:lnTo>
                    <a:pt x="0" y="0"/>
                  </a:lnTo>
                  <a:lnTo>
                    <a:pt x="2198602" y="0"/>
                  </a:lnTo>
                  <a:lnTo>
                    <a:pt x="2198602" y="64844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73481" y="6660197"/>
              <a:ext cx="3237230" cy="2702560"/>
            </a:xfrm>
            <a:custGeom>
              <a:avLst/>
              <a:gdLst/>
              <a:ahLst/>
              <a:cxnLst/>
              <a:rect l="l" t="t" r="r" b="b"/>
              <a:pathLst>
                <a:path w="3237229" h="2702559">
                  <a:moveTo>
                    <a:pt x="2344064" y="2610053"/>
                  </a:moveTo>
                  <a:lnTo>
                    <a:pt x="0" y="2610053"/>
                  </a:lnTo>
                  <a:lnTo>
                    <a:pt x="0" y="2701963"/>
                  </a:lnTo>
                  <a:lnTo>
                    <a:pt x="2344064" y="2701963"/>
                  </a:lnTo>
                  <a:lnTo>
                    <a:pt x="2344064" y="2610053"/>
                  </a:lnTo>
                  <a:close/>
                </a:path>
                <a:path w="3237229" h="2702559">
                  <a:moveTo>
                    <a:pt x="3236722" y="99720"/>
                  </a:moveTo>
                  <a:lnTo>
                    <a:pt x="3228886" y="60896"/>
                  </a:lnTo>
                  <a:lnTo>
                    <a:pt x="3207512" y="29197"/>
                  </a:lnTo>
                  <a:lnTo>
                    <a:pt x="3175812" y="7835"/>
                  </a:lnTo>
                  <a:lnTo>
                    <a:pt x="3137001" y="0"/>
                  </a:lnTo>
                  <a:lnTo>
                    <a:pt x="417004" y="0"/>
                  </a:lnTo>
                  <a:lnTo>
                    <a:pt x="378180" y="7835"/>
                  </a:lnTo>
                  <a:lnTo>
                    <a:pt x="346481" y="29197"/>
                  </a:lnTo>
                  <a:lnTo>
                    <a:pt x="325107" y="60896"/>
                  </a:lnTo>
                  <a:lnTo>
                    <a:pt x="317271" y="99720"/>
                  </a:lnTo>
                  <a:lnTo>
                    <a:pt x="317271" y="276339"/>
                  </a:lnTo>
                  <a:lnTo>
                    <a:pt x="3236722" y="276339"/>
                  </a:lnTo>
                  <a:lnTo>
                    <a:pt x="3236722" y="99720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0488" y="5434932"/>
              <a:ext cx="2719994" cy="12252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83317" y="8004927"/>
              <a:ext cx="595630" cy="434975"/>
            </a:xfrm>
            <a:custGeom>
              <a:avLst/>
              <a:gdLst/>
              <a:ahLst/>
              <a:cxnLst/>
              <a:rect l="l" t="t" r="r" b="b"/>
              <a:pathLst>
                <a:path w="595629" h="434975">
                  <a:moveTo>
                    <a:pt x="595331" y="434549"/>
                  </a:moveTo>
                  <a:lnTo>
                    <a:pt x="0" y="434549"/>
                  </a:lnTo>
                  <a:lnTo>
                    <a:pt x="0" y="0"/>
                  </a:lnTo>
                  <a:lnTo>
                    <a:pt x="595331" y="0"/>
                  </a:lnTo>
                  <a:lnTo>
                    <a:pt x="595331" y="434549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4665" y="7741326"/>
              <a:ext cx="1189948" cy="6981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67307" y="7358202"/>
              <a:ext cx="1522095" cy="239395"/>
            </a:xfrm>
            <a:custGeom>
              <a:avLst/>
              <a:gdLst/>
              <a:ahLst/>
              <a:cxnLst/>
              <a:rect l="l" t="t" r="r" b="b"/>
              <a:pathLst>
                <a:path w="1522095" h="239395">
                  <a:moveTo>
                    <a:pt x="304355" y="0"/>
                  </a:moveTo>
                  <a:lnTo>
                    <a:pt x="0" y="0"/>
                  </a:lnTo>
                  <a:lnTo>
                    <a:pt x="0" y="238899"/>
                  </a:lnTo>
                  <a:lnTo>
                    <a:pt x="304355" y="238899"/>
                  </a:lnTo>
                  <a:lnTo>
                    <a:pt x="304355" y="0"/>
                  </a:lnTo>
                  <a:close/>
                </a:path>
                <a:path w="1522095" h="239395">
                  <a:moveTo>
                    <a:pt x="710133" y="0"/>
                  </a:moveTo>
                  <a:lnTo>
                    <a:pt x="405777" y="0"/>
                  </a:lnTo>
                  <a:lnTo>
                    <a:pt x="405777" y="238899"/>
                  </a:lnTo>
                  <a:lnTo>
                    <a:pt x="710133" y="238899"/>
                  </a:lnTo>
                  <a:lnTo>
                    <a:pt x="710133" y="0"/>
                  </a:lnTo>
                  <a:close/>
                </a:path>
                <a:path w="1522095" h="239395">
                  <a:moveTo>
                    <a:pt x="1115961" y="0"/>
                  </a:moveTo>
                  <a:lnTo>
                    <a:pt x="811555" y="0"/>
                  </a:lnTo>
                  <a:lnTo>
                    <a:pt x="811555" y="238899"/>
                  </a:lnTo>
                  <a:lnTo>
                    <a:pt x="1115961" y="238899"/>
                  </a:lnTo>
                  <a:lnTo>
                    <a:pt x="1115961" y="0"/>
                  </a:lnTo>
                  <a:close/>
                </a:path>
                <a:path w="1522095" h="239395">
                  <a:moveTo>
                    <a:pt x="1521752" y="0"/>
                  </a:moveTo>
                  <a:lnTo>
                    <a:pt x="1217396" y="0"/>
                  </a:lnTo>
                  <a:lnTo>
                    <a:pt x="1217396" y="238899"/>
                  </a:lnTo>
                  <a:lnTo>
                    <a:pt x="1521752" y="238899"/>
                  </a:lnTo>
                  <a:lnTo>
                    <a:pt x="1521752" y="0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66321" y="8995041"/>
              <a:ext cx="535305" cy="245745"/>
            </a:xfrm>
            <a:custGeom>
              <a:avLst/>
              <a:gdLst/>
              <a:ahLst/>
              <a:cxnLst/>
              <a:rect l="l" t="t" r="r" b="b"/>
              <a:pathLst>
                <a:path w="535304" h="245745">
                  <a:moveTo>
                    <a:pt x="519607" y="120243"/>
                  </a:moveTo>
                  <a:lnTo>
                    <a:pt x="515861" y="116484"/>
                  </a:lnTo>
                  <a:lnTo>
                    <a:pt x="3759" y="116484"/>
                  </a:lnTo>
                  <a:lnTo>
                    <a:pt x="0" y="120243"/>
                  </a:lnTo>
                  <a:lnTo>
                    <a:pt x="0" y="129489"/>
                  </a:lnTo>
                  <a:lnTo>
                    <a:pt x="3759" y="133248"/>
                  </a:lnTo>
                  <a:lnTo>
                    <a:pt x="8382" y="133248"/>
                  </a:lnTo>
                  <a:lnTo>
                    <a:pt x="515861" y="133248"/>
                  </a:lnTo>
                  <a:lnTo>
                    <a:pt x="519607" y="129489"/>
                  </a:lnTo>
                  <a:lnTo>
                    <a:pt x="519607" y="120243"/>
                  </a:lnTo>
                  <a:close/>
                </a:path>
                <a:path w="535304" h="245745">
                  <a:moveTo>
                    <a:pt x="519607" y="3759"/>
                  </a:moveTo>
                  <a:lnTo>
                    <a:pt x="515861" y="0"/>
                  </a:lnTo>
                  <a:lnTo>
                    <a:pt x="3759" y="0"/>
                  </a:lnTo>
                  <a:lnTo>
                    <a:pt x="0" y="3759"/>
                  </a:lnTo>
                  <a:lnTo>
                    <a:pt x="0" y="13004"/>
                  </a:lnTo>
                  <a:lnTo>
                    <a:pt x="3759" y="16764"/>
                  </a:lnTo>
                  <a:lnTo>
                    <a:pt x="8382" y="16764"/>
                  </a:lnTo>
                  <a:lnTo>
                    <a:pt x="515861" y="16764"/>
                  </a:lnTo>
                  <a:lnTo>
                    <a:pt x="519607" y="13004"/>
                  </a:lnTo>
                  <a:lnTo>
                    <a:pt x="519607" y="3759"/>
                  </a:lnTo>
                  <a:close/>
                </a:path>
                <a:path w="535304" h="245745">
                  <a:moveTo>
                    <a:pt x="535139" y="232346"/>
                  </a:moveTo>
                  <a:lnTo>
                    <a:pt x="531393" y="228600"/>
                  </a:lnTo>
                  <a:lnTo>
                    <a:pt x="19342" y="228600"/>
                  </a:lnTo>
                  <a:lnTo>
                    <a:pt x="15582" y="232346"/>
                  </a:lnTo>
                  <a:lnTo>
                    <a:pt x="15582" y="241604"/>
                  </a:lnTo>
                  <a:lnTo>
                    <a:pt x="19342" y="245351"/>
                  </a:lnTo>
                  <a:lnTo>
                    <a:pt x="23964" y="245351"/>
                  </a:lnTo>
                  <a:lnTo>
                    <a:pt x="531393" y="245351"/>
                  </a:lnTo>
                  <a:lnTo>
                    <a:pt x="535139" y="241604"/>
                  </a:lnTo>
                  <a:lnTo>
                    <a:pt x="535139" y="232346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46591" y="8576026"/>
              <a:ext cx="110489" cy="156845"/>
            </a:xfrm>
            <a:custGeom>
              <a:avLst/>
              <a:gdLst/>
              <a:ahLst/>
              <a:cxnLst/>
              <a:rect l="l" t="t" r="r" b="b"/>
              <a:pathLst>
                <a:path w="110489" h="156845">
                  <a:moveTo>
                    <a:pt x="25356" y="156413"/>
                  </a:moveTo>
                  <a:lnTo>
                    <a:pt x="0" y="30243"/>
                  </a:lnTo>
                  <a:lnTo>
                    <a:pt x="110152" y="0"/>
                  </a:lnTo>
                  <a:lnTo>
                    <a:pt x="86760" y="146380"/>
                  </a:lnTo>
                  <a:lnTo>
                    <a:pt x="25356" y="156413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80729" y="8091167"/>
              <a:ext cx="400685" cy="287655"/>
            </a:xfrm>
            <a:custGeom>
              <a:avLst/>
              <a:gdLst/>
              <a:ahLst/>
              <a:cxnLst/>
              <a:rect l="l" t="t" r="r" b="b"/>
              <a:pathLst>
                <a:path w="400684" h="287654">
                  <a:moveTo>
                    <a:pt x="400507" y="287599"/>
                  </a:moveTo>
                  <a:lnTo>
                    <a:pt x="0" y="287599"/>
                  </a:lnTo>
                  <a:lnTo>
                    <a:pt x="0" y="0"/>
                  </a:lnTo>
                  <a:lnTo>
                    <a:pt x="400507" y="0"/>
                  </a:lnTo>
                  <a:lnTo>
                    <a:pt x="400507" y="287599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92557" y="6997496"/>
              <a:ext cx="3479800" cy="1318260"/>
            </a:xfrm>
            <a:custGeom>
              <a:avLst/>
              <a:gdLst/>
              <a:ahLst/>
              <a:cxnLst/>
              <a:rect l="l" t="t" r="r" b="b"/>
              <a:pathLst>
                <a:path w="3479800" h="1318259">
                  <a:moveTo>
                    <a:pt x="1488668" y="1307084"/>
                  </a:moveTo>
                  <a:lnTo>
                    <a:pt x="1088161" y="1307084"/>
                  </a:lnTo>
                  <a:lnTo>
                    <a:pt x="1088161" y="1318247"/>
                  </a:lnTo>
                  <a:lnTo>
                    <a:pt x="1488668" y="1318247"/>
                  </a:lnTo>
                  <a:lnTo>
                    <a:pt x="1488668" y="1307084"/>
                  </a:lnTo>
                  <a:close/>
                </a:path>
                <a:path w="3479800" h="1318259">
                  <a:moveTo>
                    <a:pt x="1488668" y="1231887"/>
                  </a:moveTo>
                  <a:lnTo>
                    <a:pt x="1088161" y="1231887"/>
                  </a:lnTo>
                  <a:lnTo>
                    <a:pt x="1088161" y="1243063"/>
                  </a:lnTo>
                  <a:lnTo>
                    <a:pt x="1488668" y="1243063"/>
                  </a:lnTo>
                  <a:lnTo>
                    <a:pt x="1488668" y="1231887"/>
                  </a:lnTo>
                  <a:close/>
                </a:path>
                <a:path w="3479800" h="1318259">
                  <a:moveTo>
                    <a:pt x="1488668" y="1156703"/>
                  </a:moveTo>
                  <a:lnTo>
                    <a:pt x="1088161" y="1156703"/>
                  </a:lnTo>
                  <a:lnTo>
                    <a:pt x="1088161" y="1167866"/>
                  </a:lnTo>
                  <a:lnTo>
                    <a:pt x="1488668" y="1167866"/>
                  </a:lnTo>
                  <a:lnTo>
                    <a:pt x="1488668" y="1156703"/>
                  </a:lnTo>
                  <a:close/>
                </a:path>
                <a:path w="3479800" h="1318259">
                  <a:moveTo>
                    <a:pt x="3479330" y="3759"/>
                  </a:moveTo>
                  <a:lnTo>
                    <a:pt x="3475609" y="0"/>
                  </a:lnTo>
                  <a:lnTo>
                    <a:pt x="3746" y="0"/>
                  </a:lnTo>
                  <a:lnTo>
                    <a:pt x="0" y="3759"/>
                  </a:lnTo>
                  <a:lnTo>
                    <a:pt x="0" y="13004"/>
                  </a:lnTo>
                  <a:lnTo>
                    <a:pt x="3746" y="16764"/>
                  </a:lnTo>
                  <a:lnTo>
                    <a:pt x="8382" y="16764"/>
                  </a:lnTo>
                  <a:lnTo>
                    <a:pt x="3475609" y="16764"/>
                  </a:lnTo>
                  <a:lnTo>
                    <a:pt x="3479330" y="13004"/>
                  </a:lnTo>
                  <a:lnTo>
                    <a:pt x="3479330" y="3759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3604" y="8281757"/>
              <a:ext cx="121717" cy="19966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26F12A0-0E19-8ED3-3BF9-485E0D054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65" y="1465303"/>
            <a:ext cx="8264548" cy="4211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0317" cy="9639301"/>
            <a:chOff x="0" y="0"/>
            <a:chExt cx="18290317" cy="9639301"/>
          </a:xfrm>
        </p:grpSpPr>
        <p:sp>
          <p:nvSpPr>
            <p:cNvPr id="3" name="object 3"/>
            <p:cNvSpPr/>
            <p:nvPr/>
          </p:nvSpPr>
          <p:spPr>
            <a:xfrm>
              <a:off x="13960887" y="0"/>
              <a:ext cx="4329430" cy="1268095"/>
            </a:xfrm>
            <a:custGeom>
              <a:avLst/>
              <a:gdLst/>
              <a:ahLst/>
              <a:cxnLst/>
              <a:rect l="l" t="t" r="r" b="b"/>
              <a:pathLst>
                <a:path w="4329430" h="1268095">
                  <a:moveTo>
                    <a:pt x="4329268" y="1054483"/>
                  </a:moveTo>
                  <a:lnTo>
                    <a:pt x="1542990" y="25157"/>
                  </a:lnTo>
                  <a:lnTo>
                    <a:pt x="1550225" y="14291"/>
                  </a:lnTo>
                  <a:lnTo>
                    <a:pt x="1565859" y="20067"/>
                  </a:lnTo>
                  <a:lnTo>
                    <a:pt x="1569722" y="7955"/>
                  </a:lnTo>
                  <a:lnTo>
                    <a:pt x="1580305" y="11865"/>
                  </a:lnTo>
                  <a:lnTo>
                    <a:pt x="1584835" y="0"/>
                  </a:lnTo>
                  <a:lnTo>
                    <a:pt x="4327111" y="11190"/>
                  </a:lnTo>
                  <a:lnTo>
                    <a:pt x="4329268" y="1054483"/>
                  </a:lnTo>
                  <a:close/>
                </a:path>
                <a:path w="4329430" h="1268095">
                  <a:moveTo>
                    <a:pt x="1559682" y="17785"/>
                  </a:moveTo>
                  <a:lnTo>
                    <a:pt x="1564736" y="6113"/>
                  </a:lnTo>
                  <a:lnTo>
                    <a:pt x="1565074" y="6238"/>
                  </a:lnTo>
                  <a:lnTo>
                    <a:pt x="1559682" y="17785"/>
                  </a:lnTo>
                  <a:close/>
                </a:path>
                <a:path w="4329430" h="1268095">
                  <a:moveTo>
                    <a:pt x="4302277" y="1058051"/>
                  </a:moveTo>
                  <a:lnTo>
                    <a:pt x="1536586" y="36331"/>
                  </a:lnTo>
                  <a:lnTo>
                    <a:pt x="1544866" y="25851"/>
                  </a:lnTo>
                  <a:lnTo>
                    <a:pt x="4314900" y="1049176"/>
                  </a:lnTo>
                  <a:lnTo>
                    <a:pt x="4302277" y="1058051"/>
                  </a:lnTo>
                  <a:close/>
                </a:path>
                <a:path w="4329430" h="1268095">
                  <a:moveTo>
                    <a:pt x="1514427" y="41683"/>
                  </a:moveTo>
                  <a:lnTo>
                    <a:pt x="1508376" y="39448"/>
                  </a:lnTo>
                  <a:lnTo>
                    <a:pt x="1512608" y="27473"/>
                  </a:lnTo>
                  <a:lnTo>
                    <a:pt x="1516561" y="28933"/>
                  </a:lnTo>
                  <a:lnTo>
                    <a:pt x="1514427" y="41683"/>
                  </a:lnTo>
                  <a:close/>
                </a:path>
                <a:path w="4329430" h="1268095">
                  <a:moveTo>
                    <a:pt x="1518053" y="43023"/>
                  </a:moveTo>
                  <a:lnTo>
                    <a:pt x="1516561" y="28933"/>
                  </a:lnTo>
                  <a:lnTo>
                    <a:pt x="1521294" y="30681"/>
                  </a:lnTo>
                  <a:lnTo>
                    <a:pt x="1518053" y="43023"/>
                  </a:lnTo>
                  <a:close/>
                </a:path>
                <a:path w="4329430" h="1268095">
                  <a:moveTo>
                    <a:pt x="4277638" y="1062488"/>
                  </a:moveTo>
                  <a:lnTo>
                    <a:pt x="1524448" y="45385"/>
                  </a:lnTo>
                  <a:lnTo>
                    <a:pt x="1532760" y="34917"/>
                  </a:lnTo>
                  <a:lnTo>
                    <a:pt x="4282249" y="1050652"/>
                  </a:lnTo>
                  <a:lnTo>
                    <a:pt x="4277638" y="1062488"/>
                  </a:lnTo>
                  <a:close/>
                </a:path>
                <a:path w="4329430" h="1268095">
                  <a:moveTo>
                    <a:pt x="4282701" y="1060532"/>
                  </a:moveTo>
                  <a:lnTo>
                    <a:pt x="4283514" y="1051120"/>
                  </a:lnTo>
                  <a:lnTo>
                    <a:pt x="4286993" y="1052405"/>
                  </a:lnTo>
                  <a:lnTo>
                    <a:pt x="4282701" y="1060532"/>
                  </a:lnTo>
                  <a:close/>
                </a:path>
                <a:path w="4329430" h="1268095">
                  <a:moveTo>
                    <a:pt x="4286703" y="1065837"/>
                  </a:moveTo>
                  <a:lnTo>
                    <a:pt x="4282381" y="1064240"/>
                  </a:lnTo>
                  <a:lnTo>
                    <a:pt x="4282575" y="1061996"/>
                  </a:lnTo>
                  <a:lnTo>
                    <a:pt x="4290155" y="1053573"/>
                  </a:lnTo>
                  <a:lnTo>
                    <a:pt x="4290366" y="1053651"/>
                  </a:lnTo>
                  <a:lnTo>
                    <a:pt x="4286703" y="1065837"/>
                  </a:lnTo>
                  <a:close/>
                </a:path>
                <a:path w="4329430" h="1268095">
                  <a:moveTo>
                    <a:pt x="4291657" y="1067667"/>
                  </a:moveTo>
                  <a:lnTo>
                    <a:pt x="4287968" y="1066304"/>
                  </a:lnTo>
                  <a:lnTo>
                    <a:pt x="4292474" y="1054430"/>
                  </a:lnTo>
                  <a:lnTo>
                    <a:pt x="4301329" y="1057701"/>
                  </a:lnTo>
                  <a:lnTo>
                    <a:pt x="4291657" y="1067667"/>
                  </a:lnTo>
                  <a:close/>
                </a:path>
                <a:path w="4329430" h="1268095">
                  <a:moveTo>
                    <a:pt x="4310947" y="1074793"/>
                  </a:moveTo>
                  <a:lnTo>
                    <a:pt x="4315875" y="1063075"/>
                  </a:lnTo>
                  <a:lnTo>
                    <a:pt x="4318827" y="1064165"/>
                  </a:lnTo>
                  <a:lnTo>
                    <a:pt x="4310947" y="1074793"/>
                  </a:lnTo>
                  <a:close/>
                </a:path>
                <a:path w="4329430" h="1268095">
                  <a:moveTo>
                    <a:pt x="4281011" y="1063734"/>
                  </a:moveTo>
                  <a:lnTo>
                    <a:pt x="4282701" y="1060532"/>
                  </a:lnTo>
                  <a:lnTo>
                    <a:pt x="4282575" y="1061996"/>
                  </a:lnTo>
                  <a:lnTo>
                    <a:pt x="4281011" y="1063734"/>
                  </a:lnTo>
                  <a:close/>
                </a:path>
                <a:path w="4329430" h="1268095">
                  <a:moveTo>
                    <a:pt x="4241192" y="1062563"/>
                  </a:moveTo>
                  <a:lnTo>
                    <a:pt x="1509622" y="53447"/>
                  </a:lnTo>
                  <a:lnTo>
                    <a:pt x="1517490" y="42815"/>
                  </a:lnTo>
                  <a:lnTo>
                    <a:pt x="4246120" y="1050844"/>
                  </a:lnTo>
                  <a:lnTo>
                    <a:pt x="4246079" y="1052239"/>
                  </a:lnTo>
                  <a:lnTo>
                    <a:pt x="4241192" y="1062563"/>
                  </a:lnTo>
                  <a:close/>
                </a:path>
                <a:path w="4329430" h="1268095">
                  <a:moveTo>
                    <a:pt x="4246079" y="1052239"/>
                  </a:moveTo>
                  <a:lnTo>
                    <a:pt x="4246120" y="1050844"/>
                  </a:lnTo>
                  <a:lnTo>
                    <a:pt x="4246647" y="1051039"/>
                  </a:lnTo>
                  <a:lnTo>
                    <a:pt x="4246079" y="1052239"/>
                  </a:lnTo>
                  <a:close/>
                </a:path>
                <a:path w="4329430" h="1268095">
                  <a:moveTo>
                    <a:pt x="4249836" y="1065756"/>
                  </a:moveTo>
                  <a:lnTo>
                    <a:pt x="4245725" y="1064237"/>
                  </a:lnTo>
                  <a:lnTo>
                    <a:pt x="4246079" y="1052239"/>
                  </a:lnTo>
                  <a:lnTo>
                    <a:pt x="4246647" y="1051039"/>
                  </a:lnTo>
                  <a:lnTo>
                    <a:pt x="4253710" y="1053648"/>
                  </a:lnTo>
                  <a:lnTo>
                    <a:pt x="4249836" y="1065756"/>
                  </a:lnTo>
                  <a:close/>
                </a:path>
                <a:path w="4329430" h="1268095">
                  <a:moveTo>
                    <a:pt x="4258163" y="1068832"/>
                  </a:moveTo>
                  <a:lnTo>
                    <a:pt x="4250995" y="1066184"/>
                  </a:lnTo>
                  <a:lnTo>
                    <a:pt x="4253710" y="1053648"/>
                  </a:lnTo>
                  <a:lnTo>
                    <a:pt x="4259296" y="1055712"/>
                  </a:lnTo>
                  <a:lnTo>
                    <a:pt x="4258163" y="1068832"/>
                  </a:lnTo>
                  <a:close/>
                </a:path>
                <a:path w="4329430" h="1268095">
                  <a:moveTo>
                    <a:pt x="1492182" y="60543"/>
                  </a:moveTo>
                  <a:lnTo>
                    <a:pt x="1482663" y="57027"/>
                  </a:lnTo>
                  <a:lnTo>
                    <a:pt x="1486158" y="44779"/>
                  </a:lnTo>
                  <a:lnTo>
                    <a:pt x="1499503" y="49709"/>
                  </a:lnTo>
                  <a:lnTo>
                    <a:pt x="1499496" y="49948"/>
                  </a:lnTo>
                  <a:lnTo>
                    <a:pt x="1492182" y="60543"/>
                  </a:lnTo>
                  <a:close/>
                </a:path>
                <a:path w="4329430" h="1268095">
                  <a:moveTo>
                    <a:pt x="1499496" y="49948"/>
                  </a:moveTo>
                  <a:lnTo>
                    <a:pt x="1499503" y="49709"/>
                  </a:lnTo>
                  <a:lnTo>
                    <a:pt x="1499496" y="49948"/>
                  </a:lnTo>
                  <a:close/>
                </a:path>
                <a:path w="4329430" h="1268095">
                  <a:moveTo>
                    <a:pt x="4221190" y="1068712"/>
                  </a:moveTo>
                  <a:lnTo>
                    <a:pt x="1499139" y="63113"/>
                  </a:lnTo>
                  <a:lnTo>
                    <a:pt x="1499496" y="49948"/>
                  </a:lnTo>
                  <a:lnTo>
                    <a:pt x="1499629" y="49756"/>
                  </a:lnTo>
                  <a:lnTo>
                    <a:pt x="4232759" y="1059447"/>
                  </a:lnTo>
                  <a:lnTo>
                    <a:pt x="4221190" y="1068712"/>
                  </a:lnTo>
                  <a:close/>
                </a:path>
                <a:path w="4329430" h="1268095">
                  <a:moveTo>
                    <a:pt x="4244381" y="1077279"/>
                  </a:moveTo>
                  <a:lnTo>
                    <a:pt x="4246463" y="1064510"/>
                  </a:lnTo>
                  <a:lnTo>
                    <a:pt x="4250468" y="1065989"/>
                  </a:lnTo>
                  <a:lnTo>
                    <a:pt x="4244381" y="1077279"/>
                  </a:lnTo>
                  <a:close/>
                </a:path>
                <a:path w="4329430" h="1268095">
                  <a:moveTo>
                    <a:pt x="4196180" y="1073012"/>
                  </a:moveTo>
                  <a:lnTo>
                    <a:pt x="1479580" y="69427"/>
                  </a:lnTo>
                  <a:lnTo>
                    <a:pt x="1485509" y="58078"/>
                  </a:lnTo>
                  <a:lnTo>
                    <a:pt x="4198843" y="1060457"/>
                  </a:lnTo>
                  <a:lnTo>
                    <a:pt x="4196180" y="1073012"/>
                  </a:lnTo>
                  <a:close/>
                </a:path>
                <a:path w="4329430" h="1268095">
                  <a:moveTo>
                    <a:pt x="4153991" y="1070965"/>
                  </a:moveTo>
                  <a:lnTo>
                    <a:pt x="1469666" y="79303"/>
                  </a:lnTo>
                  <a:lnTo>
                    <a:pt x="1477725" y="68741"/>
                  </a:lnTo>
                  <a:lnTo>
                    <a:pt x="4157549" y="1058740"/>
                  </a:lnTo>
                  <a:lnTo>
                    <a:pt x="4153991" y="1070965"/>
                  </a:lnTo>
                  <a:close/>
                </a:path>
                <a:path w="4329430" h="1268095">
                  <a:moveTo>
                    <a:pt x="4162966" y="1074280"/>
                  </a:moveTo>
                  <a:lnTo>
                    <a:pt x="4156416" y="1071861"/>
                  </a:lnTo>
                  <a:lnTo>
                    <a:pt x="4159130" y="1059324"/>
                  </a:lnTo>
                  <a:lnTo>
                    <a:pt x="4171424" y="1063866"/>
                  </a:lnTo>
                  <a:lnTo>
                    <a:pt x="4162966" y="1074280"/>
                  </a:lnTo>
                  <a:close/>
                </a:path>
                <a:path w="4329430" h="1268095">
                  <a:moveTo>
                    <a:pt x="4179680" y="1080455"/>
                  </a:moveTo>
                  <a:lnTo>
                    <a:pt x="4173597" y="1078208"/>
                  </a:lnTo>
                  <a:lnTo>
                    <a:pt x="4178315" y="1066412"/>
                  </a:lnTo>
                  <a:lnTo>
                    <a:pt x="4191030" y="1071109"/>
                  </a:lnTo>
                  <a:lnTo>
                    <a:pt x="4179680" y="1080455"/>
                  </a:lnTo>
                  <a:close/>
                </a:path>
                <a:path w="4329430" h="1268095">
                  <a:moveTo>
                    <a:pt x="4086792" y="1073218"/>
                  </a:moveTo>
                  <a:lnTo>
                    <a:pt x="1442902" y="96494"/>
                  </a:lnTo>
                  <a:lnTo>
                    <a:pt x="1451975" y="86307"/>
                  </a:lnTo>
                  <a:lnTo>
                    <a:pt x="1460507" y="75919"/>
                  </a:lnTo>
                  <a:lnTo>
                    <a:pt x="4130618" y="1062330"/>
                  </a:lnTo>
                  <a:lnTo>
                    <a:pt x="4125280" y="1073897"/>
                  </a:lnTo>
                  <a:lnTo>
                    <a:pt x="4090877" y="1061188"/>
                  </a:lnTo>
                  <a:lnTo>
                    <a:pt x="4086792" y="1073218"/>
                  </a:lnTo>
                  <a:close/>
                </a:path>
                <a:path w="4329430" h="1268095">
                  <a:moveTo>
                    <a:pt x="4139998" y="1079334"/>
                  </a:moveTo>
                  <a:lnTo>
                    <a:pt x="4142396" y="1066681"/>
                  </a:lnTo>
                  <a:lnTo>
                    <a:pt x="4149353" y="1069252"/>
                  </a:lnTo>
                  <a:lnTo>
                    <a:pt x="4139998" y="1079334"/>
                  </a:lnTo>
                  <a:close/>
                </a:path>
                <a:path w="4329430" h="1268095">
                  <a:moveTo>
                    <a:pt x="4159604" y="1086577"/>
                  </a:moveTo>
                  <a:lnTo>
                    <a:pt x="4151277" y="1083501"/>
                  </a:lnTo>
                  <a:lnTo>
                    <a:pt x="4157154" y="1072133"/>
                  </a:lnTo>
                  <a:lnTo>
                    <a:pt x="4164743" y="1074937"/>
                  </a:lnTo>
                  <a:lnTo>
                    <a:pt x="4159604" y="1086577"/>
                  </a:lnTo>
                  <a:close/>
                </a:path>
                <a:path w="4329430" h="1268095">
                  <a:moveTo>
                    <a:pt x="4093492" y="1075693"/>
                  </a:moveTo>
                  <a:lnTo>
                    <a:pt x="4096042" y="1063096"/>
                  </a:lnTo>
                  <a:lnTo>
                    <a:pt x="4098045" y="1063836"/>
                  </a:lnTo>
                  <a:lnTo>
                    <a:pt x="4093492" y="1075693"/>
                  </a:lnTo>
                  <a:close/>
                </a:path>
                <a:path w="4329430" h="1268095">
                  <a:moveTo>
                    <a:pt x="4102709" y="1079098"/>
                  </a:moveTo>
                  <a:lnTo>
                    <a:pt x="4097643" y="1077226"/>
                  </a:lnTo>
                  <a:lnTo>
                    <a:pt x="4098045" y="1063836"/>
                  </a:lnTo>
                  <a:lnTo>
                    <a:pt x="4112572" y="1069202"/>
                  </a:lnTo>
                  <a:lnTo>
                    <a:pt x="4102709" y="1079098"/>
                  </a:lnTo>
                  <a:close/>
                </a:path>
                <a:path w="4329430" h="1268095">
                  <a:moveTo>
                    <a:pt x="4059833" y="1076797"/>
                  </a:moveTo>
                  <a:lnTo>
                    <a:pt x="1431670" y="105883"/>
                  </a:lnTo>
                  <a:lnTo>
                    <a:pt x="1436367" y="94079"/>
                  </a:lnTo>
                  <a:lnTo>
                    <a:pt x="4068978" y="1066637"/>
                  </a:lnTo>
                  <a:lnTo>
                    <a:pt x="4059833" y="1076797"/>
                  </a:lnTo>
                  <a:close/>
                </a:path>
                <a:path w="4329430" h="1268095">
                  <a:moveTo>
                    <a:pt x="1407189" y="102086"/>
                  </a:moveTo>
                  <a:lnTo>
                    <a:pt x="1407440" y="96932"/>
                  </a:lnTo>
                  <a:lnTo>
                    <a:pt x="1410202" y="97952"/>
                  </a:lnTo>
                  <a:lnTo>
                    <a:pt x="1407189" y="102086"/>
                  </a:lnTo>
                  <a:close/>
                </a:path>
                <a:path w="4329430" h="1268095">
                  <a:moveTo>
                    <a:pt x="1408236" y="110765"/>
                  </a:moveTo>
                  <a:lnTo>
                    <a:pt x="1410202" y="97952"/>
                  </a:lnTo>
                  <a:lnTo>
                    <a:pt x="1411024" y="98256"/>
                  </a:lnTo>
                  <a:lnTo>
                    <a:pt x="1408236" y="110765"/>
                  </a:lnTo>
                  <a:close/>
                </a:path>
                <a:path w="4329430" h="1268095">
                  <a:moveTo>
                    <a:pt x="4028237" y="1078664"/>
                  </a:moveTo>
                  <a:lnTo>
                    <a:pt x="1413682" y="112777"/>
                  </a:lnTo>
                  <a:lnTo>
                    <a:pt x="1424344" y="103177"/>
                  </a:lnTo>
                  <a:lnTo>
                    <a:pt x="4036854" y="1068308"/>
                  </a:lnTo>
                  <a:lnTo>
                    <a:pt x="4028237" y="1078664"/>
                  </a:lnTo>
                  <a:close/>
                </a:path>
                <a:path w="4329430" h="1268095">
                  <a:moveTo>
                    <a:pt x="4037934" y="1082246"/>
                  </a:moveTo>
                  <a:lnTo>
                    <a:pt x="4034561" y="1081000"/>
                  </a:lnTo>
                  <a:lnTo>
                    <a:pt x="4036854" y="1068308"/>
                  </a:lnTo>
                  <a:lnTo>
                    <a:pt x="4041914" y="1070177"/>
                  </a:lnTo>
                  <a:lnTo>
                    <a:pt x="4037934" y="1082246"/>
                  </a:lnTo>
                  <a:close/>
                </a:path>
                <a:path w="4329430" h="1268095">
                  <a:moveTo>
                    <a:pt x="4038883" y="1082597"/>
                  </a:moveTo>
                  <a:lnTo>
                    <a:pt x="4041914" y="1070177"/>
                  </a:lnTo>
                  <a:lnTo>
                    <a:pt x="4046341" y="1071813"/>
                  </a:lnTo>
                  <a:lnTo>
                    <a:pt x="4038883" y="1082597"/>
                  </a:lnTo>
                  <a:close/>
                </a:path>
                <a:path w="4329430" h="1268095">
                  <a:moveTo>
                    <a:pt x="4053504" y="1087998"/>
                  </a:moveTo>
                  <a:lnTo>
                    <a:pt x="4049833" y="1086642"/>
                  </a:lnTo>
                  <a:lnTo>
                    <a:pt x="4050859" y="1073482"/>
                  </a:lnTo>
                  <a:lnTo>
                    <a:pt x="4062258" y="1077693"/>
                  </a:lnTo>
                  <a:lnTo>
                    <a:pt x="4053504" y="1087998"/>
                  </a:lnTo>
                  <a:close/>
                </a:path>
                <a:path w="4329430" h="1268095">
                  <a:moveTo>
                    <a:pt x="1406791" y="110231"/>
                  </a:moveTo>
                  <a:lnTo>
                    <a:pt x="1402427" y="108619"/>
                  </a:lnTo>
                  <a:lnTo>
                    <a:pt x="1407189" y="102086"/>
                  </a:lnTo>
                  <a:lnTo>
                    <a:pt x="1406791" y="110231"/>
                  </a:lnTo>
                  <a:close/>
                </a:path>
                <a:path w="4329430" h="1268095">
                  <a:moveTo>
                    <a:pt x="1399233" y="118121"/>
                  </a:moveTo>
                  <a:lnTo>
                    <a:pt x="1400917" y="108061"/>
                  </a:lnTo>
                  <a:lnTo>
                    <a:pt x="1401823" y="108396"/>
                  </a:lnTo>
                  <a:lnTo>
                    <a:pt x="1399233" y="118121"/>
                  </a:lnTo>
                  <a:close/>
                </a:path>
                <a:path w="4329430" h="1268095">
                  <a:moveTo>
                    <a:pt x="3968074" y="1069977"/>
                  </a:moveTo>
                  <a:lnTo>
                    <a:pt x="1399236" y="120979"/>
                  </a:lnTo>
                  <a:lnTo>
                    <a:pt x="1404785" y="109490"/>
                  </a:lnTo>
                  <a:lnTo>
                    <a:pt x="3973213" y="1058336"/>
                  </a:lnTo>
                  <a:lnTo>
                    <a:pt x="3968074" y="1069977"/>
                  </a:lnTo>
                  <a:close/>
                </a:path>
                <a:path w="4329430" h="1268095">
                  <a:moveTo>
                    <a:pt x="4002964" y="1082866"/>
                  </a:moveTo>
                  <a:lnTo>
                    <a:pt x="3969760" y="1070600"/>
                  </a:lnTo>
                  <a:lnTo>
                    <a:pt x="3973213" y="1058336"/>
                  </a:lnTo>
                  <a:lnTo>
                    <a:pt x="4010317" y="1072044"/>
                  </a:lnTo>
                  <a:lnTo>
                    <a:pt x="4002964" y="1082866"/>
                  </a:lnTo>
                  <a:close/>
                </a:path>
                <a:path w="4329430" h="1268095">
                  <a:moveTo>
                    <a:pt x="4010550" y="1085439"/>
                  </a:moveTo>
                  <a:lnTo>
                    <a:pt x="4010317" y="1072044"/>
                  </a:lnTo>
                  <a:lnTo>
                    <a:pt x="4016431" y="1074302"/>
                  </a:lnTo>
                  <a:lnTo>
                    <a:pt x="4010550" y="1085439"/>
                  </a:lnTo>
                  <a:close/>
                </a:path>
                <a:path w="4329430" h="1268095">
                  <a:moveTo>
                    <a:pt x="1398782" y="120811"/>
                  </a:moveTo>
                  <a:lnTo>
                    <a:pt x="1398540" y="120722"/>
                  </a:lnTo>
                  <a:lnTo>
                    <a:pt x="1399233" y="118121"/>
                  </a:lnTo>
                  <a:lnTo>
                    <a:pt x="1398782" y="120811"/>
                  </a:lnTo>
                  <a:close/>
                </a:path>
                <a:path w="4329430" h="1268095">
                  <a:moveTo>
                    <a:pt x="4010554" y="1085670"/>
                  </a:moveTo>
                  <a:lnTo>
                    <a:pt x="4010550" y="1085439"/>
                  </a:lnTo>
                  <a:lnTo>
                    <a:pt x="4010554" y="1085670"/>
                  </a:lnTo>
                  <a:close/>
                </a:path>
                <a:path w="4329430" h="1268095">
                  <a:moveTo>
                    <a:pt x="3969049" y="1083876"/>
                  </a:moveTo>
                  <a:lnTo>
                    <a:pt x="1399936" y="134777"/>
                  </a:lnTo>
                  <a:lnTo>
                    <a:pt x="1403020" y="122377"/>
                  </a:lnTo>
                  <a:lnTo>
                    <a:pt x="3971552" y="1071262"/>
                  </a:lnTo>
                  <a:lnTo>
                    <a:pt x="3969049" y="1083876"/>
                  </a:lnTo>
                  <a:close/>
                </a:path>
                <a:path w="4329430" h="1268095">
                  <a:moveTo>
                    <a:pt x="3983384" y="1089172"/>
                  </a:moveTo>
                  <a:lnTo>
                    <a:pt x="3979484" y="1087731"/>
                  </a:lnTo>
                  <a:lnTo>
                    <a:pt x="3984518" y="1076051"/>
                  </a:lnTo>
                  <a:lnTo>
                    <a:pt x="3988629" y="1077570"/>
                  </a:lnTo>
                  <a:lnTo>
                    <a:pt x="3983384" y="1089172"/>
                  </a:lnTo>
                  <a:close/>
                </a:path>
                <a:path w="4329430" h="1268095">
                  <a:moveTo>
                    <a:pt x="3991659" y="1092229"/>
                  </a:moveTo>
                  <a:lnTo>
                    <a:pt x="3986441" y="1090301"/>
                  </a:lnTo>
                  <a:lnTo>
                    <a:pt x="3988734" y="1077609"/>
                  </a:lnTo>
                  <a:lnTo>
                    <a:pt x="3998432" y="1081192"/>
                  </a:lnTo>
                  <a:lnTo>
                    <a:pt x="3991659" y="1092229"/>
                  </a:lnTo>
                  <a:close/>
                </a:path>
                <a:path w="4329430" h="1268095">
                  <a:moveTo>
                    <a:pt x="3996561" y="1094039"/>
                  </a:moveTo>
                  <a:lnTo>
                    <a:pt x="3998432" y="1081192"/>
                  </a:lnTo>
                  <a:lnTo>
                    <a:pt x="4001278" y="1082243"/>
                  </a:lnTo>
                  <a:lnTo>
                    <a:pt x="3996561" y="1094039"/>
                  </a:lnTo>
                  <a:close/>
                </a:path>
                <a:path w="4329430" h="1268095">
                  <a:moveTo>
                    <a:pt x="1371684" y="137878"/>
                  </a:moveTo>
                  <a:lnTo>
                    <a:pt x="1362830" y="134607"/>
                  </a:lnTo>
                  <a:lnTo>
                    <a:pt x="1366651" y="122480"/>
                  </a:lnTo>
                  <a:lnTo>
                    <a:pt x="1375716" y="125829"/>
                  </a:lnTo>
                  <a:lnTo>
                    <a:pt x="1371684" y="137878"/>
                  </a:lnTo>
                  <a:close/>
                </a:path>
                <a:path w="4329430" h="1268095">
                  <a:moveTo>
                    <a:pt x="3935344" y="1084963"/>
                  </a:moveTo>
                  <a:lnTo>
                    <a:pt x="1376762" y="139754"/>
                  </a:lnTo>
                  <a:lnTo>
                    <a:pt x="1378285" y="126778"/>
                  </a:lnTo>
                  <a:lnTo>
                    <a:pt x="3940588" y="1073362"/>
                  </a:lnTo>
                  <a:lnTo>
                    <a:pt x="3935344" y="1084963"/>
                  </a:lnTo>
                  <a:close/>
                </a:path>
                <a:path w="4329430" h="1268095">
                  <a:moveTo>
                    <a:pt x="3947571" y="1089480"/>
                  </a:moveTo>
                  <a:lnTo>
                    <a:pt x="3946386" y="1075503"/>
                  </a:lnTo>
                  <a:lnTo>
                    <a:pt x="3957770" y="1079709"/>
                  </a:lnTo>
                  <a:lnTo>
                    <a:pt x="3947571" y="1089480"/>
                  </a:lnTo>
                  <a:close/>
                </a:path>
                <a:path w="4329430" h="1268095">
                  <a:moveTo>
                    <a:pt x="3953685" y="1091739"/>
                  </a:moveTo>
                  <a:lnTo>
                    <a:pt x="3948204" y="1089714"/>
                  </a:lnTo>
                  <a:lnTo>
                    <a:pt x="3959667" y="1080410"/>
                  </a:lnTo>
                  <a:lnTo>
                    <a:pt x="3953685" y="1091739"/>
                  </a:lnTo>
                  <a:close/>
                </a:path>
                <a:path w="4329430" h="1268095">
                  <a:moveTo>
                    <a:pt x="1355232" y="145339"/>
                  </a:moveTo>
                  <a:lnTo>
                    <a:pt x="1354325" y="145004"/>
                  </a:lnTo>
                  <a:lnTo>
                    <a:pt x="1358273" y="132924"/>
                  </a:lnTo>
                  <a:lnTo>
                    <a:pt x="1359091" y="142165"/>
                  </a:lnTo>
                  <a:lnTo>
                    <a:pt x="1355232" y="145339"/>
                  </a:lnTo>
                  <a:close/>
                </a:path>
                <a:path w="4329430" h="1268095">
                  <a:moveTo>
                    <a:pt x="1361356" y="140302"/>
                  </a:moveTo>
                  <a:lnTo>
                    <a:pt x="1362932" y="134645"/>
                  </a:lnTo>
                  <a:lnTo>
                    <a:pt x="1366590" y="135996"/>
                  </a:lnTo>
                  <a:lnTo>
                    <a:pt x="1361356" y="140302"/>
                  </a:lnTo>
                  <a:close/>
                </a:path>
                <a:path w="4329430" h="1268095">
                  <a:moveTo>
                    <a:pt x="3901230" y="1085900"/>
                  </a:moveTo>
                  <a:lnTo>
                    <a:pt x="1359511" y="146920"/>
                  </a:lnTo>
                  <a:lnTo>
                    <a:pt x="1359550" y="146781"/>
                  </a:lnTo>
                  <a:lnTo>
                    <a:pt x="1366590" y="135996"/>
                  </a:lnTo>
                  <a:lnTo>
                    <a:pt x="3913407" y="1076859"/>
                  </a:lnTo>
                  <a:lnTo>
                    <a:pt x="3901230" y="1085900"/>
                  </a:lnTo>
                  <a:close/>
                </a:path>
                <a:path w="4329430" h="1268095">
                  <a:moveTo>
                    <a:pt x="3945384" y="1102211"/>
                  </a:moveTo>
                  <a:lnTo>
                    <a:pt x="3941273" y="1100692"/>
                  </a:lnTo>
                  <a:lnTo>
                    <a:pt x="3949996" y="1090376"/>
                  </a:lnTo>
                  <a:lnTo>
                    <a:pt x="3951050" y="1090765"/>
                  </a:lnTo>
                  <a:lnTo>
                    <a:pt x="3945384" y="1102211"/>
                  </a:lnTo>
                  <a:close/>
                </a:path>
                <a:path w="4329430" h="1268095">
                  <a:moveTo>
                    <a:pt x="1359505" y="146850"/>
                  </a:moveTo>
                  <a:lnTo>
                    <a:pt x="1359091" y="142165"/>
                  </a:lnTo>
                  <a:lnTo>
                    <a:pt x="1361356" y="140302"/>
                  </a:lnTo>
                  <a:lnTo>
                    <a:pt x="1359550" y="146781"/>
                  </a:lnTo>
                  <a:close/>
                </a:path>
                <a:path w="4329430" h="1268095">
                  <a:moveTo>
                    <a:pt x="1359511" y="146920"/>
                  </a:moveTo>
                  <a:close/>
                </a:path>
                <a:path w="4329430" h="1268095">
                  <a:moveTo>
                    <a:pt x="3867196" y="1086865"/>
                  </a:moveTo>
                  <a:lnTo>
                    <a:pt x="1346920" y="155808"/>
                  </a:lnTo>
                  <a:lnTo>
                    <a:pt x="1356918" y="145962"/>
                  </a:lnTo>
                  <a:lnTo>
                    <a:pt x="3875392" y="1076354"/>
                  </a:lnTo>
                  <a:lnTo>
                    <a:pt x="3867196" y="1086865"/>
                  </a:lnTo>
                  <a:close/>
                </a:path>
                <a:path w="4329430" h="1268095">
                  <a:moveTo>
                    <a:pt x="3832386" y="1087544"/>
                  </a:moveTo>
                  <a:lnTo>
                    <a:pt x="1333538" y="164403"/>
                  </a:lnTo>
                  <a:lnTo>
                    <a:pt x="1336748" y="152050"/>
                  </a:lnTo>
                  <a:lnTo>
                    <a:pt x="3842214" y="1077636"/>
                  </a:lnTo>
                  <a:lnTo>
                    <a:pt x="3832386" y="1087544"/>
                  </a:lnTo>
                  <a:close/>
                </a:path>
                <a:path w="4329430" h="1268095">
                  <a:moveTo>
                    <a:pt x="3843400" y="1091613"/>
                  </a:moveTo>
                  <a:lnTo>
                    <a:pt x="3843584" y="1078143"/>
                  </a:lnTo>
                  <a:lnTo>
                    <a:pt x="3846536" y="1079233"/>
                  </a:lnTo>
                  <a:lnTo>
                    <a:pt x="3843400" y="1091613"/>
                  </a:lnTo>
                  <a:close/>
                </a:path>
                <a:path w="4329430" h="1268095">
                  <a:moveTo>
                    <a:pt x="3856154" y="1096325"/>
                  </a:moveTo>
                  <a:lnTo>
                    <a:pt x="3844137" y="1091886"/>
                  </a:lnTo>
                  <a:lnTo>
                    <a:pt x="3854125" y="1082037"/>
                  </a:lnTo>
                  <a:lnTo>
                    <a:pt x="3862558" y="1085152"/>
                  </a:lnTo>
                  <a:lnTo>
                    <a:pt x="3856154" y="1096325"/>
                  </a:lnTo>
                  <a:close/>
                </a:path>
                <a:path w="4329430" h="1268095">
                  <a:moveTo>
                    <a:pt x="3793040" y="1086548"/>
                  </a:moveTo>
                  <a:lnTo>
                    <a:pt x="1311228" y="169700"/>
                  </a:lnTo>
                  <a:lnTo>
                    <a:pt x="1315998" y="157923"/>
                  </a:lnTo>
                  <a:lnTo>
                    <a:pt x="3815888" y="1081450"/>
                  </a:lnTo>
                  <a:lnTo>
                    <a:pt x="3793040" y="1086548"/>
                  </a:lnTo>
                  <a:close/>
                </a:path>
                <a:path w="4329430" h="1268095">
                  <a:moveTo>
                    <a:pt x="3812857" y="1093869"/>
                  </a:moveTo>
                  <a:lnTo>
                    <a:pt x="3810538" y="1093012"/>
                  </a:lnTo>
                  <a:lnTo>
                    <a:pt x="3815993" y="1081488"/>
                  </a:lnTo>
                  <a:lnTo>
                    <a:pt x="3812857" y="1093869"/>
                  </a:lnTo>
                  <a:close/>
                </a:path>
                <a:path w="4329430" h="1268095">
                  <a:moveTo>
                    <a:pt x="3826666" y="1098970"/>
                  </a:moveTo>
                  <a:lnTo>
                    <a:pt x="3822133" y="1097296"/>
                  </a:lnTo>
                  <a:lnTo>
                    <a:pt x="3826639" y="1085422"/>
                  </a:lnTo>
                  <a:lnTo>
                    <a:pt x="3828853" y="1086239"/>
                  </a:lnTo>
                  <a:lnTo>
                    <a:pt x="3826666" y="1098970"/>
                  </a:lnTo>
                  <a:close/>
                </a:path>
                <a:path w="4329430" h="1268095">
                  <a:moveTo>
                    <a:pt x="3769530" y="1091402"/>
                  </a:moveTo>
                  <a:lnTo>
                    <a:pt x="1306458" y="181477"/>
                  </a:lnTo>
                  <a:lnTo>
                    <a:pt x="1315023" y="171102"/>
                  </a:lnTo>
                  <a:lnTo>
                    <a:pt x="3777966" y="1080979"/>
                  </a:lnTo>
                  <a:lnTo>
                    <a:pt x="3769530" y="1091402"/>
                  </a:lnTo>
                  <a:close/>
                </a:path>
                <a:path w="4329430" h="1268095">
                  <a:moveTo>
                    <a:pt x="3787453" y="1098023"/>
                  </a:moveTo>
                  <a:lnTo>
                    <a:pt x="3780944" y="1095618"/>
                  </a:lnTo>
                  <a:lnTo>
                    <a:pt x="3781843" y="1082412"/>
                  </a:lnTo>
                  <a:lnTo>
                    <a:pt x="3794374" y="1087041"/>
                  </a:lnTo>
                  <a:lnTo>
                    <a:pt x="3787453" y="1098023"/>
                  </a:lnTo>
                  <a:close/>
                </a:path>
                <a:path w="4329430" h="1268095">
                  <a:moveTo>
                    <a:pt x="3743128" y="1095187"/>
                  </a:moveTo>
                  <a:lnTo>
                    <a:pt x="1291971" y="189664"/>
                  </a:lnTo>
                  <a:lnTo>
                    <a:pt x="1296117" y="177657"/>
                  </a:lnTo>
                  <a:lnTo>
                    <a:pt x="3751007" y="1084559"/>
                  </a:lnTo>
                  <a:lnTo>
                    <a:pt x="3743128" y="1095187"/>
                  </a:lnTo>
                  <a:close/>
                </a:path>
                <a:path w="4329430" h="1268095">
                  <a:moveTo>
                    <a:pt x="3768743" y="1104650"/>
                  </a:moveTo>
                  <a:lnTo>
                    <a:pt x="3754091" y="1099237"/>
                  </a:lnTo>
                  <a:lnTo>
                    <a:pt x="3761865" y="1088570"/>
                  </a:lnTo>
                  <a:lnTo>
                    <a:pt x="3764816" y="1089660"/>
                  </a:lnTo>
                  <a:lnTo>
                    <a:pt x="3768743" y="1104650"/>
                  </a:lnTo>
                  <a:close/>
                </a:path>
                <a:path w="4329430" h="1268095">
                  <a:moveTo>
                    <a:pt x="1287853" y="201681"/>
                  </a:moveTo>
                  <a:lnTo>
                    <a:pt x="1273599" y="196415"/>
                  </a:lnTo>
                  <a:lnTo>
                    <a:pt x="1281755" y="185890"/>
                  </a:lnTo>
                  <a:lnTo>
                    <a:pt x="1286119" y="187502"/>
                  </a:lnTo>
                  <a:lnTo>
                    <a:pt x="1287853" y="201681"/>
                  </a:lnTo>
                  <a:close/>
                </a:path>
                <a:path w="4329430" h="1268095">
                  <a:moveTo>
                    <a:pt x="3706893" y="1095340"/>
                  </a:moveTo>
                  <a:lnTo>
                    <a:pt x="1287853" y="201681"/>
                  </a:lnTo>
                  <a:lnTo>
                    <a:pt x="1289757" y="188846"/>
                  </a:lnTo>
                  <a:lnTo>
                    <a:pt x="3711821" y="1083621"/>
                  </a:lnTo>
                  <a:lnTo>
                    <a:pt x="3706893" y="1095340"/>
                  </a:lnTo>
                  <a:close/>
                </a:path>
                <a:path w="4329430" h="1268095">
                  <a:moveTo>
                    <a:pt x="3715619" y="1098563"/>
                  </a:moveTo>
                  <a:lnTo>
                    <a:pt x="3712480" y="1097404"/>
                  </a:lnTo>
                  <a:lnTo>
                    <a:pt x="3716038" y="1085179"/>
                  </a:lnTo>
                  <a:lnTo>
                    <a:pt x="3725182" y="1088557"/>
                  </a:lnTo>
                  <a:lnTo>
                    <a:pt x="3715619" y="1098563"/>
                  </a:lnTo>
                  <a:close/>
                </a:path>
                <a:path w="4329430" h="1268095">
                  <a:moveTo>
                    <a:pt x="3663581" y="1092878"/>
                  </a:moveTo>
                  <a:lnTo>
                    <a:pt x="1262170" y="205732"/>
                  </a:lnTo>
                  <a:lnTo>
                    <a:pt x="1268299" y="194458"/>
                  </a:lnTo>
                  <a:lnTo>
                    <a:pt x="3677023" y="1084305"/>
                  </a:lnTo>
                  <a:lnTo>
                    <a:pt x="3663581" y="1092878"/>
                  </a:lnTo>
                  <a:close/>
                </a:path>
                <a:path w="4329430" h="1268095">
                  <a:moveTo>
                    <a:pt x="3709449" y="1109823"/>
                  </a:moveTo>
                  <a:lnTo>
                    <a:pt x="3700384" y="1106474"/>
                  </a:lnTo>
                  <a:lnTo>
                    <a:pt x="3704890" y="1094600"/>
                  </a:lnTo>
                  <a:lnTo>
                    <a:pt x="3714166" y="1098027"/>
                  </a:lnTo>
                  <a:lnTo>
                    <a:pt x="3709449" y="1109823"/>
                  </a:lnTo>
                  <a:close/>
                </a:path>
                <a:path w="4329430" h="1268095">
                  <a:moveTo>
                    <a:pt x="3640748" y="1097982"/>
                  </a:moveTo>
                  <a:lnTo>
                    <a:pt x="1254923" y="216594"/>
                  </a:lnTo>
                  <a:lnTo>
                    <a:pt x="1263872" y="206361"/>
                  </a:lnTo>
                  <a:lnTo>
                    <a:pt x="3649787" y="1087782"/>
                  </a:lnTo>
                  <a:lnTo>
                    <a:pt x="3640748" y="1097982"/>
                  </a:lnTo>
                  <a:close/>
                </a:path>
                <a:path w="4329430" h="1268095">
                  <a:moveTo>
                    <a:pt x="3663411" y="1106354"/>
                  </a:moveTo>
                  <a:lnTo>
                    <a:pt x="3661830" y="1105770"/>
                  </a:lnTo>
                  <a:lnTo>
                    <a:pt x="3669604" y="1095103"/>
                  </a:lnTo>
                  <a:lnTo>
                    <a:pt x="3663411" y="1106354"/>
                  </a:lnTo>
                  <a:close/>
                </a:path>
                <a:path w="4329430" h="1268095">
                  <a:moveTo>
                    <a:pt x="3672551" y="1100289"/>
                  </a:moveTo>
                  <a:lnTo>
                    <a:pt x="3672767" y="1096271"/>
                  </a:lnTo>
                  <a:lnTo>
                    <a:pt x="3673560" y="1099096"/>
                  </a:lnTo>
                  <a:lnTo>
                    <a:pt x="3672551" y="1100289"/>
                  </a:lnTo>
                  <a:close/>
                </a:path>
                <a:path w="4329430" h="1268095">
                  <a:moveTo>
                    <a:pt x="3673928" y="1100408"/>
                  </a:moveTo>
                  <a:lnTo>
                    <a:pt x="3673560" y="1099096"/>
                  </a:lnTo>
                  <a:lnTo>
                    <a:pt x="3675191" y="1097167"/>
                  </a:lnTo>
                  <a:lnTo>
                    <a:pt x="3673928" y="1100408"/>
                  </a:lnTo>
                  <a:close/>
                </a:path>
                <a:path w="4329430" h="1268095">
                  <a:moveTo>
                    <a:pt x="3690923" y="1116518"/>
                  </a:moveTo>
                  <a:lnTo>
                    <a:pt x="3677009" y="1111378"/>
                  </a:lnTo>
                  <a:lnTo>
                    <a:pt x="3682148" y="1099737"/>
                  </a:lnTo>
                  <a:lnTo>
                    <a:pt x="3697538" y="1105423"/>
                  </a:lnTo>
                  <a:lnTo>
                    <a:pt x="3690923" y="1116518"/>
                  </a:lnTo>
                  <a:close/>
                </a:path>
                <a:path w="4329430" h="1268095">
                  <a:moveTo>
                    <a:pt x="3672324" y="1104524"/>
                  </a:moveTo>
                  <a:lnTo>
                    <a:pt x="3672551" y="1100289"/>
                  </a:lnTo>
                  <a:lnTo>
                    <a:pt x="3673560" y="1099096"/>
                  </a:lnTo>
                  <a:lnTo>
                    <a:pt x="3673928" y="1100408"/>
                  </a:lnTo>
                  <a:lnTo>
                    <a:pt x="3672324" y="1104524"/>
                  </a:lnTo>
                  <a:close/>
                </a:path>
                <a:path w="4329430" h="1268095">
                  <a:moveTo>
                    <a:pt x="3677009" y="1111378"/>
                  </a:moveTo>
                  <a:lnTo>
                    <a:pt x="3672055" y="1109547"/>
                  </a:lnTo>
                  <a:lnTo>
                    <a:pt x="3672324" y="1104524"/>
                  </a:lnTo>
                  <a:lnTo>
                    <a:pt x="3673928" y="1100408"/>
                  </a:lnTo>
                  <a:lnTo>
                    <a:pt x="3677009" y="1111378"/>
                  </a:lnTo>
                  <a:close/>
                </a:path>
                <a:path w="4329430" h="1268095">
                  <a:moveTo>
                    <a:pt x="3670579" y="1109002"/>
                  </a:moveTo>
                  <a:lnTo>
                    <a:pt x="3666468" y="1107484"/>
                  </a:lnTo>
                  <a:lnTo>
                    <a:pt x="3672551" y="1100289"/>
                  </a:lnTo>
                  <a:lnTo>
                    <a:pt x="3672324" y="1104524"/>
                  </a:lnTo>
                  <a:lnTo>
                    <a:pt x="3670579" y="1109002"/>
                  </a:lnTo>
                  <a:close/>
                </a:path>
                <a:path w="4329430" h="1268095">
                  <a:moveTo>
                    <a:pt x="1229608" y="220781"/>
                  </a:moveTo>
                  <a:lnTo>
                    <a:pt x="1224622" y="218939"/>
                  </a:lnTo>
                  <a:lnTo>
                    <a:pt x="1230552" y="207591"/>
                  </a:lnTo>
                  <a:lnTo>
                    <a:pt x="1235453" y="209401"/>
                  </a:lnTo>
                  <a:lnTo>
                    <a:pt x="1229608" y="220781"/>
                  </a:lnTo>
                  <a:close/>
                </a:path>
                <a:path w="4329430" h="1268095">
                  <a:moveTo>
                    <a:pt x="3622749" y="1104871"/>
                  </a:moveTo>
                  <a:lnTo>
                    <a:pt x="1243027" y="225738"/>
                  </a:lnTo>
                  <a:lnTo>
                    <a:pt x="1245994" y="213295"/>
                  </a:lnTo>
                  <a:lnTo>
                    <a:pt x="3624620" y="1092024"/>
                  </a:lnTo>
                  <a:lnTo>
                    <a:pt x="3622749" y="1104871"/>
                  </a:lnTo>
                  <a:close/>
                </a:path>
                <a:path w="4329430" h="1268095">
                  <a:moveTo>
                    <a:pt x="3632974" y="1108649"/>
                  </a:moveTo>
                  <a:lnTo>
                    <a:pt x="3632025" y="1108298"/>
                  </a:lnTo>
                  <a:lnTo>
                    <a:pt x="3639378" y="1097476"/>
                  </a:lnTo>
                  <a:lnTo>
                    <a:pt x="3643067" y="1098839"/>
                  </a:lnTo>
                  <a:lnTo>
                    <a:pt x="3632974" y="1108649"/>
                  </a:lnTo>
                  <a:close/>
                </a:path>
                <a:path w="4329430" h="1268095">
                  <a:moveTo>
                    <a:pt x="3643019" y="1107001"/>
                  </a:moveTo>
                  <a:lnTo>
                    <a:pt x="3643067" y="1098839"/>
                  </a:lnTo>
                  <a:lnTo>
                    <a:pt x="3646124" y="1099968"/>
                  </a:lnTo>
                  <a:lnTo>
                    <a:pt x="3643019" y="1107001"/>
                  </a:lnTo>
                  <a:close/>
                </a:path>
                <a:path w="4329430" h="1268095">
                  <a:moveTo>
                    <a:pt x="3664974" y="1120471"/>
                  </a:moveTo>
                  <a:lnTo>
                    <a:pt x="3643937" y="1112699"/>
                  </a:lnTo>
                  <a:lnTo>
                    <a:pt x="3649813" y="1101331"/>
                  </a:lnTo>
                  <a:lnTo>
                    <a:pt x="3673359" y="1110029"/>
                  </a:lnTo>
                  <a:lnTo>
                    <a:pt x="3664974" y="1120471"/>
                  </a:lnTo>
                  <a:close/>
                </a:path>
                <a:path w="4329430" h="1268095">
                  <a:moveTo>
                    <a:pt x="3642988" y="1112348"/>
                  </a:moveTo>
                  <a:lnTo>
                    <a:pt x="3640985" y="1111608"/>
                  </a:lnTo>
                  <a:lnTo>
                    <a:pt x="3643019" y="1107001"/>
                  </a:lnTo>
                  <a:lnTo>
                    <a:pt x="3642988" y="1112348"/>
                  </a:lnTo>
                  <a:close/>
                </a:path>
                <a:path w="4329430" h="1268095">
                  <a:moveTo>
                    <a:pt x="1219834" y="230709"/>
                  </a:moveTo>
                  <a:lnTo>
                    <a:pt x="1215839" y="229233"/>
                  </a:lnTo>
                  <a:lnTo>
                    <a:pt x="1217942" y="216471"/>
                  </a:lnTo>
                  <a:lnTo>
                    <a:pt x="1225922" y="219419"/>
                  </a:lnTo>
                  <a:lnTo>
                    <a:pt x="1219834" y="230709"/>
                  </a:lnTo>
                  <a:close/>
                </a:path>
                <a:path w="4329430" h="1268095">
                  <a:moveTo>
                    <a:pt x="3620140" y="1117447"/>
                  </a:moveTo>
                  <a:lnTo>
                    <a:pt x="1223770" y="232163"/>
                  </a:lnTo>
                  <a:lnTo>
                    <a:pt x="1230493" y="221108"/>
                  </a:lnTo>
                  <a:lnTo>
                    <a:pt x="3617373" y="1102885"/>
                  </a:lnTo>
                  <a:lnTo>
                    <a:pt x="3620140" y="1117447"/>
                  </a:lnTo>
                  <a:close/>
                </a:path>
                <a:path w="4329430" h="1268095">
                  <a:moveTo>
                    <a:pt x="3626043" y="1119627"/>
                  </a:moveTo>
                  <a:lnTo>
                    <a:pt x="3620984" y="1117758"/>
                  </a:lnTo>
                  <a:lnTo>
                    <a:pt x="3622328" y="1104716"/>
                  </a:lnTo>
                  <a:lnTo>
                    <a:pt x="3629706" y="1107442"/>
                  </a:lnTo>
                  <a:lnTo>
                    <a:pt x="3626043" y="1119627"/>
                  </a:lnTo>
                  <a:close/>
                </a:path>
                <a:path w="4329430" h="1268095">
                  <a:moveTo>
                    <a:pt x="3586646" y="1118612"/>
                  </a:moveTo>
                  <a:lnTo>
                    <a:pt x="1199306" y="236664"/>
                  </a:lnTo>
                  <a:lnTo>
                    <a:pt x="1206587" y="225815"/>
                  </a:lnTo>
                  <a:lnTo>
                    <a:pt x="3597793" y="1109191"/>
                  </a:lnTo>
                  <a:lnTo>
                    <a:pt x="3586646" y="1118612"/>
                  </a:lnTo>
                  <a:close/>
                </a:path>
                <a:path w="4329430" h="1268095">
                  <a:moveTo>
                    <a:pt x="3545246" y="1116857"/>
                  </a:moveTo>
                  <a:lnTo>
                    <a:pt x="1201247" y="250920"/>
                  </a:lnTo>
                  <a:lnTo>
                    <a:pt x="1205733" y="239038"/>
                  </a:lnTo>
                  <a:lnTo>
                    <a:pt x="3545747" y="1103503"/>
                  </a:lnTo>
                  <a:lnTo>
                    <a:pt x="3545246" y="1116857"/>
                  </a:lnTo>
                  <a:close/>
                </a:path>
                <a:path w="4329430" h="1268095">
                  <a:moveTo>
                    <a:pt x="3564431" y="1123944"/>
                  </a:moveTo>
                  <a:lnTo>
                    <a:pt x="3550622" y="1118843"/>
                  </a:lnTo>
                  <a:lnTo>
                    <a:pt x="3545747" y="1103503"/>
                  </a:lnTo>
                  <a:lnTo>
                    <a:pt x="3572521" y="1113394"/>
                  </a:lnTo>
                  <a:lnTo>
                    <a:pt x="3564431" y="1123944"/>
                  </a:lnTo>
                  <a:close/>
                </a:path>
                <a:path w="4329430" h="1268095">
                  <a:moveTo>
                    <a:pt x="3523663" y="1122422"/>
                  </a:moveTo>
                  <a:lnTo>
                    <a:pt x="1192862" y="261361"/>
                  </a:lnTo>
                  <a:lnTo>
                    <a:pt x="1197547" y="249554"/>
                  </a:lnTo>
                  <a:lnTo>
                    <a:pt x="3525956" y="1109730"/>
                  </a:lnTo>
                  <a:lnTo>
                    <a:pt x="3523663" y="1122422"/>
                  </a:lnTo>
                  <a:close/>
                </a:path>
                <a:path w="4329430" h="1268095">
                  <a:moveTo>
                    <a:pt x="3488483" y="1122964"/>
                  </a:moveTo>
                  <a:lnTo>
                    <a:pt x="1172523" y="267387"/>
                  </a:lnTo>
                  <a:lnTo>
                    <a:pt x="1179643" y="256478"/>
                  </a:lnTo>
                  <a:lnTo>
                    <a:pt x="3493832" y="1111402"/>
                  </a:lnTo>
                  <a:lnTo>
                    <a:pt x="3488483" y="1122964"/>
                  </a:lnTo>
                  <a:close/>
                </a:path>
                <a:path w="4329430" h="1268095">
                  <a:moveTo>
                    <a:pt x="1159352" y="276060"/>
                  </a:moveTo>
                  <a:lnTo>
                    <a:pt x="1154735" y="274354"/>
                  </a:lnTo>
                  <a:lnTo>
                    <a:pt x="1157291" y="261760"/>
                  </a:lnTo>
                  <a:lnTo>
                    <a:pt x="1164164" y="264299"/>
                  </a:lnTo>
                  <a:lnTo>
                    <a:pt x="1159352" y="276060"/>
                  </a:lnTo>
                  <a:close/>
                </a:path>
                <a:path w="4329430" h="1268095">
                  <a:moveTo>
                    <a:pt x="3445080" y="1120469"/>
                  </a:moveTo>
                  <a:lnTo>
                    <a:pt x="1164664" y="278022"/>
                  </a:lnTo>
                  <a:lnTo>
                    <a:pt x="1169181" y="266152"/>
                  </a:lnTo>
                  <a:lnTo>
                    <a:pt x="3451062" y="1109140"/>
                  </a:lnTo>
                  <a:lnTo>
                    <a:pt x="3445080" y="1120469"/>
                  </a:lnTo>
                  <a:close/>
                </a:path>
                <a:path w="4329430" h="1268095">
                  <a:moveTo>
                    <a:pt x="3458151" y="1125298"/>
                  </a:moveTo>
                  <a:lnTo>
                    <a:pt x="3450561" y="1122494"/>
                  </a:lnTo>
                  <a:lnTo>
                    <a:pt x="3455384" y="1110737"/>
                  </a:lnTo>
                  <a:lnTo>
                    <a:pt x="3471301" y="1116617"/>
                  </a:lnTo>
                  <a:lnTo>
                    <a:pt x="3458151" y="1125298"/>
                  </a:lnTo>
                  <a:close/>
                </a:path>
                <a:path w="4329430" h="1268095">
                  <a:moveTo>
                    <a:pt x="3415929" y="1123239"/>
                  </a:moveTo>
                  <a:lnTo>
                    <a:pt x="1151693" y="286770"/>
                  </a:lnTo>
                  <a:lnTo>
                    <a:pt x="1150371" y="272742"/>
                  </a:lnTo>
                  <a:lnTo>
                    <a:pt x="3426844" y="1113732"/>
                  </a:lnTo>
                  <a:lnTo>
                    <a:pt x="3415929" y="1123239"/>
                  </a:lnTo>
                  <a:close/>
                </a:path>
                <a:path w="4329430" h="1268095">
                  <a:moveTo>
                    <a:pt x="3392006" y="1127940"/>
                  </a:moveTo>
                  <a:lnTo>
                    <a:pt x="1139387" y="295762"/>
                  </a:lnTo>
                  <a:lnTo>
                    <a:pt x="1139835" y="282389"/>
                  </a:lnTo>
                  <a:lnTo>
                    <a:pt x="3402980" y="1118455"/>
                  </a:lnTo>
                  <a:lnTo>
                    <a:pt x="3392006" y="1127940"/>
                  </a:lnTo>
                  <a:close/>
                </a:path>
                <a:path w="4329430" h="1268095">
                  <a:moveTo>
                    <a:pt x="1123991" y="303614"/>
                  </a:moveTo>
                  <a:lnTo>
                    <a:pt x="1114568" y="300132"/>
                  </a:lnTo>
                  <a:lnTo>
                    <a:pt x="1122711" y="289602"/>
                  </a:lnTo>
                  <a:lnTo>
                    <a:pt x="1125557" y="290653"/>
                  </a:lnTo>
                  <a:lnTo>
                    <a:pt x="1123991" y="303614"/>
                  </a:lnTo>
                  <a:close/>
                </a:path>
                <a:path w="4329430" h="1268095">
                  <a:moveTo>
                    <a:pt x="3342489" y="1123186"/>
                  </a:moveTo>
                  <a:lnTo>
                    <a:pt x="1125225" y="304069"/>
                  </a:lnTo>
                  <a:lnTo>
                    <a:pt x="1130827" y="292600"/>
                  </a:lnTo>
                  <a:lnTo>
                    <a:pt x="3367445" y="1118867"/>
                  </a:lnTo>
                  <a:lnTo>
                    <a:pt x="3342489" y="1123186"/>
                  </a:lnTo>
                  <a:close/>
                </a:path>
                <a:path w="4329430" h="1268095">
                  <a:moveTo>
                    <a:pt x="1100809" y="295679"/>
                  </a:moveTo>
                  <a:lnTo>
                    <a:pt x="1101163" y="295180"/>
                  </a:lnTo>
                  <a:lnTo>
                    <a:pt x="1100809" y="295679"/>
                  </a:lnTo>
                  <a:close/>
                </a:path>
                <a:path w="4329430" h="1268095">
                  <a:moveTo>
                    <a:pt x="3320095" y="1128452"/>
                  </a:moveTo>
                  <a:lnTo>
                    <a:pt x="1107194" y="310947"/>
                  </a:lnTo>
                  <a:lnTo>
                    <a:pt x="1114652" y="300163"/>
                  </a:lnTo>
                  <a:lnTo>
                    <a:pt x="3332581" y="1119526"/>
                  </a:lnTo>
                  <a:lnTo>
                    <a:pt x="3320095" y="1128452"/>
                  </a:lnTo>
                  <a:close/>
                </a:path>
                <a:path w="4329430" h="1268095">
                  <a:moveTo>
                    <a:pt x="1093557" y="305909"/>
                  </a:moveTo>
                  <a:lnTo>
                    <a:pt x="1091829" y="305271"/>
                  </a:lnTo>
                  <a:lnTo>
                    <a:pt x="1100809" y="295679"/>
                  </a:lnTo>
                  <a:lnTo>
                    <a:pt x="1093557" y="305909"/>
                  </a:lnTo>
                  <a:close/>
                </a:path>
                <a:path w="4329430" h="1268095">
                  <a:moveTo>
                    <a:pt x="3173201" y="1114802"/>
                  </a:moveTo>
                  <a:lnTo>
                    <a:pt x="1067396" y="336861"/>
                  </a:lnTo>
                  <a:lnTo>
                    <a:pt x="1072008" y="325026"/>
                  </a:lnTo>
                  <a:lnTo>
                    <a:pt x="1085964" y="330182"/>
                  </a:lnTo>
                  <a:lnTo>
                    <a:pt x="1092632" y="319106"/>
                  </a:lnTo>
                  <a:lnTo>
                    <a:pt x="1098266" y="307649"/>
                  </a:lnTo>
                  <a:lnTo>
                    <a:pt x="1103088" y="322969"/>
                  </a:lnTo>
                  <a:lnTo>
                    <a:pt x="3170407" y="1086692"/>
                  </a:lnTo>
                  <a:lnTo>
                    <a:pt x="3173596" y="1101409"/>
                  </a:lnTo>
                  <a:lnTo>
                    <a:pt x="3173201" y="1114802"/>
                  </a:lnTo>
                  <a:close/>
                </a:path>
                <a:path w="4329430" h="1268095">
                  <a:moveTo>
                    <a:pt x="3263906" y="1121233"/>
                  </a:moveTo>
                  <a:lnTo>
                    <a:pt x="1103088" y="322969"/>
                  </a:lnTo>
                  <a:lnTo>
                    <a:pt x="1110947" y="312333"/>
                  </a:lnTo>
                  <a:lnTo>
                    <a:pt x="3266937" y="1108814"/>
                  </a:lnTo>
                  <a:lnTo>
                    <a:pt x="3263906" y="1121233"/>
                  </a:lnTo>
                  <a:close/>
                </a:path>
                <a:path w="4329430" h="1268095">
                  <a:moveTo>
                    <a:pt x="3275923" y="1125673"/>
                  </a:moveTo>
                  <a:lnTo>
                    <a:pt x="3269914" y="1123453"/>
                  </a:lnTo>
                  <a:lnTo>
                    <a:pt x="3266937" y="1108814"/>
                  </a:lnTo>
                  <a:lnTo>
                    <a:pt x="3286859" y="1116174"/>
                  </a:lnTo>
                  <a:lnTo>
                    <a:pt x="3275923" y="1125673"/>
                  </a:lnTo>
                  <a:close/>
                </a:path>
                <a:path w="4329430" h="1268095">
                  <a:moveTo>
                    <a:pt x="1085964" y="330182"/>
                  </a:moveTo>
                  <a:lnTo>
                    <a:pt x="1080106" y="328018"/>
                  </a:lnTo>
                  <a:lnTo>
                    <a:pt x="1084378" y="316057"/>
                  </a:lnTo>
                  <a:lnTo>
                    <a:pt x="1086455" y="316824"/>
                  </a:lnTo>
                  <a:lnTo>
                    <a:pt x="1085964" y="330182"/>
                  </a:lnTo>
                  <a:close/>
                </a:path>
                <a:path w="4329430" h="1268095">
                  <a:moveTo>
                    <a:pt x="3181154" y="1114005"/>
                  </a:moveTo>
                  <a:lnTo>
                    <a:pt x="3180448" y="1103940"/>
                  </a:lnTo>
                  <a:lnTo>
                    <a:pt x="3175493" y="1102110"/>
                  </a:lnTo>
                  <a:lnTo>
                    <a:pt x="3173043" y="1087666"/>
                  </a:lnTo>
                  <a:lnTo>
                    <a:pt x="3188327" y="1093312"/>
                  </a:lnTo>
                  <a:lnTo>
                    <a:pt x="3183264" y="1111299"/>
                  </a:lnTo>
                  <a:lnTo>
                    <a:pt x="3181154" y="1114005"/>
                  </a:lnTo>
                  <a:close/>
                </a:path>
                <a:path w="4329430" h="1268095">
                  <a:moveTo>
                    <a:pt x="3218711" y="1118076"/>
                  </a:moveTo>
                  <a:lnTo>
                    <a:pt x="3190251" y="1107562"/>
                  </a:lnTo>
                  <a:lnTo>
                    <a:pt x="3189170" y="1093624"/>
                  </a:lnTo>
                  <a:lnTo>
                    <a:pt x="3227013" y="1107604"/>
                  </a:lnTo>
                  <a:lnTo>
                    <a:pt x="3218711" y="1118076"/>
                  </a:lnTo>
                  <a:close/>
                </a:path>
                <a:path w="4329430" h="1268095">
                  <a:moveTo>
                    <a:pt x="3239322" y="1125690"/>
                  </a:moveTo>
                  <a:lnTo>
                    <a:pt x="3229463" y="1122048"/>
                  </a:lnTo>
                  <a:lnTo>
                    <a:pt x="3229753" y="1108616"/>
                  </a:lnTo>
                  <a:lnTo>
                    <a:pt x="3248727" y="1115626"/>
                  </a:lnTo>
                  <a:lnTo>
                    <a:pt x="3239322" y="1125690"/>
                  </a:lnTo>
                  <a:close/>
                </a:path>
                <a:path w="4329430" h="1268095">
                  <a:moveTo>
                    <a:pt x="1058777" y="333677"/>
                  </a:moveTo>
                  <a:lnTo>
                    <a:pt x="1053749" y="331820"/>
                  </a:lnTo>
                  <a:lnTo>
                    <a:pt x="1058772" y="320136"/>
                  </a:lnTo>
                  <a:lnTo>
                    <a:pt x="1063874" y="322021"/>
                  </a:lnTo>
                  <a:lnTo>
                    <a:pt x="1058777" y="333677"/>
                  </a:lnTo>
                  <a:close/>
                </a:path>
                <a:path w="4329430" h="1268095">
                  <a:moveTo>
                    <a:pt x="3178893" y="1116905"/>
                  </a:moveTo>
                  <a:lnTo>
                    <a:pt x="3175203" y="1115542"/>
                  </a:lnTo>
                  <a:lnTo>
                    <a:pt x="3176231" y="1102383"/>
                  </a:lnTo>
                  <a:lnTo>
                    <a:pt x="3178339" y="1103162"/>
                  </a:lnTo>
                  <a:lnTo>
                    <a:pt x="3178893" y="1116905"/>
                  </a:lnTo>
                  <a:close/>
                </a:path>
                <a:path w="4329430" h="1268095">
                  <a:moveTo>
                    <a:pt x="3188485" y="1120449"/>
                  </a:moveTo>
                  <a:lnTo>
                    <a:pt x="3181422" y="1117839"/>
                  </a:lnTo>
                  <a:lnTo>
                    <a:pt x="3183264" y="1111299"/>
                  </a:lnTo>
                  <a:lnTo>
                    <a:pt x="3187088" y="1106394"/>
                  </a:lnTo>
                  <a:lnTo>
                    <a:pt x="3193624" y="1108808"/>
                  </a:lnTo>
                  <a:lnTo>
                    <a:pt x="3188485" y="112044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81154" y="1114005"/>
                  </a:lnTo>
                  <a:lnTo>
                    <a:pt x="3183264" y="1111299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78893" y="1116905"/>
                  </a:lnTo>
                  <a:lnTo>
                    <a:pt x="3181154" y="1114005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1054468" y="345624"/>
                  </a:moveTo>
                  <a:lnTo>
                    <a:pt x="1051348" y="344471"/>
                  </a:lnTo>
                  <a:lnTo>
                    <a:pt x="1059733" y="334030"/>
                  </a:lnTo>
                  <a:lnTo>
                    <a:pt x="1057484" y="339448"/>
                  </a:lnTo>
                  <a:lnTo>
                    <a:pt x="1054468" y="345624"/>
                  </a:lnTo>
                  <a:close/>
                </a:path>
                <a:path w="4329430" h="1268095">
                  <a:moveTo>
                    <a:pt x="3166375" y="1125819"/>
                  </a:moveTo>
                  <a:lnTo>
                    <a:pt x="1054763" y="345733"/>
                  </a:lnTo>
                  <a:lnTo>
                    <a:pt x="1057484" y="339448"/>
                  </a:lnTo>
                  <a:lnTo>
                    <a:pt x="1060070" y="334155"/>
                  </a:lnTo>
                  <a:lnTo>
                    <a:pt x="3168457" y="1113050"/>
                  </a:lnTo>
                  <a:lnTo>
                    <a:pt x="3166375" y="1125819"/>
                  </a:lnTo>
                  <a:close/>
                </a:path>
                <a:path w="4329430" h="1268095">
                  <a:moveTo>
                    <a:pt x="1054763" y="345733"/>
                  </a:moveTo>
                  <a:lnTo>
                    <a:pt x="1054468" y="345624"/>
                  </a:lnTo>
                  <a:lnTo>
                    <a:pt x="1057484" y="339448"/>
                  </a:lnTo>
                  <a:lnTo>
                    <a:pt x="1054763" y="345733"/>
                  </a:lnTo>
                  <a:close/>
                </a:path>
                <a:path w="4329430" h="1268095">
                  <a:moveTo>
                    <a:pt x="3114645" y="1120248"/>
                  </a:moveTo>
                  <a:lnTo>
                    <a:pt x="1043974" y="355286"/>
                  </a:lnTo>
                  <a:lnTo>
                    <a:pt x="1048913" y="343572"/>
                  </a:lnTo>
                  <a:lnTo>
                    <a:pt x="3118730" y="1108218"/>
                  </a:lnTo>
                  <a:lnTo>
                    <a:pt x="3114645" y="1120248"/>
                  </a:lnTo>
                  <a:close/>
                </a:path>
                <a:path w="4329430" h="1268095">
                  <a:moveTo>
                    <a:pt x="3145214" y="1131541"/>
                  </a:moveTo>
                  <a:lnTo>
                    <a:pt x="3142447" y="1116980"/>
                  </a:lnTo>
                  <a:lnTo>
                    <a:pt x="3154464" y="1121419"/>
                  </a:lnTo>
                  <a:lnTo>
                    <a:pt x="3145214" y="1131541"/>
                  </a:lnTo>
                  <a:close/>
                </a:path>
                <a:path w="4329430" h="1268095">
                  <a:moveTo>
                    <a:pt x="1036442" y="366043"/>
                  </a:moveTo>
                  <a:lnTo>
                    <a:pt x="1031734" y="364303"/>
                  </a:lnTo>
                  <a:lnTo>
                    <a:pt x="1034532" y="351798"/>
                  </a:lnTo>
                  <a:lnTo>
                    <a:pt x="1040214" y="353897"/>
                  </a:lnTo>
                  <a:lnTo>
                    <a:pt x="1038082" y="364447"/>
                  </a:lnTo>
                  <a:lnTo>
                    <a:pt x="1036442" y="366043"/>
                  </a:lnTo>
                  <a:close/>
                </a:path>
                <a:path w="4329430" h="1268095">
                  <a:moveTo>
                    <a:pt x="3072191" y="1118103"/>
                  </a:moveTo>
                  <a:lnTo>
                    <a:pt x="1037668" y="366496"/>
                  </a:lnTo>
                  <a:lnTo>
                    <a:pt x="1038082" y="364447"/>
                  </a:lnTo>
                  <a:lnTo>
                    <a:pt x="1046525" y="356229"/>
                  </a:lnTo>
                  <a:lnTo>
                    <a:pt x="3077752" y="1106618"/>
                  </a:lnTo>
                  <a:lnTo>
                    <a:pt x="3072191" y="1118103"/>
                  </a:lnTo>
                  <a:close/>
                </a:path>
                <a:path w="4329430" h="1268095">
                  <a:moveTo>
                    <a:pt x="3084840" y="1122776"/>
                  </a:moveTo>
                  <a:lnTo>
                    <a:pt x="3074194" y="1118843"/>
                  </a:lnTo>
                  <a:lnTo>
                    <a:pt x="3078173" y="1106774"/>
                  </a:lnTo>
                  <a:lnTo>
                    <a:pt x="3098517" y="1114290"/>
                  </a:lnTo>
                  <a:lnTo>
                    <a:pt x="3084840" y="1122776"/>
                  </a:lnTo>
                  <a:close/>
                </a:path>
                <a:path w="4329430" h="1268095">
                  <a:moveTo>
                    <a:pt x="1037668" y="366496"/>
                  </a:moveTo>
                  <a:lnTo>
                    <a:pt x="1036442" y="366043"/>
                  </a:lnTo>
                  <a:lnTo>
                    <a:pt x="1038082" y="364447"/>
                  </a:lnTo>
                  <a:lnTo>
                    <a:pt x="1037668" y="366496"/>
                  </a:lnTo>
                  <a:close/>
                </a:path>
                <a:path w="4329430" h="1268095">
                  <a:moveTo>
                    <a:pt x="3065366" y="1129121"/>
                  </a:moveTo>
                  <a:lnTo>
                    <a:pt x="1017221" y="372481"/>
                  </a:lnTo>
                  <a:lnTo>
                    <a:pt x="1019735" y="359871"/>
                  </a:lnTo>
                  <a:lnTo>
                    <a:pt x="3073772" y="1118687"/>
                  </a:lnTo>
                  <a:lnTo>
                    <a:pt x="3065366" y="1129121"/>
                  </a:lnTo>
                  <a:close/>
                </a:path>
                <a:path w="4329430" h="1268095">
                  <a:moveTo>
                    <a:pt x="3007215" y="1121177"/>
                  </a:moveTo>
                  <a:lnTo>
                    <a:pt x="1005863" y="381824"/>
                  </a:lnTo>
                  <a:lnTo>
                    <a:pt x="1011497" y="370366"/>
                  </a:lnTo>
                  <a:lnTo>
                    <a:pt x="3010552" y="1108871"/>
                  </a:lnTo>
                  <a:lnTo>
                    <a:pt x="3007215" y="1121177"/>
                  </a:lnTo>
                  <a:close/>
                </a:path>
                <a:path w="4329430" h="1268095">
                  <a:moveTo>
                    <a:pt x="3026074" y="1128144"/>
                  </a:moveTo>
                  <a:lnTo>
                    <a:pt x="3022068" y="1126664"/>
                  </a:lnTo>
                  <a:lnTo>
                    <a:pt x="3024150" y="1113895"/>
                  </a:lnTo>
                  <a:lnTo>
                    <a:pt x="3034136" y="1117584"/>
                  </a:lnTo>
                  <a:lnTo>
                    <a:pt x="3026074" y="1128144"/>
                  </a:lnTo>
                  <a:close/>
                </a:path>
                <a:path w="4329430" h="1268095">
                  <a:moveTo>
                    <a:pt x="2986571" y="1127090"/>
                  </a:moveTo>
                  <a:lnTo>
                    <a:pt x="989335" y="389257"/>
                  </a:lnTo>
                  <a:lnTo>
                    <a:pt x="997032" y="378562"/>
                  </a:lnTo>
                  <a:lnTo>
                    <a:pt x="2992554" y="1115761"/>
                  </a:lnTo>
                  <a:lnTo>
                    <a:pt x="2986571" y="1127090"/>
                  </a:lnTo>
                  <a:close/>
                </a:path>
                <a:path w="4329430" h="1268095">
                  <a:moveTo>
                    <a:pt x="2993950" y="1129816"/>
                  </a:moveTo>
                  <a:lnTo>
                    <a:pt x="2991947" y="1129076"/>
                  </a:lnTo>
                  <a:lnTo>
                    <a:pt x="2992554" y="1115761"/>
                  </a:lnTo>
                  <a:lnTo>
                    <a:pt x="2998473" y="1117948"/>
                  </a:lnTo>
                  <a:lnTo>
                    <a:pt x="2993950" y="1129816"/>
                  </a:lnTo>
                  <a:close/>
                </a:path>
                <a:path w="4329430" h="1268095">
                  <a:moveTo>
                    <a:pt x="2937160" y="1122375"/>
                  </a:moveTo>
                  <a:lnTo>
                    <a:pt x="984127" y="400872"/>
                  </a:lnTo>
                  <a:lnTo>
                    <a:pt x="988159" y="388822"/>
                  </a:lnTo>
                  <a:lnTo>
                    <a:pt x="2942616" y="1110851"/>
                  </a:lnTo>
                  <a:lnTo>
                    <a:pt x="2937160" y="1122375"/>
                  </a:lnTo>
                  <a:close/>
                </a:path>
                <a:path w="4329430" h="1268095">
                  <a:moveTo>
                    <a:pt x="2941377" y="1123933"/>
                  </a:moveTo>
                  <a:lnTo>
                    <a:pt x="2937160" y="1122375"/>
                  </a:lnTo>
                  <a:lnTo>
                    <a:pt x="2945672" y="1111981"/>
                  </a:lnTo>
                  <a:lnTo>
                    <a:pt x="2941377" y="1123933"/>
                  </a:lnTo>
                  <a:close/>
                </a:path>
                <a:path w="4329430" h="1268095">
                  <a:moveTo>
                    <a:pt x="2971740" y="1135149"/>
                  </a:moveTo>
                  <a:lnTo>
                    <a:pt x="2958032" y="1130085"/>
                  </a:lnTo>
                  <a:lnTo>
                    <a:pt x="2959152" y="1116960"/>
                  </a:lnTo>
                  <a:lnTo>
                    <a:pt x="2975332" y="1122938"/>
                  </a:lnTo>
                  <a:lnTo>
                    <a:pt x="2971740" y="1135149"/>
                  </a:lnTo>
                  <a:close/>
                </a:path>
                <a:path w="4329430" h="1268095">
                  <a:moveTo>
                    <a:pt x="952955" y="402895"/>
                  </a:moveTo>
                  <a:lnTo>
                    <a:pt x="946198" y="400399"/>
                  </a:lnTo>
                  <a:lnTo>
                    <a:pt x="952043" y="389019"/>
                  </a:lnTo>
                  <a:lnTo>
                    <a:pt x="956565" y="390690"/>
                  </a:lnTo>
                  <a:lnTo>
                    <a:pt x="952955" y="402895"/>
                  </a:lnTo>
                  <a:close/>
                </a:path>
                <a:path w="4329430" h="1268095">
                  <a:moveTo>
                    <a:pt x="2920005" y="1129576"/>
                  </a:moveTo>
                  <a:lnTo>
                    <a:pt x="968036" y="408466"/>
                  </a:lnTo>
                  <a:lnTo>
                    <a:pt x="973965" y="397118"/>
                  </a:lnTo>
                  <a:lnTo>
                    <a:pt x="2921244" y="1116495"/>
                  </a:lnTo>
                  <a:lnTo>
                    <a:pt x="2920005" y="1129576"/>
                  </a:lnTo>
                  <a:close/>
                </a:path>
                <a:path w="4329430" h="1268095">
                  <a:moveTo>
                    <a:pt x="2924854" y="1131367"/>
                  </a:moveTo>
                  <a:lnTo>
                    <a:pt x="2926303" y="1118364"/>
                  </a:lnTo>
                  <a:lnTo>
                    <a:pt x="2939690" y="1123309"/>
                  </a:lnTo>
                  <a:lnTo>
                    <a:pt x="2924854" y="1131367"/>
                  </a:lnTo>
                  <a:close/>
                </a:path>
                <a:path w="4329430" h="1268095">
                  <a:moveTo>
                    <a:pt x="2853227" y="1131985"/>
                  </a:moveTo>
                  <a:lnTo>
                    <a:pt x="939227" y="424901"/>
                  </a:lnTo>
                  <a:lnTo>
                    <a:pt x="947623" y="414464"/>
                  </a:lnTo>
                  <a:lnTo>
                    <a:pt x="954533" y="403478"/>
                  </a:lnTo>
                  <a:lnTo>
                    <a:pt x="2900820" y="1122489"/>
                  </a:lnTo>
                  <a:lnTo>
                    <a:pt x="2896123" y="1134292"/>
                  </a:lnTo>
                  <a:lnTo>
                    <a:pt x="2852042" y="1118008"/>
                  </a:lnTo>
                  <a:lnTo>
                    <a:pt x="2853227" y="1131985"/>
                  </a:lnTo>
                  <a:close/>
                </a:path>
                <a:path w="4329430" h="1268095">
                  <a:moveTo>
                    <a:pt x="938162" y="424508"/>
                  </a:moveTo>
                  <a:lnTo>
                    <a:pt x="930742" y="421767"/>
                  </a:lnTo>
                  <a:lnTo>
                    <a:pt x="939591" y="411497"/>
                  </a:lnTo>
                  <a:lnTo>
                    <a:pt x="942428" y="412545"/>
                  </a:lnTo>
                  <a:lnTo>
                    <a:pt x="938162" y="424508"/>
                  </a:lnTo>
                  <a:close/>
                </a:path>
                <a:path w="4329430" h="1268095">
                  <a:moveTo>
                    <a:pt x="2803605" y="1127192"/>
                  </a:moveTo>
                  <a:lnTo>
                    <a:pt x="918137" y="430649"/>
                  </a:lnTo>
                  <a:lnTo>
                    <a:pt x="926281" y="420119"/>
                  </a:lnTo>
                  <a:lnTo>
                    <a:pt x="2808534" y="1115473"/>
                  </a:lnTo>
                  <a:lnTo>
                    <a:pt x="2803605" y="1127192"/>
                  </a:lnTo>
                  <a:close/>
                </a:path>
                <a:path w="4329430" h="1268095">
                  <a:moveTo>
                    <a:pt x="2812987" y="1130658"/>
                  </a:moveTo>
                  <a:lnTo>
                    <a:pt x="2804449" y="1127503"/>
                  </a:lnTo>
                  <a:lnTo>
                    <a:pt x="2808534" y="1115473"/>
                  </a:lnTo>
                  <a:lnTo>
                    <a:pt x="2822026" y="1120458"/>
                  </a:lnTo>
                  <a:lnTo>
                    <a:pt x="2812987" y="1130658"/>
                  </a:lnTo>
                  <a:close/>
                </a:path>
                <a:path w="4329430" h="1268095">
                  <a:moveTo>
                    <a:pt x="2828798" y="1136499"/>
                  </a:moveTo>
                  <a:lnTo>
                    <a:pt x="2823212" y="1134435"/>
                  </a:lnTo>
                  <a:lnTo>
                    <a:pt x="2830459" y="1123573"/>
                  </a:lnTo>
                  <a:lnTo>
                    <a:pt x="2833621" y="1124741"/>
                  </a:lnTo>
                  <a:lnTo>
                    <a:pt x="2828798" y="1136499"/>
                  </a:lnTo>
                  <a:close/>
                </a:path>
                <a:path w="4329430" h="1268095">
                  <a:moveTo>
                    <a:pt x="2839339" y="1140393"/>
                  </a:moveTo>
                  <a:lnTo>
                    <a:pt x="2844268" y="1128675"/>
                  </a:lnTo>
                  <a:lnTo>
                    <a:pt x="2846481" y="1129492"/>
                  </a:lnTo>
                  <a:lnTo>
                    <a:pt x="2839339" y="1140393"/>
                  </a:lnTo>
                  <a:close/>
                </a:path>
                <a:path w="4329430" h="1268095">
                  <a:moveTo>
                    <a:pt x="2795831" y="1137859"/>
                  </a:moveTo>
                  <a:lnTo>
                    <a:pt x="909754" y="441091"/>
                  </a:lnTo>
                  <a:lnTo>
                    <a:pt x="915842" y="429801"/>
                  </a:lnTo>
                  <a:lnTo>
                    <a:pt x="2803711" y="1127231"/>
                  </a:lnTo>
                  <a:lnTo>
                    <a:pt x="2795831" y="1137859"/>
                  </a:lnTo>
                  <a:close/>
                </a:path>
                <a:path w="4329430" h="1268095">
                  <a:moveTo>
                    <a:pt x="2754431" y="1136103"/>
                  </a:moveTo>
                  <a:lnTo>
                    <a:pt x="897648" y="450158"/>
                  </a:lnTo>
                  <a:lnTo>
                    <a:pt x="902344" y="438354"/>
                  </a:lnTo>
                  <a:lnTo>
                    <a:pt x="2757778" y="1123801"/>
                  </a:lnTo>
                  <a:lnTo>
                    <a:pt x="2754431" y="1136103"/>
                  </a:lnTo>
                  <a:close/>
                </a:path>
                <a:path w="4329430" h="1268095">
                  <a:moveTo>
                    <a:pt x="2761599" y="1138751"/>
                  </a:moveTo>
                  <a:lnTo>
                    <a:pt x="2757910" y="1137388"/>
                  </a:lnTo>
                  <a:lnTo>
                    <a:pt x="2767265" y="1127306"/>
                  </a:lnTo>
                  <a:lnTo>
                    <a:pt x="2761599" y="1138751"/>
                  </a:lnTo>
                  <a:close/>
                </a:path>
                <a:path w="4329430" h="1268095">
                  <a:moveTo>
                    <a:pt x="888756" y="460412"/>
                  </a:moveTo>
                  <a:lnTo>
                    <a:pt x="881883" y="457873"/>
                  </a:lnTo>
                  <a:lnTo>
                    <a:pt x="887518" y="446415"/>
                  </a:lnTo>
                  <a:lnTo>
                    <a:pt x="891186" y="447771"/>
                  </a:lnTo>
                  <a:lnTo>
                    <a:pt x="888756" y="460412"/>
                  </a:lnTo>
                  <a:close/>
                </a:path>
                <a:path w="4329430" h="1268095">
                  <a:moveTo>
                    <a:pt x="2718935" y="1136529"/>
                  </a:moveTo>
                  <a:lnTo>
                    <a:pt x="888756" y="460412"/>
                  </a:lnTo>
                  <a:lnTo>
                    <a:pt x="892177" y="448137"/>
                  </a:lnTo>
                  <a:lnTo>
                    <a:pt x="2726182" y="1125667"/>
                  </a:lnTo>
                  <a:lnTo>
                    <a:pt x="2718935" y="1136529"/>
                  </a:lnTo>
                  <a:close/>
                </a:path>
                <a:path w="4329430" h="1268095">
                  <a:moveTo>
                    <a:pt x="2691976" y="1140108"/>
                  </a:moveTo>
                  <a:lnTo>
                    <a:pt x="874805" y="468797"/>
                  </a:lnTo>
                  <a:lnTo>
                    <a:pt x="880281" y="457281"/>
                  </a:lnTo>
                  <a:lnTo>
                    <a:pt x="2698696" y="1129052"/>
                  </a:lnTo>
                  <a:lnTo>
                    <a:pt x="2691976" y="1140108"/>
                  </a:lnTo>
                  <a:close/>
                </a:path>
                <a:path w="4329430" h="1268095">
                  <a:moveTo>
                    <a:pt x="2655319" y="1140106"/>
                  </a:moveTo>
                  <a:lnTo>
                    <a:pt x="858176" y="476193"/>
                  </a:lnTo>
                  <a:lnTo>
                    <a:pt x="863400" y="464583"/>
                  </a:lnTo>
                  <a:lnTo>
                    <a:pt x="2665202" y="1130217"/>
                  </a:lnTo>
                  <a:lnTo>
                    <a:pt x="2655319" y="1140106"/>
                  </a:lnTo>
                  <a:close/>
                </a:path>
                <a:path w="4329430" h="1268095">
                  <a:moveTo>
                    <a:pt x="2639547" y="1147818"/>
                  </a:moveTo>
                  <a:lnTo>
                    <a:pt x="840353" y="483147"/>
                  </a:lnTo>
                  <a:lnTo>
                    <a:pt x="849756" y="473082"/>
                  </a:lnTo>
                  <a:lnTo>
                    <a:pt x="2650202" y="1138215"/>
                  </a:lnTo>
                  <a:lnTo>
                    <a:pt x="2639547" y="1147818"/>
                  </a:lnTo>
                  <a:close/>
                </a:path>
                <a:path w="4329430" h="1268095">
                  <a:moveTo>
                    <a:pt x="2587066" y="1141969"/>
                  </a:moveTo>
                  <a:lnTo>
                    <a:pt x="826195" y="491456"/>
                  </a:lnTo>
                  <a:lnTo>
                    <a:pt x="833358" y="480563"/>
                  </a:lnTo>
                  <a:lnTo>
                    <a:pt x="2595157" y="1131419"/>
                  </a:lnTo>
                  <a:lnTo>
                    <a:pt x="2587066" y="1141969"/>
                  </a:lnTo>
                  <a:close/>
                </a:path>
                <a:path w="4329430" h="1268095">
                  <a:moveTo>
                    <a:pt x="2600137" y="1146797"/>
                  </a:moveTo>
                  <a:lnTo>
                    <a:pt x="2599294" y="1146486"/>
                  </a:lnTo>
                  <a:lnTo>
                    <a:pt x="2605276" y="1135157"/>
                  </a:lnTo>
                  <a:lnTo>
                    <a:pt x="2610863" y="1137221"/>
                  </a:lnTo>
                  <a:lnTo>
                    <a:pt x="2600137" y="1146797"/>
                  </a:lnTo>
                  <a:close/>
                </a:path>
                <a:path w="4329430" h="1268095">
                  <a:moveTo>
                    <a:pt x="2563810" y="1146916"/>
                  </a:moveTo>
                  <a:lnTo>
                    <a:pt x="820149" y="502761"/>
                  </a:lnTo>
                  <a:lnTo>
                    <a:pt x="825489" y="491195"/>
                  </a:lnTo>
                  <a:lnTo>
                    <a:pt x="2572739" y="1136676"/>
                  </a:lnTo>
                  <a:lnTo>
                    <a:pt x="2563810" y="1146916"/>
                  </a:lnTo>
                  <a:close/>
                </a:path>
                <a:path w="4329430" h="1268095">
                  <a:moveTo>
                    <a:pt x="2510802" y="1140873"/>
                  </a:moveTo>
                  <a:lnTo>
                    <a:pt x="799526" y="508681"/>
                  </a:lnTo>
                  <a:lnTo>
                    <a:pt x="807089" y="497936"/>
                  </a:lnTo>
                  <a:lnTo>
                    <a:pt x="2511619" y="1127635"/>
                  </a:lnTo>
                  <a:lnTo>
                    <a:pt x="2512255" y="1135135"/>
                  </a:lnTo>
                  <a:lnTo>
                    <a:pt x="2510802" y="1140873"/>
                  </a:lnTo>
                  <a:close/>
                </a:path>
                <a:path w="4329430" h="1268095">
                  <a:moveTo>
                    <a:pt x="2530514" y="1148155"/>
                  </a:moveTo>
                  <a:lnTo>
                    <a:pt x="2512805" y="1141612"/>
                  </a:lnTo>
                  <a:lnTo>
                    <a:pt x="2512255" y="1135135"/>
                  </a:lnTo>
                  <a:lnTo>
                    <a:pt x="2513938" y="1128492"/>
                  </a:lnTo>
                  <a:lnTo>
                    <a:pt x="2540290" y="1138227"/>
                  </a:lnTo>
                  <a:lnTo>
                    <a:pt x="2530514" y="1148155"/>
                  </a:lnTo>
                  <a:close/>
                </a:path>
                <a:path w="4329430" h="1268095">
                  <a:moveTo>
                    <a:pt x="2550647" y="1155592"/>
                  </a:moveTo>
                  <a:lnTo>
                    <a:pt x="2551886" y="1142511"/>
                  </a:lnTo>
                  <a:lnTo>
                    <a:pt x="2555153" y="1143718"/>
                  </a:lnTo>
                  <a:lnTo>
                    <a:pt x="2550647" y="1155592"/>
                  </a:lnTo>
                  <a:close/>
                </a:path>
                <a:path w="4329430" h="1268095">
                  <a:moveTo>
                    <a:pt x="2512805" y="1141612"/>
                  </a:moveTo>
                  <a:lnTo>
                    <a:pt x="2510802" y="1140873"/>
                  </a:lnTo>
                  <a:lnTo>
                    <a:pt x="2512255" y="1135135"/>
                  </a:lnTo>
                  <a:lnTo>
                    <a:pt x="2512805" y="1141612"/>
                  </a:lnTo>
                  <a:close/>
                </a:path>
                <a:path w="4329430" h="1268095">
                  <a:moveTo>
                    <a:pt x="796442" y="521081"/>
                  </a:moveTo>
                  <a:lnTo>
                    <a:pt x="792194" y="519512"/>
                  </a:lnTo>
                  <a:lnTo>
                    <a:pt x="793011" y="506275"/>
                  </a:lnTo>
                  <a:lnTo>
                    <a:pt x="797260" y="507844"/>
                  </a:lnTo>
                  <a:lnTo>
                    <a:pt x="796442" y="521081"/>
                  </a:lnTo>
                  <a:close/>
                </a:path>
                <a:path w="4329430" h="1268095">
                  <a:moveTo>
                    <a:pt x="2505031" y="1152279"/>
                  </a:moveTo>
                  <a:lnTo>
                    <a:pt x="799645" y="522264"/>
                  </a:lnTo>
                  <a:lnTo>
                    <a:pt x="803679" y="510215"/>
                  </a:lnTo>
                  <a:lnTo>
                    <a:pt x="2504477" y="1138536"/>
                  </a:lnTo>
                  <a:lnTo>
                    <a:pt x="2505031" y="1152279"/>
                  </a:lnTo>
                  <a:close/>
                </a:path>
                <a:path w="4329430" h="1268095">
                  <a:moveTo>
                    <a:pt x="2513147" y="1155278"/>
                  </a:moveTo>
                  <a:lnTo>
                    <a:pt x="2511250" y="1154577"/>
                  </a:lnTo>
                  <a:lnTo>
                    <a:pt x="2513964" y="1142041"/>
                  </a:lnTo>
                  <a:lnTo>
                    <a:pt x="2518602" y="1143754"/>
                  </a:lnTo>
                  <a:lnTo>
                    <a:pt x="2513147" y="1155278"/>
                  </a:lnTo>
                  <a:close/>
                </a:path>
                <a:path w="4329430" h="1268095">
                  <a:moveTo>
                    <a:pt x="2526323" y="1160145"/>
                  </a:moveTo>
                  <a:lnTo>
                    <a:pt x="2520737" y="1158082"/>
                  </a:lnTo>
                  <a:lnTo>
                    <a:pt x="2522819" y="1145312"/>
                  </a:lnTo>
                  <a:lnTo>
                    <a:pt x="2529776" y="1147882"/>
                  </a:lnTo>
                  <a:lnTo>
                    <a:pt x="2526323" y="1160145"/>
                  </a:lnTo>
                  <a:close/>
                </a:path>
                <a:path w="4329430" h="1268095">
                  <a:moveTo>
                    <a:pt x="2437817" y="1154527"/>
                  </a:moveTo>
                  <a:lnTo>
                    <a:pt x="767581" y="537497"/>
                  </a:lnTo>
                  <a:lnTo>
                    <a:pt x="778243" y="527897"/>
                  </a:lnTo>
                  <a:lnTo>
                    <a:pt x="783751" y="516393"/>
                  </a:lnTo>
                  <a:lnTo>
                    <a:pt x="2475094" y="1141220"/>
                  </a:lnTo>
                  <a:lnTo>
                    <a:pt x="2469534" y="1152705"/>
                  </a:lnTo>
                  <a:lnTo>
                    <a:pt x="2446343" y="1144138"/>
                  </a:lnTo>
                  <a:lnTo>
                    <a:pt x="2437817" y="1154527"/>
                  </a:lnTo>
                  <a:close/>
                </a:path>
                <a:path w="4329430" h="1268095">
                  <a:moveTo>
                    <a:pt x="2487348" y="1159286"/>
                  </a:moveTo>
                  <a:lnTo>
                    <a:pt x="2478915" y="1156171"/>
                  </a:lnTo>
                  <a:lnTo>
                    <a:pt x="2479627" y="1142895"/>
                  </a:lnTo>
                  <a:lnTo>
                    <a:pt x="2485424" y="1145036"/>
                  </a:lnTo>
                  <a:lnTo>
                    <a:pt x="2487348" y="1159286"/>
                  </a:lnTo>
                  <a:close/>
                </a:path>
                <a:path w="4329430" h="1268095">
                  <a:moveTo>
                    <a:pt x="2449720" y="1158924"/>
                  </a:moveTo>
                  <a:lnTo>
                    <a:pt x="2443840" y="1156752"/>
                  </a:lnTo>
                  <a:lnTo>
                    <a:pt x="2449927" y="1145462"/>
                  </a:lnTo>
                  <a:lnTo>
                    <a:pt x="2456199" y="1147779"/>
                  </a:lnTo>
                  <a:lnTo>
                    <a:pt x="2449720" y="1158924"/>
                  </a:lnTo>
                  <a:close/>
                </a:path>
                <a:path w="4329430" h="1268095">
                  <a:moveTo>
                    <a:pt x="2462919" y="1163800"/>
                  </a:moveTo>
                  <a:lnTo>
                    <a:pt x="2459651" y="1162593"/>
                  </a:lnTo>
                  <a:lnTo>
                    <a:pt x="2462155" y="1149979"/>
                  </a:lnTo>
                  <a:lnTo>
                    <a:pt x="2466055" y="1151420"/>
                  </a:lnTo>
                  <a:lnTo>
                    <a:pt x="2462919" y="1163800"/>
                  </a:lnTo>
                  <a:close/>
                </a:path>
                <a:path w="4329430" h="1268095">
                  <a:moveTo>
                    <a:pt x="2473987" y="1167889"/>
                  </a:moveTo>
                  <a:lnTo>
                    <a:pt x="2469244" y="1166137"/>
                  </a:lnTo>
                  <a:lnTo>
                    <a:pt x="2475437" y="1154885"/>
                  </a:lnTo>
                  <a:lnTo>
                    <a:pt x="2480391" y="1156716"/>
                  </a:lnTo>
                  <a:lnTo>
                    <a:pt x="2473987" y="1167889"/>
                  </a:lnTo>
                  <a:close/>
                </a:path>
                <a:path w="4329430" h="1268095">
                  <a:moveTo>
                    <a:pt x="2398013" y="1153361"/>
                  </a:moveTo>
                  <a:lnTo>
                    <a:pt x="746588" y="543280"/>
                  </a:lnTo>
                  <a:lnTo>
                    <a:pt x="758937" y="534303"/>
                  </a:lnTo>
                  <a:lnTo>
                    <a:pt x="2401887" y="1141253"/>
                  </a:lnTo>
                  <a:lnTo>
                    <a:pt x="2398013" y="1153361"/>
                  </a:lnTo>
                  <a:close/>
                </a:path>
                <a:path w="4329430" h="1268095">
                  <a:moveTo>
                    <a:pt x="2398434" y="1153517"/>
                  </a:moveTo>
                  <a:lnTo>
                    <a:pt x="2398013" y="1153361"/>
                  </a:lnTo>
                  <a:lnTo>
                    <a:pt x="2401887" y="1141253"/>
                  </a:lnTo>
                  <a:lnTo>
                    <a:pt x="2398434" y="1153517"/>
                  </a:lnTo>
                  <a:close/>
                </a:path>
                <a:path w="4329430" h="1268095">
                  <a:moveTo>
                    <a:pt x="2402334" y="1154957"/>
                  </a:moveTo>
                  <a:lnTo>
                    <a:pt x="2398434" y="1153517"/>
                  </a:lnTo>
                  <a:lnTo>
                    <a:pt x="2401887" y="1141253"/>
                  </a:lnTo>
                  <a:lnTo>
                    <a:pt x="2408422" y="1143667"/>
                  </a:lnTo>
                  <a:lnTo>
                    <a:pt x="2402334" y="1154957"/>
                  </a:lnTo>
                  <a:close/>
                </a:path>
                <a:path w="4329430" h="1268095">
                  <a:moveTo>
                    <a:pt x="2411189" y="1158228"/>
                  </a:moveTo>
                  <a:lnTo>
                    <a:pt x="2403810" y="1155503"/>
                  </a:lnTo>
                  <a:lnTo>
                    <a:pt x="2408422" y="1143667"/>
                  </a:lnTo>
                  <a:lnTo>
                    <a:pt x="2416222" y="1146549"/>
                  </a:lnTo>
                  <a:lnTo>
                    <a:pt x="2411189" y="1158228"/>
                  </a:lnTo>
                  <a:close/>
                </a:path>
                <a:path w="4329430" h="1268095">
                  <a:moveTo>
                    <a:pt x="2439228" y="1168587"/>
                  </a:moveTo>
                  <a:lnTo>
                    <a:pt x="2437541" y="1167964"/>
                  </a:lnTo>
                  <a:lnTo>
                    <a:pt x="2446580" y="1157764"/>
                  </a:lnTo>
                  <a:lnTo>
                    <a:pt x="2439228" y="1168587"/>
                  </a:lnTo>
                  <a:close/>
                </a:path>
                <a:path w="4329430" h="1268095">
                  <a:moveTo>
                    <a:pt x="2341460" y="1159547"/>
                  </a:moveTo>
                  <a:lnTo>
                    <a:pt x="727783" y="563411"/>
                  </a:lnTo>
                  <a:lnTo>
                    <a:pt x="737086" y="553309"/>
                  </a:lnTo>
                  <a:lnTo>
                    <a:pt x="742509" y="541773"/>
                  </a:lnTo>
                  <a:lnTo>
                    <a:pt x="745856" y="556549"/>
                  </a:lnTo>
                  <a:lnTo>
                    <a:pt x="2344280" y="1147049"/>
                  </a:lnTo>
                  <a:lnTo>
                    <a:pt x="2341460" y="1159547"/>
                  </a:lnTo>
                  <a:close/>
                </a:path>
                <a:path w="4329430" h="1268095">
                  <a:moveTo>
                    <a:pt x="2382333" y="1161107"/>
                  </a:moveTo>
                  <a:lnTo>
                    <a:pt x="745856" y="556549"/>
                  </a:lnTo>
                  <a:lnTo>
                    <a:pt x="750499" y="544725"/>
                  </a:lnTo>
                  <a:lnTo>
                    <a:pt x="2387683" y="1149545"/>
                  </a:lnTo>
                  <a:lnTo>
                    <a:pt x="2382333" y="1161107"/>
                  </a:lnTo>
                  <a:close/>
                </a:path>
                <a:path w="4329430" h="1268095">
                  <a:moveTo>
                    <a:pt x="2344201" y="1160559"/>
                  </a:moveTo>
                  <a:lnTo>
                    <a:pt x="2346810" y="1147984"/>
                  </a:lnTo>
                  <a:lnTo>
                    <a:pt x="2353029" y="1150282"/>
                  </a:lnTo>
                  <a:lnTo>
                    <a:pt x="2344201" y="1160559"/>
                  </a:lnTo>
                  <a:close/>
                </a:path>
                <a:path w="4329430" h="1268095">
                  <a:moveTo>
                    <a:pt x="2354952" y="1164531"/>
                  </a:moveTo>
                  <a:lnTo>
                    <a:pt x="2357878" y="1152073"/>
                  </a:lnTo>
                  <a:lnTo>
                    <a:pt x="2361778" y="1153514"/>
                  </a:lnTo>
                  <a:lnTo>
                    <a:pt x="2354952" y="1164531"/>
                  </a:lnTo>
                  <a:close/>
                </a:path>
                <a:path w="4329430" h="1268095">
                  <a:moveTo>
                    <a:pt x="2362120" y="1167179"/>
                  </a:moveTo>
                  <a:lnTo>
                    <a:pt x="2357799" y="1165582"/>
                  </a:lnTo>
                  <a:lnTo>
                    <a:pt x="2361778" y="1153514"/>
                  </a:lnTo>
                  <a:lnTo>
                    <a:pt x="2366943" y="1155422"/>
                  </a:lnTo>
                  <a:lnTo>
                    <a:pt x="2362120" y="1167179"/>
                  </a:lnTo>
                  <a:close/>
                </a:path>
                <a:path w="4329430" h="1268095">
                  <a:moveTo>
                    <a:pt x="2373610" y="1171424"/>
                  </a:moveTo>
                  <a:lnTo>
                    <a:pt x="2366020" y="1168620"/>
                  </a:lnTo>
                  <a:lnTo>
                    <a:pt x="2368313" y="1155928"/>
                  </a:lnTo>
                  <a:lnTo>
                    <a:pt x="2377800" y="1159433"/>
                  </a:lnTo>
                  <a:lnTo>
                    <a:pt x="2373610" y="1171424"/>
                  </a:lnTo>
                  <a:close/>
                </a:path>
                <a:path w="4329430" h="1268095">
                  <a:moveTo>
                    <a:pt x="2309547" y="1161296"/>
                  </a:moveTo>
                  <a:lnTo>
                    <a:pt x="710121" y="570425"/>
                  </a:lnTo>
                  <a:lnTo>
                    <a:pt x="710387" y="556984"/>
                  </a:lnTo>
                  <a:lnTo>
                    <a:pt x="2315951" y="1150123"/>
                  </a:lnTo>
                  <a:lnTo>
                    <a:pt x="2309547" y="1161296"/>
                  </a:lnTo>
                  <a:close/>
                </a:path>
                <a:path w="4329430" h="1268095">
                  <a:moveTo>
                    <a:pt x="2321775" y="1165813"/>
                  </a:moveTo>
                  <a:lnTo>
                    <a:pt x="2314923" y="1163282"/>
                  </a:lnTo>
                  <a:lnTo>
                    <a:pt x="2315951" y="1150123"/>
                  </a:lnTo>
                  <a:lnTo>
                    <a:pt x="2325965" y="1153822"/>
                  </a:lnTo>
                  <a:lnTo>
                    <a:pt x="2321775" y="1165813"/>
                  </a:lnTo>
                  <a:close/>
                </a:path>
                <a:path w="4329430" h="1268095">
                  <a:moveTo>
                    <a:pt x="2287625" y="1166736"/>
                  </a:moveTo>
                  <a:lnTo>
                    <a:pt x="699090" y="579889"/>
                  </a:lnTo>
                  <a:lnTo>
                    <a:pt x="706822" y="569206"/>
                  </a:lnTo>
                  <a:lnTo>
                    <a:pt x="2294157" y="1155611"/>
                  </a:lnTo>
                  <a:lnTo>
                    <a:pt x="2287625" y="1166736"/>
                  </a:lnTo>
                  <a:close/>
                </a:path>
                <a:path w="4329430" h="1268095">
                  <a:moveTo>
                    <a:pt x="2307243" y="1173984"/>
                  </a:moveTo>
                  <a:lnTo>
                    <a:pt x="2290178" y="1167679"/>
                  </a:lnTo>
                  <a:lnTo>
                    <a:pt x="2295211" y="1156000"/>
                  </a:lnTo>
                  <a:lnTo>
                    <a:pt x="2309969" y="1161452"/>
                  </a:lnTo>
                  <a:lnTo>
                    <a:pt x="2307243" y="1173984"/>
                  </a:lnTo>
                  <a:close/>
                </a:path>
                <a:path w="4329430" h="1268095">
                  <a:moveTo>
                    <a:pt x="2252467" y="1167287"/>
                  </a:moveTo>
                  <a:lnTo>
                    <a:pt x="676242" y="584987"/>
                  </a:lnTo>
                  <a:lnTo>
                    <a:pt x="686694" y="575309"/>
                  </a:lnTo>
                  <a:lnTo>
                    <a:pt x="2256868" y="1155374"/>
                  </a:lnTo>
                  <a:lnTo>
                    <a:pt x="2252467" y="1167287"/>
                  </a:lnTo>
                  <a:close/>
                </a:path>
                <a:path w="4329430" h="1268095">
                  <a:moveTo>
                    <a:pt x="2255208" y="1168300"/>
                  </a:moveTo>
                  <a:lnTo>
                    <a:pt x="2253311" y="1167599"/>
                  </a:lnTo>
                  <a:lnTo>
                    <a:pt x="2256868" y="1155374"/>
                  </a:lnTo>
                  <a:lnTo>
                    <a:pt x="2261823" y="1157204"/>
                  </a:lnTo>
                  <a:lnTo>
                    <a:pt x="2255208" y="1168300"/>
                  </a:lnTo>
                  <a:close/>
                </a:path>
                <a:path w="4329430" h="1268095">
                  <a:moveTo>
                    <a:pt x="2275130" y="1175659"/>
                  </a:moveTo>
                  <a:lnTo>
                    <a:pt x="2271441" y="1174296"/>
                  </a:lnTo>
                  <a:lnTo>
                    <a:pt x="2275104" y="1162111"/>
                  </a:lnTo>
                  <a:lnTo>
                    <a:pt x="2278342" y="1163307"/>
                  </a:lnTo>
                  <a:lnTo>
                    <a:pt x="2275130" y="1175659"/>
                  </a:lnTo>
                  <a:close/>
                </a:path>
                <a:path w="4329430" h="1268095">
                  <a:moveTo>
                    <a:pt x="2281033" y="1177840"/>
                  </a:moveTo>
                  <a:lnTo>
                    <a:pt x="2278293" y="1176828"/>
                  </a:lnTo>
                  <a:lnTo>
                    <a:pt x="2280375" y="1164058"/>
                  </a:lnTo>
                  <a:lnTo>
                    <a:pt x="2288280" y="1166978"/>
                  </a:lnTo>
                  <a:lnTo>
                    <a:pt x="2281033" y="1177840"/>
                  </a:lnTo>
                  <a:close/>
                </a:path>
                <a:path w="4329430" h="1268095">
                  <a:moveTo>
                    <a:pt x="2287042" y="1180060"/>
                  </a:moveTo>
                  <a:lnTo>
                    <a:pt x="2285355" y="1179437"/>
                  </a:lnTo>
                  <a:lnTo>
                    <a:pt x="2288386" y="1167017"/>
                  </a:lnTo>
                  <a:lnTo>
                    <a:pt x="2289862" y="1167563"/>
                  </a:lnTo>
                  <a:lnTo>
                    <a:pt x="2287042" y="1180060"/>
                  </a:lnTo>
                  <a:close/>
                </a:path>
                <a:path w="4329430" h="1268095">
                  <a:moveTo>
                    <a:pt x="2208673" y="1164647"/>
                  </a:moveTo>
                  <a:lnTo>
                    <a:pt x="673370" y="597465"/>
                  </a:lnTo>
                  <a:lnTo>
                    <a:pt x="676906" y="585233"/>
                  </a:lnTo>
                  <a:lnTo>
                    <a:pt x="2213255" y="1152801"/>
                  </a:lnTo>
                  <a:lnTo>
                    <a:pt x="2208673" y="1164647"/>
                  </a:lnTo>
                  <a:close/>
                </a:path>
                <a:path w="4329430" h="1268095">
                  <a:moveTo>
                    <a:pt x="2229620" y="1172385"/>
                  </a:moveTo>
                  <a:lnTo>
                    <a:pt x="2212764" y="1166158"/>
                  </a:lnTo>
                  <a:lnTo>
                    <a:pt x="2213255" y="1152801"/>
                  </a:lnTo>
                  <a:lnTo>
                    <a:pt x="2238342" y="1162069"/>
                  </a:lnTo>
                  <a:lnTo>
                    <a:pt x="2229620" y="1172385"/>
                  </a:lnTo>
                  <a:close/>
                </a:path>
                <a:path w="4329430" h="1268095">
                  <a:moveTo>
                    <a:pt x="2237631" y="1175345"/>
                  </a:moveTo>
                  <a:lnTo>
                    <a:pt x="2238342" y="1162069"/>
                  </a:lnTo>
                  <a:lnTo>
                    <a:pt x="2242137" y="1163471"/>
                  </a:lnTo>
                  <a:lnTo>
                    <a:pt x="2237631" y="1175345"/>
                  </a:lnTo>
                  <a:close/>
                </a:path>
                <a:path w="4329430" h="1268095">
                  <a:moveTo>
                    <a:pt x="661590" y="606652"/>
                  </a:moveTo>
                  <a:lnTo>
                    <a:pt x="645167" y="600585"/>
                  </a:lnTo>
                  <a:lnTo>
                    <a:pt x="652488" y="589751"/>
                  </a:lnTo>
                  <a:lnTo>
                    <a:pt x="659161" y="592216"/>
                  </a:lnTo>
                  <a:lnTo>
                    <a:pt x="661590" y="606652"/>
                  </a:lnTo>
                  <a:close/>
                </a:path>
                <a:path w="4329430" h="1268095">
                  <a:moveTo>
                    <a:pt x="2179787" y="1167515"/>
                  </a:moveTo>
                  <a:lnTo>
                    <a:pt x="661590" y="606652"/>
                  </a:lnTo>
                  <a:lnTo>
                    <a:pt x="669944" y="596199"/>
                  </a:lnTo>
                  <a:lnTo>
                    <a:pt x="2190407" y="1157899"/>
                  </a:lnTo>
                  <a:lnTo>
                    <a:pt x="2179787" y="1167515"/>
                  </a:lnTo>
                  <a:close/>
                </a:path>
                <a:path w="4329430" h="1268095">
                  <a:moveTo>
                    <a:pt x="2197390" y="1174018"/>
                  </a:moveTo>
                  <a:lnTo>
                    <a:pt x="2194650" y="1173005"/>
                  </a:lnTo>
                  <a:lnTo>
                    <a:pt x="2195783" y="1159885"/>
                  </a:lnTo>
                  <a:lnTo>
                    <a:pt x="2204954" y="1163273"/>
                  </a:lnTo>
                  <a:lnTo>
                    <a:pt x="2197390" y="1174018"/>
                  </a:lnTo>
                  <a:close/>
                </a:path>
                <a:path w="4329430" h="1268095">
                  <a:moveTo>
                    <a:pt x="2153882" y="1171484"/>
                  </a:moveTo>
                  <a:lnTo>
                    <a:pt x="643855" y="613639"/>
                  </a:lnTo>
                  <a:lnTo>
                    <a:pt x="647920" y="601602"/>
                  </a:lnTo>
                  <a:lnTo>
                    <a:pt x="2161446" y="1160739"/>
                  </a:lnTo>
                  <a:lnTo>
                    <a:pt x="2153882" y="1171484"/>
                  </a:lnTo>
                  <a:close/>
                </a:path>
                <a:path w="4329430" h="1268095">
                  <a:moveTo>
                    <a:pt x="2172961" y="1178532"/>
                  </a:moveTo>
                  <a:lnTo>
                    <a:pt x="2158099" y="1173041"/>
                  </a:lnTo>
                  <a:lnTo>
                    <a:pt x="2161446" y="1160739"/>
                  </a:lnTo>
                  <a:lnTo>
                    <a:pt x="2181263" y="1168060"/>
                  </a:lnTo>
                  <a:lnTo>
                    <a:pt x="2172961" y="1178532"/>
                  </a:lnTo>
                  <a:close/>
                </a:path>
                <a:path w="4329430" h="1268095">
                  <a:moveTo>
                    <a:pt x="2082862" y="1158786"/>
                  </a:moveTo>
                  <a:lnTo>
                    <a:pt x="625160" y="620272"/>
                  </a:lnTo>
                  <a:lnTo>
                    <a:pt x="630310" y="608635"/>
                  </a:lnTo>
                  <a:lnTo>
                    <a:pt x="2088212" y="1147223"/>
                  </a:lnTo>
                  <a:lnTo>
                    <a:pt x="2082862" y="1158786"/>
                  </a:lnTo>
                  <a:close/>
                </a:path>
                <a:path w="4329430" h="1268095">
                  <a:moveTo>
                    <a:pt x="2117964" y="1171753"/>
                  </a:moveTo>
                  <a:lnTo>
                    <a:pt x="2084654" y="1159448"/>
                  </a:lnTo>
                  <a:lnTo>
                    <a:pt x="2088212" y="1147223"/>
                  </a:lnTo>
                  <a:lnTo>
                    <a:pt x="2127424" y="1161710"/>
                  </a:lnTo>
                  <a:lnTo>
                    <a:pt x="2117964" y="1171753"/>
                  </a:lnTo>
                  <a:close/>
                </a:path>
                <a:path w="4329430" h="1268095">
                  <a:moveTo>
                    <a:pt x="2081940" y="1171984"/>
                  </a:moveTo>
                  <a:lnTo>
                    <a:pt x="616594" y="630646"/>
                  </a:lnTo>
                  <a:lnTo>
                    <a:pt x="623476" y="619650"/>
                  </a:lnTo>
                  <a:lnTo>
                    <a:pt x="2082335" y="1158591"/>
                  </a:lnTo>
                  <a:lnTo>
                    <a:pt x="2081940" y="1171984"/>
                  </a:lnTo>
                  <a:close/>
                </a:path>
                <a:path w="4329430" h="1268095">
                  <a:moveTo>
                    <a:pt x="2099121" y="1178332"/>
                  </a:moveTo>
                  <a:lnTo>
                    <a:pt x="2096486" y="1177358"/>
                  </a:lnTo>
                  <a:lnTo>
                    <a:pt x="2100676" y="1165367"/>
                  </a:lnTo>
                  <a:lnTo>
                    <a:pt x="2103628" y="1166457"/>
                  </a:lnTo>
                  <a:lnTo>
                    <a:pt x="2103315" y="1168108"/>
                  </a:lnTo>
                  <a:lnTo>
                    <a:pt x="2099121" y="1178332"/>
                  </a:lnTo>
                  <a:close/>
                </a:path>
                <a:path w="4329430" h="1268095">
                  <a:moveTo>
                    <a:pt x="2103315" y="1168108"/>
                  </a:moveTo>
                  <a:lnTo>
                    <a:pt x="2103628" y="1166457"/>
                  </a:lnTo>
                  <a:lnTo>
                    <a:pt x="2103944" y="1166574"/>
                  </a:lnTo>
                  <a:lnTo>
                    <a:pt x="2103315" y="1168108"/>
                  </a:lnTo>
                  <a:close/>
                </a:path>
                <a:path w="4329430" h="1268095">
                  <a:moveTo>
                    <a:pt x="2111665" y="1182966"/>
                  </a:moveTo>
                  <a:lnTo>
                    <a:pt x="2101230" y="1179110"/>
                  </a:lnTo>
                  <a:lnTo>
                    <a:pt x="2103315" y="1168108"/>
                  </a:lnTo>
                  <a:lnTo>
                    <a:pt x="2103944" y="1166574"/>
                  </a:lnTo>
                  <a:lnTo>
                    <a:pt x="2120810" y="1172805"/>
                  </a:lnTo>
                  <a:lnTo>
                    <a:pt x="2111665" y="1182966"/>
                  </a:lnTo>
                  <a:close/>
                </a:path>
                <a:path w="4329430" h="1268095">
                  <a:moveTo>
                    <a:pt x="2015847" y="1174646"/>
                  </a:moveTo>
                  <a:lnTo>
                    <a:pt x="586964" y="646778"/>
                  </a:lnTo>
                  <a:lnTo>
                    <a:pt x="596636" y="636812"/>
                  </a:lnTo>
                  <a:lnTo>
                    <a:pt x="600173" y="624580"/>
                  </a:lnTo>
                  <a:lnTo>
                    <a:pt x="617966" y="631153"/>
                  </a:lnTo>
                  <a:lnTo>
                    <a:pt x="616074" y="643993"/>
                  </a:lnTo>
                  <a:lnTo>
                    <a:pt x="2028029" y="1165607"/>
                  </a:lnTo>
                  <a:lnTo>
                    <a:pt x="2015847" y="1174646"/>
                  </a:lnTo>
                  <a:close/>
                </a:path>
                <a:path w="4329430" h="1268095">
                  <a:moveTo>
                    <a:pt x="2049921" y="1173695"/>
                  </a:moveTo>
                  <a:lnTo>
                    <a:pt x="616896" y="644297"/>
                  </a:lnTo>
                  <a:lnTo>
                    <a:pt x="630847" y="635912"/>
                  </a:lnTo>
                  <a:lnTo>
                    <a:pt x="2055376" y="1162171"/>
                  </a:lnTo>
                  <a:lnTo>
                    <a:pt x="2049921" y="1173695"/>
                  </a:lnTo>
                  <a:close/>
                </a:path>
                <a:path w="4329430" h="1268095">
                  <a:moveTo>
                    <a:pt x="2062254" y="1178251"/>
                  </a:moveTo>
                  <a:lnTo>
                    <a:pt x="2056773" y="1176226"/>
                  </a:lnTo>
                  <a:lnTo>
                    <a:pt x="2055376" y="1162171"/>
                  </a:lnTo>
                  <a:lnTo>
                    <a:pt x="2071820" y="1168246"/>
                  </a:lnTo>
                  <a:lnTo>
                    <a:pt x="2062254" y="1178251"/>
                  </a:lnTo>
                  <a:close/>
                </a:path>
                <a:path w="4329430" h="1268095">
                  <a:moveTo>
                    <a:pt x="2061226" y="1191410"/>
                  </a:moveTo>
                  <a:lnTo>
                    <a:pt x="2060172" y="1191021"/>
                  </a:lnTo>
                  <a:lnTo>
                    <a:pt x="2061411" y="1177939"/>
                  </a:lnTo>
                  <a:lnTo>
                    <a:pt x="2064257" y="1178991"/>
                  </a:lnTo>
                  <a:lnTo>
                    <a:pt x="2061226" y="1191410"/>
                  </a:lnTo>
                  <a:close/>
                </a:path>
                <a:path w="4329430" h="1268095">
                  <a:moveTo>
                    <a:pt x="1985568" y="1176999"/>
                  </a:moveTo>
                  <a:lnTo>
                    <a:pt x="562799" y="651390"/>
                  </a:lnTo>
                  <a:lnTo>
                    <a:pt x="572060" y="641272"/>
                  </a:lnTo>
                  <a:lnTo>
                    <a:pt x="1995134" y="1166994"/>
                  </a:lnTo>
                  <a:lnTo>
                    <a:pt x="1985568" y="1176999"/>
                  </a:lnTo>
                  <a:close/>
                </a:path>
                <a:path w="4329430" h="1268095">
                  <a:moveTo>
                    <a:pt x="1952285" y="1178242"/>
                  </a:moveTo>
                  <a:lnTo>
                    <a:pt x="563215" y="665082"/>
                  </a:lnTo>
                  <a:lnTo>
                    <a:pt x="568112" y="653352"/>
                  </a:lnTo>
                  <a:lnTo>
                    <a:pt x="1958056" y="1166835"/>
                  </a:lnTo>
                  <a:lnTo>
                    <a:pt x="1952285" y="1178242"/>
                  </a:lnTo>
                  <a:close/>
                </a:path>
                <a:path w="4329430" h="1268095">
                  <a:moveTo>
                    <a:pt x="1957766" y="1180267"/>
                  </a:moveTo>
                  <a:lnTo>
                    <a:pt x="1958056" y="1166835"/>
                  </a:lnTo>
                  <a:lnTo>
                    <a:pt x="1961008" y="1167925"/>
                  </a:lnTo>
                  <a:lnTo>
                    <a:pt x="1957766" y="1180267"/>
                  </a:lnTo>
                  <a:close/>
                </a:path>
                <a:path w="4329430" h="1268095">
                  <a:moveTo>
                    <a:pt x="1970626" y="1185018"/>
                  </a:moveTo>
                  <a:lnTo>
                    <a:pt x="1958504" y="1180539"/>
                  </a:lnTo>
                  <a:lnTo>
                    <a:pt x="1968492" y="1170690"/>
                  </a:lnTo>
                  <a:lnTo>
                    <a:pt x="1976925" y="1173806"/>
                  </a:lnTo>
                  <a:lnTo>
                    <a:pt x="1970626" y="1185018"/>
                  </a:lnTo>
                  <a:close/>
                </a:path>
                <a:path w="4329430" h="1268095">
                  <a:moveTo>
                    <a:pt x="541105" y="670453"/>
                  </a:moveTo>
                  <a:lnTo>
                    <a:pt x="534837" y="668137"/>
                  </a:lnTo>
                  <a:lnTo>
                    <a:pt x="543770" y="657899"/>
                  </a:lnTo>
                  <a:lnTo>
                    <a:pt x="546479" y="658900"/>
                  </a:lnTo>
                  <a:lnTo>
                    <a:pt x="542941" y="668801"/>
                  </a:lnTo>
                  <a:lnTo>
                    <a:pt x="541105" y="670453"/>
                  </a:lnTo>
                  <a:close/>
                </a:path>
                <a:path w="4329430" h="1268095">
                  <a:moveTo>
                    <a:pt x="1904233" y="1187568"/>
                  </a:moveTo>
                  <a:lnTo>
                    <a:pt x="1895100" y="1184194"/>
                  </a:lnTo>
                  <a:lnTo>
                    <a:pt x="1896090" y="1171021"/>
                  </a:lnTo>
                  <a:lnTo>
                    <a:pt x="542205" y="670859"/>
                  </a:lnTo>
                  <a:lnTo>
                    <a:pt x="542941" y="668801"/>
                  </a:lnTo>
                  <a:lnTo>
                    <a:pt x="551768" y="660853"/>
                  </a:lnTo>
                  <a:lnTo>
                    <a:pt x="1930254" y="1170103"/>
                  </a:lnTo>
                  <a:lnTo>
                    <a:pt x="1907301" y="1175163"/>
                  </a:lnTo>
                  <a:lnTo>
                    <a:pt x="1904233" y="1187568"/>
                  </a:lnTo>
                  <a:close/>
                </a:path>
                <a:path w="4329430" h="1268095">
                  <a:moveTo>
                    <a:pt x="1938819" y="1186806"/>
                  </a:moveTo>
                  <a:lnTo>
                    <a:pt x="1936605" y="1185988"/>
                  </a:lnTo>
                  <a:lnTo>
                    <a:pt x="1942587" y="1174659"/>
                  </a:lnTo>
                  <a:lnTo>
                    <a:pt x="1938819" y="1186806"/>
                  </a:lnTo>
                  <a:close/>
                </a:path>
                <a:path w="4329430" h="1268095">
                  <a:moveTo>
                    <a:pt x="542205" y="670859"/>
                  </a:moveTo>
                  <a:lnTo>
                    <a:pt x="541105" y="670453"/>
                  </a:lnTo>
                  <a:lnTo>
                    <a:pt x="542941" y="668801"/>
                  </a:lnTo>
                  <a:lnTo>
                    <a:pt x="542205" y="670859"/>
                  </a:lnTo>
                  <a:close/>
                </a:path>
                <a:path w="4329430" h="1268095">
                  <a:moveTo>
                    <a:pt x="1883760" y="1180005"/>
                  </a:moveTo>
                  <a:lnTo>
                    <a:pt x="534364" y="681502"/>
                  </a:lnTo>
                  <a:lnTo>
                    <a:pt x="534560" y="668035"/>
                  </a:lnTo>
                  <a:lnTo>
                    <a:pt x="1892214" y="1169589"/>
                  </a:lnTo>
                  <a:lnTo>
                    <a:pt x="1883760" y="1180005"/>
                  </a:lnTo>
                  <a:close/>
                </a:path>
                <a:path w="4329430" h="1268095">
                  <a:moveTo>
                    <a:pt x="1857178" y="1183724"/>
                  </a:moveTo>
                  <a:lnTo>
                    <a:pt x="526833" y="692258"/>
                  </a:lnTo>
                  <a:lnTo>
                    <a:pt x="527407" y="678932"/>
                  </a:lnTo>
                  <a:lnTo>
                    <a:pt x="1865163" y="1173135"/>
                  </a:lnTo>
                  <a:lnTo>
                    <a:pt x="1857178" y="1183724"/>
                  </a:lnTo>
                  <a:close/>
                </a:path>
                <a:path w="4329430" h="1268095">
                  <a:moveTo>
                    <a:pt x="1874571" y="1190149"/>
                  </a:moveTo>
                  <a:lnTo>
                    <a:pt x="1868246" y="1187813"/>
                  </a:lnTo>
                  <a:lnTo>
                    <a:pt x="1876021" y="1177146"/>
                  </a:lnTo>
                  <a:lnTo>
                    <a:pt x="1884453" y="1180261"/>
                  </a:lnTo>
                  <a:lnTo>
                    <a:pt x="1874571" y="1190149"/>
                  </a:lnTo>
                  <a:close/>
                </a:path>
                <a:path w="4329430" h="1268095">
                  <a:moveTo>
                    <a:pt x="510162" y="699639"/>
                  </a:moveTo>
                  <a:lnTo>
                    <a:pt x="490809" y="692489"/>
                  </a:lnTo>
                  <a:lnTo>
                    <a:pt x="495294" y="680607"/>
                  </a:lnTo>
                  <a:lnTo>
                    <a:pt x="507311" y="685046"/>
                  </a:lnTo>
                  <a:lnTo>
                    <a:pt x="510162" y="699639"/>
                  </a:lnTo>
                  <a:close/>
                </a:path>
                <a:path w="4329430" h="1268095">
                  <a:moveTo>
                    <a:pt x="1820944" y="1183877"/>
                  </a:moveTo>
                  <a:lnTo>
                    <a:pt x="510162" y="699639"/>
                  </a:lnTo>
                  <a:lnTo>
                    <a:pt x="514605" y="687741"/>
                  </a:lnTo>
                  <a:lnTo>
                    <a:pt x="1825977" y="1172197"/>
                  </a:lnTo>
                  <a:lnTo>
                    <a:pt x="1820944" y="1183877"/>
                  </a:lnTo>
                  <a:close/>
                </a:path>
                <a:path w="4329430" h="1268095">
                  <a:moveTo>
                    <a:pt x="1829671" y="1187101"/>
                  </a:moveTo>
                  <a:lnTo>
                    <a:pt x="1825687" y="1185629"/>
                  </a:lnTo>
                  <a:lnTo>
                    <a:pt x="1825977" y="1172197"/>
                  </a:lnTo>
                  <a:lnTo>
                    <a:pt x="1839246" y="1177099"/>
                  </a:lnTo>
                  <a:lnTo>
                    <a:pt x="1829671" y="1187101"/>
                  </a:lnTo>
                  <a:close/>
                </a:path>
                <a:path w="4329430" h="1268095">
                  <a:moveTo>
                    <a:pt x="1777556" y="1181387"/>
                  </a:moveTo>
                  <a:lnTo>
                    <a:pt x="483382" y="703284"/>
                  </a:lnTo>
                  <a:lnTo>
                    <a:pt x="484543" y="690174"/>
                  </a:lnTo>
                  <a:lnTo>
                    <a:pt x="1791047" y="1172832"/>
                  </a:lnTo>
                  <a:lnTo>
                    <a:pt x="1777556" y="1181387"/>
                  </a:lnTo>
                  <a:close/>
                </a:path>
                <a:path w="4329430" h="1268095">
                  <a:moveTo>
                    <a:pt x="1823394" y="1198321"/>
                  </a:moveTo>
                  <a:lnTo>
                    <a:pt x="1814329" y="1194972"/>
                  </a:lnTo>
                  <a:lnTo>
                    <a:pt x="1818941" y="1183137"/>
                  </a:lnTo>
                  <a:lnTo>
                    <a:pt x="1828111" y="1186525"/>
                  </a:lnTo>
                  <a:lnTo>
                    <a:pt x="1823394" y="1198321"/>
                  </a:lnTo>
                  <a:close/>
                </a:path>
                <a:path w="4329430" h="1268095">
                  <a:moveTo>
                    <a:pt x="1754588" y="1186441"/>
                  </a:moveTo>
                  <a:lnTo>
                    <a:pt x="487235" y="718247"/>
                  </a:lnTo>
                  <a:lnTo>
                    <a:pt x="490603" y="705952"/>
                  </a:lnTo>
                  <a:lnTo>
                    <a:pt x="1763732" y="1176280"/>
                  </a:lnTo>
                  <a:lnTo>
                    <a:pt x="1754588" y="1186441"/>
                  </a:lnTo>
                  <a:close/>
                </a:path>
                <a:path w="4329430" h="1268095">
                  <a:moveTo>
                    <a:pt x="1777251" y="1194813"/>
                  </a:moveTo>
                  <a:lnTo>
                    <a:pt x="1775670" y="1194229"/>
                  </a:lnTo>
                  <a:lnTo>
                    <a:pt x="1783444" y="1183562"/>
                  </a:lnTo>
                  <a:lnTo>
                    <a:pt x="1777251" y="1194813"/>
                  </a:lnTo>
                  <a:close/>
                </a:path>
                <a:path w="4329430" h="1268095">
                  <a:moveTo>
                    <a:pt x="1786391" y="1188748"/>
                  </a:moveTo>
                  <a:lnTo>
                    <a:pt x="1786606" y="1184730"/>
                  </a:lnTo>
                  <a:lnTo>
                    <a:pt x="1787400" y="1187555"/>
                  </a:lnTo>
                  <a:lnTo>
                    <a:pt x="1786391" y="1188748"/>
                  </a:lnTo>
                  <a:close/>
                </a:path>
                <a:path w="4329430" h="1268095">
                  <a:moveTo>
                    <a:pt x="1787782" y="1188916"/>
                  </a:moveTo>
                  <a:lnTo>
                    <a:pt x="1787400" y="1187555"/>
                  </a:lnTo>
                  <a:lnTo>
                    <a:pt x="1789031" y="1185626"/>
                  </a:lnTo>
                  <a:lnTo>
                    <a:pt x="1787782" y="1188916"/>
                  </a:lnTo>
                  <a:close/>
                </a:path>
                <a:path w="4329430" h="1268095">
                  <a:moveTo>
                    <a:pt x="1804763" y="1204977"/>
                  </a:moveTo>
                  <a:lnTo>
                    <a:pt x="1791692" y="1200148"/>
                  </a:lnTo>
                  <a:lnTo>
                    <a:pt x="1794800" y="1187757"/>
                  </a:lnTo>
                  <a:lnTo>
                    <a:pt x="1811483" y="1193920"/>
                  </a:lnTo>
                  <a:lnTo>
                    <a:pt x="1804763" y="1204977"/>
                  </a:lnTo>
                  <a:close/>
                </a:path>
                <a:path w="4329430" h="1268095">
                  <a:moveTo>
                    <a:pt x="1786152" y="1193212"/>
                  </a:moveTo>
                  <a:lnTo>
                    <a:pt x="1786391" y="1188748"/>
                  </a:lnTo>
                  <a:lnTo>
                    <a:pt x="1787400" y="1187555"/>
                  </a:lnTo>
                  <a:lnTo>
                    <a:pt x="1787782" y="1188916"/>
                  </a:lnTo>
                  <a:lnTo>
                    <a:pt x="1786152" y="1193212"/>
                  </a:lnTo>
                  <a:close/>
                </a:path>
                <a:path w="4329430" h="1268095">
                  <a:moveTo>
                    <a:pt x="1790849" y="1199837"/>
                  </a:moveTo>
                  <a:lnTo>
                    <a:pt x="1785895" y="1198006"/>
                  </a:lnTo>
                  <a:lnTo>
                    <a:pt x="1786152" y="1193212"/>
                  </a:lnTo>
                  <a:lnTo>
                    <a:pt x="1787782" y="1188916"/>
                  </a:lnTo>
                  <a:lnTo>
                    <a:pt x="1790849" y="1199837"/>
                  </a:lnTo>
                  <a:close/>
                </a:path>
                <a:path w="4329430" h="1268095">
                  <a:moveTo>
                    <a:pt x="1784524" y="1197500"/>
                  </a:moveTo>
                  <a:lnTo>
                    <a:pt x="1780308" y="1195942"/>
                  </a:lnTo>
                  <a:lnTo>
                    <a:pt x="1786391" y="1188748"/>
                  </a:lnTo>
                  <a:lnTo>
                    <a:pt x="1786152" y="1193212"/>
                  </a:lnTo>
                  <a:lnTo>
                    <a:pt x="1784524" y="1197500"/>
                  </a:lnTo>
                  <a:close/>
                </a:path>
                <a:path w="4329430" h="1268095">
                  <a:moveTo>
                    <a:pt x="469229" y="725134"/>
                  </a:moveTo>
                  <a:lnTo>
                    <a:pt x="462145" y="722517"/>
                  </a:lnTo>
                  <a:lnTo>
                    <a:pt x="469224" y="711593"/>
                  </a:lnTo>
                  <a:lnTo>
                    <a:pt x="472028" y="712629"/>
                  </a:lnTo>
                  <a:lnTo>
                    <a:pt x="469229" y="725134"/>
                  </a:lnTo>
                  <a:close/>
                </a:path>
                <a:path w="4329430" h="1268095">
                  <a:moveTo>
                    <a:pt x="492964" y="733902"/>
                  </a:moveTo>
                  <a:lnTo>
                    <a:pt x="473779" y="726815"/>
                  </a:lnTo>
                  <a:lnTo>
                    <a:pt x="483535" y="716880"/>
                  </a:lnTo>
                  <a:lnTo>
                    <a:pt x="492964" y="733902"/>
                  </a:lnTo>
                  <a:close/>
                </a:path>
                <a:path w="4329430" h="1268095">
                  <a:moveTo>
                    <a:pt x="1736589" y="1193330"/>
                  </a:moveTo>
                  <a:lnTo>
                    <a:pt x="496221" y="735105"/>
                  </a:lnTo>
                  <a:lnTo>
                    <a:pt x="485264" y="717518"/>
                  </a:lnTo>
                  <a:lnTo>
                    <a:pt x="1738460" y="1180483"/>
                  </a:lnTo>
                  <a:lnTo>
                    <a:pt x="1736589" y="1193330"/>
                  </a:lnTo>
                  <a:close/>
                </a:path>
                <a:path w="4329430" h="1268095">
                  <a:moveTo>
                    <a:pt x="1746814" y="1197108"/>
                  </a:moveTo>
                  <a:lnTo>
                    <a:pt x="1745865" y="1196757"/>
                  </a:lnTo>
                  <a:lnTo>
                    <a:pt x="1753112" y="1185896"/>
                  </a:lnTo>
                  <a:lnTo>
                    <a:pt x="1756801" y="1187259"/>
                  </a:lnTo>
                  <a:lnTo>
                    <a:pt x="1746814" y="1197108"/>
                  </a:lnTo>
                  <a:close/>
                </a:path>
                <a:path w="4329430" h="1268095">
                  <a:moveTo>
                    <a:pt x="1756749" y="1196265"/>
                  </a:moveTo>
                  <a:lnTo>
                    <a:pt x="1756801" y="1187259"/>
                  </a:lnTo>
                  <a:lnTo>
                    <a:pt x="1760807" y="1188738"/>
                  </a:lnTo>
                  <a:lnTo>
                    <a:pt x="1756749" y="1196265"/>
                  </a:lnTo>
                  <a:close/>
                </a:path>
                <a:path w="4329430" h="1268095">
                  <a:moveTo>
                    <a:pt x="1778725" y="1208897"/>
                  </a:moveTo>
                  <a:lnTo>
                    <a:pt x="1757776" y="1201158"/>
                  </a:lnTo>
                  <a:lnTo>
                    <a:pt x="1763653" y="1189790"/>
                  </a:lnTo>
                  <a:lnTo>
                    <a:pt x="1787146" y="1198469"/>
                  </a:lnTo>
                  <a:lnTo>
                    <a:pt x="1778725" y="1208897"/>
                  </a:lnTo>
                  <a:close/>
                </a:path>
                <a:path w="4329430" h="1268095">
                  <a:moveTo>
                    <a:pt x="1756722" y="1200768"/>
                  </a:moveTo>
                  <a:lnTo>
                    <a:pt x="1754719" y="1200028"/>
                  </a:lnTo>
                  <a:lnTo>
                    <a:pt x="1756749" y="1196265"/>
                  </a:lnTo>
                  <a:lnTo>
                    <a:pt x="1756722" y="1200768"/>
                  </a:lnTo>
                  <a:close/>
                </a:path>
                <a:path w="4329430" h="1268095">
                  <a:moveTo>
                    <a:pt x="1733769" y="1205828"/>
                  </a:moveTo>
                  <a:lnTo>
                    <a:pt x="458795" y="734818"/>
                  </a:lnTo>
                  <a:lnTo>
                    <a:pt x="469120" y="725093"/>
                  </a:lnTo>
                  <a:lnTo>
                    <a:pt x="1731108" y="1191305"/>
                  </a:lnTo>
                  <a:lnTo>
                    <a:pt x="1733769" y="1205828"/>
                  </a:lnTo>
                  <a:close/>
                </a:path>
                <a:path w="4329430" h="1268095">
                  <a:moveTo>
                    <a:pt x="1739777" y="1208047"/>
                  </a:moveTo>
                  <a:lnTo>
                    <a:pt x="1734612" y="1206139"/>
                  </a:lnTo>
                  <a:lnTo>
                    <a:pt x="1731108" y="1191305"/>
                  </a:lnTo>
                  <a:lnTo>
                    <a:pt x="1743441" y="1195862"/>
                  </a:lnTo>
                  <a:lnTo>
                    <a:pt x="1739777" y="1208047"/>
                  </a:lnTo>
                  <a:close/>
                </a:path>
                <a:path w="4329430" h="1268095">
                  <a:moveTo>
                    <a:pt x="1700169" y="1206954"/>
                  </a:moveTo>
                  <a:lnTo>
                    <a:pt x="438583" y="740890"/>
                  </a:lnTo>
                  <a:lnTo>
                    <a:pt x="449119" y="731243"/>
                  </a:lnTo>
                  <a:lnTo>
                    <a:pt x="1711528" y="1197611"/>
                  </a:lnTo>
                  <a:lnTo>
                    <a:pt x="1700169" y="1206954"/>
                  </a:lnTo>
                  <a:close/>
                </a:path>
                <a:path w="4329430" h="1268095">
                  <a:moveTo>
                    <a:pt x="1658770" y="1205199"/>
                  </a:moveTo>
                  <a:lnTo>
                    <a:pt x="410086" y="743901"/>
                  </a:lnTo>
                  <a:lnTo>
                    <a:pt x="417050" y="732935"/>
                  </a:lnTo>
                  <a:lnTo>
                    <a:pt x="1659270" y="1191845"/>
                  </a:lnTo>
                  <a:lnTo>
                    <a:pt x="1658770" y="1205199"/>
                  </a:lnTo>
                  <a:close/>
                </a:path>
                <a:path w="4329430" h="1268095">
                  <a:moveTo>
                    <a:pt x="1677954" y="1212286"/>
                  </a:moveTo>
                  <a:lnTo>
                    <a:pt x="1660245" y="1205744"/>
                  </a:lnTo>
                  <a:lnTo>
                    <a:pt x="1659270" y="1191845"/>
                  </a:lnTo>
                  <a:lnTo>
                    <a:pt x="1686150" y="1201775"/>
                  </a:lnTo>
                  <a:lnTo>
                    <a:pt x="1677954" y="1212286"/>
                  </a:lnTo>
                  <a:close/>
                </a:path>
                <a:path w="4329430" h="1268095">
                  <a:moveTo>
                    <a:pt x="1637081" y="1210725"/>
                  </a:moveTo>
                  <a:lnTo>
                    <a:pt x="397704" y="752866"/>
                  </a:lnTo>
                  <a:lnTo>
                    <a:pt x="407517" y="742952"/>
                  </a:lnTo>
                  <a:lnTo>
                    <a:pt x="1639480" y="1198072"/>
                  </a:lnTo>
                  <a:lnTo>
                    <a:pt x="1637081" y="1210725"/>
                  </a:lnTo>
                  <a:close/>
                </a:path>
                <a:path w="4329430" h="1268095">
                  <a:moveTo>
                    <a:pt x="1601901" y="1211268"/>
                  </a:moveTo>
                  <a:lnTo>
                    <a:pt x="381276" y="760336"/>
                  </a:lnTo>
                  <a:lnTo>
                    <a:pt x="391770" y="750674"/>
                  </a:lnTo>
                  <a:lnTo>
                    <a:pt x="1607356" y="1199744"/>
                  </a:lnTo>
                  <a:lnTo>
                    <a:pt x="1601901" y="1211268"/>
                  </a:lnTo>
                  <a:close/>
                </a:path>
                <a:path w="4329430" h="1268095">
                  <a:moveTo>
                    <a:pt x="1555441" y="1207643"/>
                  </a:moveTo>
                  <a:lnTo>
                    <a:pt x="368400" y="769118"/>
                  </a:lnTo>
                  <a:lnTo>
                    <a:pt x="378072" y="759152"/>
                  </a:lnTo>
                  <a:lnTo>
                    <a:pt x="1564480" y="1197443"/>
                  </a:lnTo>
                  <a:lnTo>
                    <a:pt x="1561282" y="1203375"/>
                  </a:lnTo>
                  <a:lnTo>
                    <a:pt x="1555441" y="1207643"/>
                  </a:lnTo>
                  <a:close/>
                </a:path>
                <a:path w="4329430" h="1268095">
                  <a:moveTo>
                    <a:pt x="1571463" y="1213562"/>
                  </a:moveTo>
                  <a:lnTo>
                    <a:pt x="1558393" y="1208733"/>
                  </a:lnTo>
                  <a:lnTo>
                    <a:pt x="1561282" y="1203375"/>
                  </a:lnTo>
                  <a:lnTo>
                    <a:pt x="1567748" y="1198651"/>
                  </a:lnTo>
                  <a:lnTo>
                    <a:pt x="1584719" y="1204920"/>
                  </a:lnTo>
                  <a:lnTo>
                    <a:pt x="1571463" y="1213562"/>
                  </a:lnTo>
                  <a:close/>
                </a:path>
                <a:path w="4329430" h="1268095">
                  <a:moveTo>
                    <a:pt x="1558393" y="1208733"/>
                  </a:moveTo>
                  <a:lnTo>
                    <a:pt x="1555441" y="1207643"/>
                  </a:lnTo>
                  <a:lnTo>
                    <a:pt x="1561282" y="1203375"/>
                  </a:lnTo>
                  <a:lnTo>
                    <a:pt x="1558393" y="1208733"/>
                  </a:lnTo>
                  <a:close/>
                </a:path>
                <a:path w="4329430" h="1268095">
                  <a:moveTo>
                    <a:pt x="1529225" y="1211497"/>
                  </a:moveTo>
                  <a:lnTo>
                    <a:pt x="350690" y="776114"/>
                  </a:lnTo>
                  <a:lnTo>
                    <a:pt x="361528" y="766579"/>
                  </a:lnTo>
                  <a:lnTo>
                    <a:pt x="1540157" y="1201997"/>
                  </a:lnTo>
                  <a:lnTo>
                    <a:pt x="1529225" y="1211497"/>
                  </a:lnTo>
                  <a:close/>
                </a:path>
                <a:path w="4329430" h="1268095">
                  <a:moveTo>
                    <a:pt x="1499135" y="1213920"/>
                  </a:moveTo>
                  <a:lnTo>
                    <a:pt x="336039" y="784241"/>
                  </a:lnTo>
                  <a:lnTo>
                    <a:pt x="345018" y="774019"/>
                  </a:lnTo>
                  <a:lnTo>
                    <a:pt x="1509614" y="1204252"/>
                  </a:lnTo>
                  <a:lnTo>
                    <a:pt x="1499135" y="1213920"/>
                  </a:lnTo>
                  <a:close/>
                </a:path>
                <a:path w="4329430" h="1268095">
                  <a:moveTo>
                    <a:pt x="1424495" y="1213424"/>
                  </a:moveTo>
                  <a:lnTo>
                    <a:pt x="306482" y="800400"/>
                  </a:lnTo>
                  <a:lnTo>
                    <a:pt x="324966" y="793689"/>
                  </a:lnTo>
                  <a:lnTo>
                    <a:pt x="333984" y="783482"/>
                  </a:lnTo>
                  <a:lnTo>
                    <a:pt x="1480547" y="1207053"/>
                  </a:lnTo>
                  <a:lnTo>
                    <a:pt x="1460651" y="1213242"/>
                  </a:lnTo>
                  <a:lnTo>
                    <a:pt x="1437536" y="1204703"/>
                  </a:lnTo>
                  <a:lnTo>
                    <a:pt x="1424495" y="1213424"/>
                  </a:lnTo>
                  <a:close/>
                </a:path>
                <a:path w="4329430" h="1268095">
                  <a:moveTo>
                    <a:pt x="1285986" y="1202872"/>
                  </a:moveTo>
                  <a:lnTo>
                    <a:pt x="1282929" y="1201742"/>
                  </a:lnTo>
                  <a:lnTo>
                    <a:pt x="1284273" y="1188700"/>
                  </a:lnTo>
                  <a:lnTo>
                    <a:pt x="280393" y="817839"/>
                  </a:lnTo>
                  <a:lnTo>
                    <a:pt x="288913" y="807448"/>
                  </a:lnTo>
                  <a:lnTo>
                    <a:pt x="293267" y="809057"/>
                  </a:lnTo>
                  <a:lnTo>
                    <a:pt x="302107" y="798783"/>
                  </a:lnTo>
                  <a:lnTo>
                    <a:pt x="1287805" y="1162927"/>
                  </a:lnTo>
                  <a:lnTo>
                    <a:pt x="1287465" y="1170383"/>
                  </a:lnTo>
                  <a:lnTo>
                    <a:pt x="1286039" y="1175813"/>
                  </a:lnTo>
                  <a:lnTo>
                    <a:pt x="1286952" y="1181666"/>
                  </a:lnTo>
                  <a:lnTo>
                    <a:pt x="1285986" y="1202872"/>
                  </a:lnTo>
                  <a:close/>
                </a:path>
                <a:path w="4329430" h="1268095">
                  <a:moveTo>
                    <a:pt x="1298609" y="1193996"/>
                  </a:moveTo>
                  <a:lnTo>
                    <a:pt x="1288279" y="1190180"/>
                  </a:lnTo>
                  <a:lnTo>
                    <a:pt x="1286952" y="1181666"/>
                  </a:lnTo>
                  <a:lnTo>
                    <a:pt x="1287465" y="1170383"/>
                  </a:lnTo>
                  <a:lnTo>
                    <a:pt x="1289281" y="1163472"/>
                  </a:lnTo>
                  <a:lnTo>
                    <a:pt x="1379933" y="1196961"/>
                  </a:lnTo>
                  <a:lnTo>
                    <a:pt x="1376797" y="1209342"/>
                  </a:lnTo>
                  <a:lnTo>
                    <a:pt x="1301218" y="1181421"/>
                  </a:lnTo>
                  <a:lnTo>
                    <a:pt x="1298609" y="1193996"/>
                  </a:lnTo>
                  <a:close/>
                </a:path>
                <a:path w="4329430" h="1268095">
                  <a:moveTo>
                    <a:pt x="1388919" y="1213820"/>
                  </a:moveTo>
                  <a:lnTo>
                    <a:pt x="1387312" y="1199687"/>
                  </a:lnTo>
                  <a:lnTo>
                    <a:pt x="1399856" y="1204321"/>
                  </a:lnTo>
                  <a:lnTo>
                    <a:pt x="1388919" y="1213820"/>
                  </a:lnTo>
                  <a:close/>
                </a:path>
                <a:path w="4329430" h="1268095">
                  <a:moveTo>
                    <a:pt x="1286952" y="1181666"/>
                  </a:moveTo>
                  <a:lnTo>
                    <a:pt x="1286039" y="1175813"/>
                  </a:lnTo>
                  <a:lnTo>
                    <a:pt x="1287465" y="1170383"/>
                  </a:lnTo>
                  <a:lnTo>
                    <a:pt x="1286952" y="1181666"/>
                  </a:lnTo>
                  <a:close/>
                </a:path>
                <a:path w="4329430" h="1268095">
                  <a:moveTo>
                    <a:pt x="1316950" y="1200772"/>
                  </a:moveTo>
                  <a:lnTo>
                    <a:pt x="1308307" y="1197578"/>
                  </a:lnTo>
                  <a:lnTo>
                    <a:pt x="1307543" y="1183757"/>
                  </a:lnTo>
                  <a:lnTo>
                    <a:pt x="1325146" y="1190260"/>
                  </a:lnTo>
                  <a:lnTo>
                    <a:pt x="1316950" y="1200772"/>
                  </a:lnTo>
                  <a:close/>
                </a:path>
                <a:path w="4329430" h="1268095">
                  <a:moveTo>
                    <a:pt x="1331602" y="1206184"/>
                  </a:moveTo>
                  <a:lnTo>
                    <a:pt x="1332525" y="1192986"/>
                  </a:lnTo>
                  <a:lnTo>
                    <a:pt x="1339904" y="1195712"/>
                  </a:lnTo>
                  <a:lnTo>
                    <a:pt x="1331602" y="1206184"/>
                  </a:lnTo>
                  <a:close/>
                </a:path>
                <a:path w="4329430" h="1268095">
                  <a:moveTo>
                    <a:pt x="1352213" y="1213799"/>
                  </a:moveTo>
                  <a:lnTo>
                    <a:pt x="1345727" y="1211403"/>
                  </a:lnTo>
                  <a:lnTo>
                    <a:pt x="1346755" y="1198243"/>
                  </a:lnTo>
                  <a:lnTo>
                    <a:pt x="1361618" y="1203734"/>
                  </a:lnTo>
                  <a:lnTo>
                    <a:pt x="1352213" y="1213799"/>
                  </a:lnTo>
                  <a:close/>
                </a:path>
                <a:path w="4329430" h="1268095">
                  <a:moveTo>
                    <a:pt x="1274918" y="1198783"/>
                  </a:moveTo>
                  <a:lnTo>
                    <a:pt x="267669" y="826678"/>
                  </a:lnTo>
                  <a:lnTo>
                    <a:pt x="276127" y="816263"/>
                  </a:lnTo>
                  <a:lnTo>
                    <a:pt x="1278792" y="1186675"/>
                  </a:lnTo>
                  <a:lnTo>
                    <a:pt x="1274918" y="1198783"/>
                  </a:lnTo>
                  <a:close/>
                </a:path>
                <a:path w="4329430" h="1268095">
                  <a:moveTo>
                    <a:pt x="1291678" y="1204974"/>
                  </a:moveTo>
                  <a:lnTo>
                    <a:pt x="1287989" y="1203611"/>
                  </a:lnTo>
                  <a:lnTo>
                    <a:pt x="1289122" y="1190491"/>
                  </a:lnTo>
                  <a:lnTo>
                    <a:pt x="1291230" y="1191270"/>
                  </a:lnTo>
                  <a:lnTo>
                    <a:pt x="1291678" y="1204974"/>
                  </a:lnTo>
                  <a:close/>
                </a:path>
                <a:path w="4329430" h="1268095">
                  <a:moveTo>
                    <a:pt x="1296000" y="1206571"/>
                  </a:moveTo>
                  <a:lnTo>
                    <a:pt x="1291678" y="1204974"/>
                  </a:lnTo>
                  <a:lnTo>
                    <a:pt x="1299979" y="1194502"/>
                  </a:lnTo>
                  <a:lnTo>
                    <a:pt x="1304301" y="1196099"/>
                  </a:lnTo>
                  <a:lnTo>
                    <a:pt x="1296000" y="1206571"/>
                  </a:lnTo>
                  <a:close/>
                </a:path>
                <a:path w="4329430" h="1268095">
                  <a:moveTo>
                    <a:pt x="1272691" y="1211499"/>
                  </a:moveTo>
                  <a:lnTo>
                    <a:pt x="255199" y="835610"/>
                  </a:lnTo>
                  <a:lnTo>
                    <a:pt x="263676" y="825203"/>
                  </a:lnTo>
                  <a:lnTo>
                    <a:pt x="1276913" y="1199520"/>
                  </a:lnTo>
                  <a:lnTo>
                    <a:pt x="1272691" y="1211499"/>
                  </a:lnTo>
                  <a:close/>
                </a:path>
                <a:path w="4329430" h="1268095">
                  <a:moveTo>
                    <a:pt x="1278212" y="1213538"/>
                  </a:moveTo>
                  <a:lnTo>
                    <a:pt x="1277579" y="1213305"/>
                  </a:lnTo>
                  <a:lnTo>
                    <a:pt x="1276913" y="1199520"/>
                  </a:lnTo>
                  <a:lnTo>
                    <a:pt x="1284089" y="1202171"/>
                  </a:lnTo>
                  <a:lnTo>
                    <a:pt x="1278212" y="1213538"/>
                  </a:lnTo>
                  <a:close/>
                </a:path>
                <a:path w="4329430" h="1268095">
                  <a:moveTo>
                    <a:pt x="1219209" y="1205280"/>
                  </a:moveTo>
                  <a:lnTo>
                    <a:pt x="236347" y="842184"/>
                  </a:lnTo>
                  <a:lnTo>
                    <a:pt x="250013" y="833694"/>
                  </a:lnTo>
                  <a:lnTo>
                    <a:pt x="1223820" y="1193445"/>
                  </a:lnTo>
                  <a:lnTo>
                    <a:pt x="1219209" y="1205280"/>
                  </a:lnTo>
                  <a:close/>
                </a:path>
                <a:path w="4329430" h="1268095">
                  <a:moveTo>
                    <a:pt x="1223214" y="1206760"/>
                  </a:moveTo>
                  <a:lnTo>
                    <a:pt x="1219736" y="1205475"/>
                  </a:lnTo>
                  <a:lnTo>
                    <a:pt x="1224031" y="1193523"/>
                  </a:lnTo>
                  <a:lnTo>
                    <a:pt x="1231726" y="1196365"/>
                  </a:lnTo>
                  <a:lnTo>
                    <a:pt x="1223214" y="1206760"/>
                  </a:lnTo>
                  <a:close/>
                </a:path>
                <a:path w="4329430" h="1268095">
                  <a:moveTo>
                    <a:pt x="1257789" y="1219532"/>
                  </a:moveTo>
                  <a:lnTo>
                    <a:pt x="1255233" y="1205049"/>
                  </a:lnTo>
                  <a:lnTo>
                    <a:pt x="1267249" y="1209489"/>
                  </a:lnTo>
                  <a:lnTo>
                    <a:pt x="1257789" y="1219532"/>
                  </a:lnTo>
                  <a:close/>
                </a:path>
                <a:path w="4329430" h="1268095">
                  <a:moveTo>
                    <a:pt x="1121473" y="1196252"/>
                  </a:moveTo>
                  <a:lnTo>
                    <a:pt x="216224" y="861828"/>
                  </a:lnTo>
                  <a:lnTo>
                    <a:pt x="224209" y="851239"/>
                  </a:lnTo>
                  <a:lnTo>
                    <a:pt x="232352" y="840708"/>
                  </a:lnTo>
                  <a:lnTo>
                    <a:pt x="236136" y="842106"/>
                  </a:lnTo>
                  <a:lnTo>
                    <a:pt x="231324" y="853868"/>
                  </a:lnTo>
                  <a:lnTo>
                    <a:pt x="1119739" y="1182072"/>
                  </a:lnTo>
                  <a:lnTo>
                    <a:pt x="1121473" y="1196252"/>
                  </a:lnTo>
                  <a:close/>
                </a:path>
                <a:path w="4329430" h="1268095">
                  <a:moveTo>
                    <a:pt x="1182131" y="1205121"/>
                  </a:moveTo>
                  <a:lnTo>
                    <a:pt x="234043" y="854872"/>
                  </a:lnTo>
                  <a:lnTo>
                    <a:pt x="239224" y="843247"/>
                  </a:lnTo>
                  <a:lnTo>
                    <a:pt x="1189167" y="1194182"/>
                  </a:lnTo>
                  <a:lnTo>
                    <a:pt x="1182131" y="1205121"/>
                  </a:lnTo>
                  <a:close/>
                </a:path>
                <a:path w="4329430" h="1268095">
                  <a:moveTo>
                    <a:pt x="1199332" y="1211476"/>
                  </a:moveTo>
                  <a:lnTo>
                    <a:pt x="1195233" y="1209962"/>
                  </a:lnTo>
                  <a:lnTo>
                    <a:pt x="1199634" y="1198049"/>
                  </a:lnTo>
                  <a:lnTo>
                    <a:pt x="1199332" y="1211476"/>
                  </a:lnTo>
                  <a:close/>
                </a:path>
                <a:path w="4329430" h="1268095">
                  <a:moveTo>
                    <a:pt x="1211361" y="1215920"/>
                  </a:moveTo>
                  <a:lnTo>
                    <a:pt x="1199332" y="1211476"/>
                  </a:lnTo>
                  <a:lnTo>
                    <a:pt x="1207685" y="1201023"/>
                  </a:lnTo>
                  <a:lnTo>
                    <a:pt x="1215340" y="1203851"/>
                  </a:lnTo>
                  <a:lnTo>
                    <a:pt x="1211361" y="1215920"/>
                  </a:lnTo>
                  <a:close/>
                </a:path>
                <a:path w="4329430" h="1268095">
                  <a:moveTo>
                    <a:pt x="1125573" y="1197454"/>
                  </a:moveTo>
                  <a:lnTo>
                    <a:pt x="1119739" y="1182072"/>
                  </a:lnTo>
                  <a:lnTo>
                    <a:pt x="1129985" y="1185857"/>
                  </a:lnTo>
                  <a:lnTo>
                    <a:pt x="1126060" y="1196599"/>
                  </a:lnTo>
                  <a:lnTo>
                    <a:pt x="1125573" y="1197454"/>
                  </a:lnTo>
                  <a:close/>
                </a:path>
                <a:path w="4329430" h="1268095">
                  <a:moveTo>
                    <a:pt x="1177730" y="1217034"/>
                  </a:moveTo>
                  <a:lnTo>
                    <a:pt x="1125711" y="1197817"/>
                  </a:lnTo>
                  <a:lnTo>
                    <a:pt x="1126060" y="1196599"/>
                  </a:lnTo>
                  <a:lnTo>
                    <a:pt x="1131798" y="1186527"/>
                  </a:lnTo>
                  <a:lnTo>
                    <a:pt x="1182341" y="1205199"/>
                  </a:lnTo>
                  <a:lnTo>
                    <a:pt x="1177730" y="1217034"/>
                  </a:lnTo>
                  <a:close/>
                </a:path>
                <a:path w="4329430" h="1268095">
                  <a:moveTo>
                    <a:pt x="1125662" y="1197689"/>
                  </a:moveTo>
                  <a:lnTo>
                    <a:pt x="1125573" y="1197454"/>
                  </a:lnTo>
                  <a:lnTo>
                    <a:pt x="1126060" y="1196599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25626" y="1197786"/>
                  </a:moveTo>
                  <a:lnTo>
                    <a:pt x="1125426" y="1197712"/>
                  </a:lnTo>
                  <a:lnTo>
                    <a:pt x="1125573" y="1197454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19727" y="1209146"/>
                  </a:moveTo>
                  <a:lnTo>
                    <a:pt x="201679" y="869994"/>
                  </a:lnTo>
                  <a:lnTo>
                    <a:pt x="206970" y="858410"/>
                  </a:lnTo>
                  <a:lnTo>
                    <a:pt x="1123076" y="1196844"/>
                  </a:lnTo>
                  <a:lnTo>
                    <a:pt x="1119727" y="1209146"/>
                  </a:lnTo>
                  <a:close/>
                </a:path>
                <a:path w="4329430" h="1268095">
                  <a:moveTo>
                    <a:pt x="1138649" y="1216136"/>
                  </a:moveTo>
                  <a:lnTo>
                    <a:pt x="1140900" y="1203429"/>
                  </a:lnTo>
                  <a:lnTo>
                    <a:pt x="1146667" y="1205559"/>
                  </a:lnTo>
                  <a:lnTo>
                    <a:pt x="1138649" y="1216136"/>
                  </a:lnTo>
                  <a:close/>
                </a:path>
                <a:path w="4329430" h="1268095">
                  <a:moveTo>
                    <a:pt x="1053947" y="1198384"/>
                  </a:moveTo>
                  <a:lnTo>
                    <a:pt x="186340" y="877866"/>
                  </a:lnTo>
                  <a:lnTo>
                    <a:pt x="198889" y="868963"/>
                  </a:lnTo>
                  <a:lnTo>
                    <a:pt x="1059381" y="1186852"/>
                  </a:lnTo>
                  <a:lnTo>
                    <a:pt x="1053947" y="1198384"/>
                  </a:lnTo>
                  <a:close/>
                </a:path>
                <a:path w="4329430" h="1268095">
                  <a:moveTo>
                    <a:pt x="1087015" y="1210600"/>
                  </a:moveTo>
                  <a:lnTo>
                    <a:pt x="1056087" y="1199174"/>
                  </a:lnTo>
                  <a:lnTo>
                    <a:pt x="1059381" y="1186852"/>
                  </a:lnTo>
                  <a:lnTo>
                    <a:pt x="1093724" y="1199539"/>
                  </a:lnTo>
                  <a:lnTo>
                    <a:pt x="1087015" y="1210600"/>
                  </a:lnTo>
                  <a:close/>
                </a:path>
                <a:path w="4329430" h="1268095">
                  <a:moveTo>
                    <a:pt x="1096860" y="1214237"/>
                  </a:moveTo>
                  <a:lnTo>
                    <a:pt x="1093434" y="1212971"/>
                  </a:lnTo>
                  <a:lnTo>
                    <a:pt x="1099153" y="1201545"/>
                  </a:lnTo>
                  <a:lnTo>
                    <a:pt x="1102821" y="1202900"/>
                  </a:lnTo>
                  <a:lnTo>
                    <a:pt x="1096860" y="1214237"/>
                  </a:lnTo>
                  <a:close/>
                </a:path>
                <a:path w="4329430" h="1268095">
                  <a:moveTo>
                    <a:pt x="1052719" y="1211469"/>
                  </a:moveTo>
                  <a:lnTo>
                    <a:pt x="166949" y="884241"/>
                  </a:lnTo>
                  <a:lnTo>
                    <a:pt x="176290" y="874154"/>
                  </a:lnTo>
                  <a:lnTo>
                    <a:pt x="1058111" y="1199922"/>
                  </a:lnTo>
                  <a:lnTo>
                    <a:pt x="1052719" y="1211469"/>
                  </a:lnTo>
                  <a:close/>
                </a:path>
                <a:path w="4329430" h="1268095">
                  <a:moveTo>
                    <a:pt x="1069237" y="1217571"/>
                  </a:moveTo>
                  <a:lnTo>
                    <a:pt x="1074049" y="1205810"/>
                  </a:lnTo>
                  <a:lnTo>
                    <a:pt x="1084917" y="1209825"/>
                  </a:lnTo>
                  <a:lnTo>
                    <a:pt x="1069237" y="1217571"/>
                  </a:lnTo>
                  <a:close/>
                </a:path>
                <a:path w="4329430" h="1268095">
                  <a:moveTo>
                    <a:pt x="159123" y="894889"/>
                  </a:moveTo>
                  <a:lnTo>
                    <a:pt x="154642" y="893234"/>
                  </a:lnTo>
                  <a:lnTo>
                    <a:pt x="161242" y="882133"/>
                  </a:lnTo>
                  <a:lnTo>
                    <a:pt x="162584" y="882629"/>
                  </a:lnTo>
                  <a:lnTo>
                    <a:pt x="159123" y="894889"/>
                  </a:lnTo>
                  <a:close/>
                </a:path>
                <a:path w="4329430" h="1268095">
                  <a:moveTo>
                    <a:pt x="161595" y="895802"/>
                  </a:moveTo>
                  <a:lnTo>
                    <a:pt x="160118" y="895257"/>
                  </a:lnTo>
                  <a:lnTo>
                    <a:pt x="166066" y="883915"/>
                  </a:lnTo>
                  <a:lnTo>
                    <a:pt x="166212" y="883969"/>
                  </a:lnTo>
                  <a:lnTo>
                    <a:pt x="161595" y="895802"/>
                  </a:lnTo>
                  <a:close/>
                </a:path>
                <a:path w="4329430" h="1268095">
                  <a:moveTo>
                    <a:pt x="1013027" y="1210344"/>
                  </a:moveTo>
                  <a:lnTo>
                    <a:pt x="162794" y="896246"/>
                  </a:lnTo>
                  <a:lnTo>
                    <a:pt x="167977" y="884621"/>
                  </a:lnTo>
                  <a:lnTo>
                    <a:pt x="1020896" y="1199713"/>
                  </a:lnTo>
                  <a:lnTo>
                    <a:pt x="1013027" y="1210344"/>
                  </a:lnTo>
                  <a:close/>
                </a:path>
                <a:path w="4329430" h="1268095">
                  <a:moveTo>
                    <a:pt x="969139" y="1207670"/>
                  </a:moveTo>
                  <a:lnTo>
                    <a:pt x="141964" y="902089"/>
                  </a:lnTo>
                  <a:lnTo>
                    <a:pt x="149536" y="891348"/>
                  </a:lnTo>
                  <a:lnTo>
                    <a:pt x="976344" y="1196793"/>
                  </a:lnTo>
                  <a:lnTo>
                    <a:pt x="969139" y="1207670"/>
                  </a:lnTo>
                  <a:close/>
                </a:path>
                <a:path w="4329430" h="1268095">
                  <a:moveTo>
                    <a:pt x="976107" y="1210244"/>
                  </a:moveTo>
                  <a:lnTo>
                    <a:pt x="976344" y="1196793"/>
                  </a:lnTo>
                  <a:lnTo>
                    <a:pt x="986717" y="1200625"/>
                  </a:lnTo>
                  <a:lnTo>
                    <a:pt x="976107" y="1210244"/>
                  </a:lnTo>
                  <a:close/>
                </a:path>
                <a:path w="4329430" h="1268095">
                  <a:moveTo>
                    <a:pt x="960132" y="1217881"/>
                  </a:moveTo>
                  <a:lnTo>
                    <a:pt x="129863" y="911158"/>
                  </a:lnTo>
                  <a:lnTo>
                    <a:pt x="133482" y="898956"/>
                  </a:lnTo>
                  <a:lnTo>
                    <a:pt x="960169" y="1204356"/>
                  </a:lnTo>
                  <a:lnTo>
                    <a:pt x="960132" y="1217881"/>
                  </a:lnTo>
                  <a:close/>
                </a:path>
                <a:path w="4329430" h="1268095">
                  <a:moveTo>
                    <a:pt x="906030" y="1211434"/>
                  </a:moveTo>
                  <a:lnTo>
                    <a:pt x="111628" y="917960"/>
                  </a:lnTo>
                  <a:lnTo>
                    <a:pt x="117593" y="906625"/>
                  </a:lnTo>
                  <a:lnTo>
                    <a:pt x="911774" y="1200017"/>
                  </a:lnTo>
                  <a:lnTo>
                    <a:pt x="906030" y="1211434"/>
                  </a:lnTo>
                  <a:close/>
                </a:path>
                <a:path w="4329430" h="1268095">
                  <a:moveTo>
                    <a:pt x="913077" y="1214037"/>
                  </a:moveTo>
                  <a:lnTo>
                    <a:pt x="914577" y="1201052"/>
                  </a:lnTo>
                  <a:lnTo>
                    <a:pt x="919117" y="1202729"/>
                  </a:lnTo>
                  <a:lnTo>
                    <a:pt x="913077" y="1214037"/>
                  </a:lnTo>
                  <a:close/>
                </a:path>
                <a:path w="4329430" h="1268095">
                  <a:moveTo>
                    <a:pt x="925099" y="1218478"/>
                  </a:moveTo>
                  <a:lnTo>
                    <a:pt x="917109" y="1215526"/>
                  </a:lnTo>
                  <a:lnTo>
                    <a:pt x="921426" y="1203582"/>
                  </a:lnTo>
                  <a:lnTo>
                    <a:pt x="934149" y="1208282"/>
                  </a:lnTo>
                  <a:lnTo>
                    <a:pt x="925099" y="1218478"/>
                  </a:lnTo>
                  <a:close/>
                </a:path>
                <a:path w="4329430" h="1268095">
                  <a:moveTo>
                    <a:pt x="933786" y="1221687"/>
                  </a:moveTo>
                  <a:lnTo>
                    <a:pt x="930685" y="1220542"/>
                  </a:lnTo>
                  <a:lnTo>
                    <a:pt x="939734" y="1210346"/>
                  </a:lnTo>
                  <a:lnTo>
                    <a:pt x="940218" y="1210525"/>
                  </a:lnTo>
                  <a:lnTo>
                    <a:pt x="933786" y="1221687"/>
                  </a:lnTo>
                  <a:close/>
                </a:path>
                <a:path w="4329430" h="1268095">
                  <a:moveTo>
                    <a:pt x="894799" y="1220823"/>
                  </a:moveTo>
                  <a:lnTo>
                    <a:pt x="100516" y="927394"/>
                  </a:lnTo>
                  <a:lnTo>
                    <a:pt x="107551" y="916454"/>
                  </a:lnTo>
                  <a:lnTo>
                    <a:pt x="905619" y="1211282"/>
                  </a:lnTo>
                  <a:lnTo>
                    <a:pt x="894799" y="1220823"/>
                  </a:lnTo>
                  <a:close/>
                </a:path>
                <a:path w="4329430" h="1268095">
                  <a:moveTo>
                    <a:pt x="86808" y="935869"/>
                  </a:moveTo>
                  <a:lnTo>
                    <a:pt x="96315" y="925842"/>
                  </a:lnTo>
                  <a:lnTo>
                    <a:pt x="94301" y="930762"/>
                  </a:lnTo>
                  <a:lnTo>
                    <a:pt x="86808" y="935869"/>
                  </a:lnTo>
                  <a:close/>
                </a:path>
                <a:path w="4329430" h="1268095">
                  <a:moveTo>
                    <a:pt x="858437" y="1220929"/>
                  </a:moveTo>
                  <a:lnTo>
                    <a:pt x="91502" y="937603"/>
                  </a:lnTo>
                  <a:lnTo>
                    <a:pt x="94301" y="930762"/>
                  </a:lnTo>
                  <a:lnTo>
                    <a:pt x="99691" y="927089"/>
                  </a:lnTo>
                  <a:lnTo>
                    <a:pt x="866296" y="1210294"/>
                  </a:lnTo>
                  <a:lnTo>
                    <a:pt x="858437" y="1220929"/>
                  </a:lnTo>
                  <a:close/>
                </a:path>
                <a:path w="4329430" h="1268095">
                  <a:moveTo>
                    <a:pt x="868736" y="1224734"/>
                  </a:moveTo>
                  <a:lnTo>
                    <a:pt x="865194" y="1223426"/>
                  </a:lnTo>
                  <a:lnTo>
                    <a:pt x="866296" y="1210294"/>
                  </a:lnTo>
                  <a:lnTo>
                    <a:pt x="874044" y="1213156"/>
                  </a:lnTo>
                  <a:lnTo>
                    <a:pt x="868736" y="1224734"/>
                  </a:lnTo>
                  <a:close/>
                </a:path>
                <a:path w="4329430" h="1268095">
                  <a:moveTo>
                    <a:pt x="873553" y="1226514"/>
                  </a:moveTo>
                  <a:lnTo>
                    <a:pt x="870676" y="1225451"/>
                  </a:lnTo>
                  <a:lnTo>
                    <a:pt x="874044" y="1213156"/>
                  </a:lnTo>
                  <a:lnTo>
                    <a:pt x="879188" y="1215056"/>
                  </a:lnTo>
                  <a:lnTo>
                    <a:pt x="873553" y="1226514"/>
                  </a:lnTo>
                  <a:close/>
                </a:path>
                <a:path w="4329430" h="1268095">
                  <a:moveTo>
                    <a:pt x="80801" y="947189"/>
                  </a:moveTo>
                  <a:lnTo>
                    <a:pt x="77466" y="945957"/>
                  </a:lnTo>
                  <a:lnTo>
                    <a:pt x="82196" y="934165"/>
                  </a:lnTo>
                  <a:lnTo>
                    <a:pt x="94055" y="938546"/>
                  </a:lnTo>
                  <a:lnTo>
                    <a:pt x="80801" y="947189"/>
                  </a:lnTo>
                  <a:close/>
                </a:path>
                <a:path w="4329430" h="1268095">
                  <a:moveTo>
                    <a:pt x="816037" y="1218805"/>
                  </a:moveTo>
                  <a:lnTo>
                    <a:pt x="94883" y="952391"/>
                  </a:lnTo>
                  <a:lnTo>
                    <a:pt x="94055" y="938546"/>
                  </a:lnTo>
                  <a:lnTo>
                    <a:pt x="824264" y="1208305"/>
                  </a:lnTo>
                  <a:lnTo>
                    <a:pt x="816037" y="1218805"/>
                  </a:lnTo>
                  <a:close/>
                </a:path>
                <a:path w="4329430" h="1268095">
                  <a:moveTo>
                    <a:pt x="73749" y="958122"/>
                  </a:moveTo>
                  <a:lnTo>
                    <a:pt x="72801" y="957772"/>
                  </a:lnTo>
                  <a:lnTo>
                    <a:pt x="80496" y="947076"/>
                  </a:lnTo>
                  <a:lnTo>
                    <a:pt x="73749" y="958122"/>
                  </a:lnTo>
                  <a:close/>
                </a:path>
                <a:path w="4329430" h="1268095">
                  <a:moveTo>
                    <a:pt x="85168" y="962341"/>
                  </a:moveTo>
                  <a:lnTo>
                    <a:pt x="76606" y="959178"/>
                  </a:lnTo>
                  <a:lnTo>
                    <a:pt x="84919" y="948710"/>
                  </a:lnTo>
                  <a:lnTo>
                    <a:pt x="88913" y="950185"/>
                  </a:lnTo>
                  <a:lnTo>
                    <a:pt x="85168" y="962341"/>
                  </a:lnTo>
                  <a:close/>
                </a:path>
                <a:path w="4329430" h="1268095">
                  <a:moveTo>
                    <a:pt x="785736" y="1221149"/>
                  </a:moveTo>
                  <a:lnTo>
                    <a:pt x="85168" y="962341"/>
                  </a:lnTo>
                  <a:lnTo>
                    <a:pt x="91507" y="951144"/>
                  </a:lnTo>
                  <a:lnTo>
                    <a:pt x="794459" y="1210833"/>
                  </a:lnTo>
                  <a:lnTo>
                    <a:pt x="785736" y="1221149"/>
                  </a:lnTo>
                  <a:close/>
                </a:path>
                <a:path w="4329430" h="1268095">
                  <a:moveTo>
                    <a:pt x="795160" y="1224631"/>
                  </a:moveTo>
                  <a:lnTo>
                    <a:pt x="794870" y="1210985"/>
                  </a:lnTo>
                  <a:lnTo>
                    <a:pt x="800836" y="1213189"/>
                  </a:lnTo>
                  <a:lnTo>
                    <a:pt x="795160" y="1224631"/>
                  </a:lnTo>
                  <a:close/>
                </a:path>
                <a:path w="4329430" h="1268095">
                  <a:moveTo>
                    <a:pt x="58682" y="966095"/>
                  </a:moveTo>
                  <a:lnTo>
                    <a:pt x="50036" y="962901"/>
                  </a:lnTo>
                  <a:lnTo>
                    <a:pt x="54231" y="950912"/>
                  </a:lnTo>
                  <a:lnTo>
                    <a:pt x="66172" y="955323"/>
                  </a:lnTo>
                  <a:lnTo>
                    <a:pt x="58682" y="966095"/>
                  </a:lnTo>
                  <a:close/>
                </a:path>
                <a:path w="4329430" h="1268095">
                  <a:moveTo>
                    <a:pt x="761981" y="1225913"/>
                  </a:moveTo>
                  <a:lnTo>
                    <a:pt x="75087" y="972155"/>
                  </a:lnTo>
                  <a:lnTo>
                    <a:pt x="79736" y="960334"/>
                  </a:lnTo>
                  <a:lnTo>
                    <a:pt x="771527" y="1215900"/>
                  </a:lnTo>
                  <a:lnTo>
                    <a:pt x="761981" y="1225913"/>
                  </a:lnTo>
                  <a:close/>
                </a:path>
                <a:path w="4329430" h="1268095">
                  <a:moveTo>
                    <a:pt x="50000" y="976427"/>
                  </a:moveTo>
                  <a:lnTo>
                    <a:pt x="36329" y="971376"/>
                  </a:lnTo>
                  <a:lnTo>
                    <a:pt x="42130" y="959980"/>
                  </a:lnTo>
                  <a:lnTo>
                    <a:pt x="56418" y="965259"/>
                  </a:lnTo>
                  <a:lnTo>
                    <a:pt x="50000" y="976427"/>
                  </a:lnTo>
                  <a:close/>
                </a:path>
                <a:path w="4329430" h="1268095">
                  <a:moveTo>
                    <a:pt x="728509" y="1227086"/>
                  </a:moveTo>
                  <a:lnTo>
                    <a:pt x="63100" y="981266"/>
                  </a:lnTo>
                  <a:lnTo>
                    <a:pt x="71217" y="970726"/>
                  </a:lnTo>
                  <a:lnTo>
                    <a:pt x="739751" y="1217700"/>
                  </a:lnTo>
                  <a:lnTo>
                    <a:pt x="728509" y="1227086"/>
                  </a:lnTo>
                  <a:close/>
                </a:path>
                <a:path w="4329430" h="1268095">
                  <a:moveTo>
                    <a:pt x="737816" y="1230524"/>
                  </a:moveTo>
                  <a:lnTo>
                    <a:pt x="734864" y="1229434"/>
                  </a:lnTo>
                  <a:lnTo>
                    <a:pt x="739822" y="1217726"/>
                  </a:lnTo>
                  <a:lnTo>
                    <a:pt x="748933" y="1221092"/>
                  </a:lnTo>
                  <a:lnTo>
                    <a:pt x="737816" y="1230524"/>
                  </a:lnTo>
                  <a:close/>
                </a:path>
                <a:path w="4329430" h="1268095">
                  <a:moveTo>
                    <a:pt x="36046" y="984811"/>
                  </a:moveTo>
                  <a:lnTo>
                    <a:pt x="30940" y="982924"/>
                  </a:lnTo>
                  <a:lnTo>
                    <a:pt x="35918" y="971224"/>
                  </a:lnTo>
                  <a:lnTo>
                    <a:pt x="39953" y="972715"/>
                  </a:lnTo>
                  <a:lnTo>
                    <a:pt x="36046" y="984811"/>
                  </a:lnTo>
                  <a:close/>
                </a:path>
                <a:path w="4329430" h="1268095">
                  <a:moveTo>
                    <a:pt x="41317" y="986758"/>
                  </a:moveTo>
                  <a:lnTo>
                    <a:pt x="40205" y="986347"/>
                  </a:lnTo>
                  <a:lnTo>
                    <a:pt x="42753" y="973749"/>
                  </a:lnTo>
                  <a:lnTo>
                    <a:pt x="45141" y="974632"/>
                  </a:lnTo>
                  <a:lnTo>
                    <a:pt x="41317" y="986758"/>
                  </a:lnTo>
                  <a:close/>
                </a:path>
                <a:path w="4329430" h="1268095">
                  <a:moveTo>
                    <a:pt x="685654" y="1224793"/>
                  </a:moveTo>
                  <a:lnTo>
                    <a:pt x="53706" y="991335"/>
                  </a:lnTo>
                  <a:lnTo>
                    <a:pt x="60310" y="980235"/>
                  </a:lnTo>
                  <a:lnTo>
                    <a:pt x="689929" y="1212833"/>
                  </a:lnTo>
                  <a:lnTo>
                    <a:pt x="685654" y="1224793"/>
                  </a:lnTo>
                  <a:close/>
                </a:path>
                <a:path w="4329430" h="1268095">
                  <a:moveTo>
                    <a:pt x="694540" y="1228076"/>
                  </a:moveTo>
                  <a:lnTo>
                    <a:pt x="697212" y="1215524"/>
                  </a:lnTo>
                  <a:lnTo>
                    <a:pt x="703147" y="1217717"/>
                  </a:lnTo>
                  <a:lnTo>
                    <a:pt x="694540" y="1228076"/>
                  </a:lnTo>
                  <a:close/>
                </a:path>
                <a:path w="4329430" h="1268095">
                  <a:moveTo>
                    <a:pt x="711385" y="1234299"/>
                  </a:moveTo>
                  <a:lnTo>
                    <a:pt x="715248" y="1222187"/>
                  </a:lnTo>
                  <a:lnTo>
                    <a:pt x="715954" y="1222448"/>
                  </a:lnTo>
                  <a:lnTo>
                    <a:pt x="711385" y="1234299"/>
                  </a:lnTo>
                  <a:close/>
                </a:path>
                <a:path w="4329430" h="1268095">
                  <a:moveTo>
                    <a:pt x="722083" y="1238251"/>
                  </a:moveTo>
                  <a:lnTo>
                    <a:pt x="720312" y="1237597"/>
                  </a:lnTo>
                  <a:lnTo>
                    <a:pt x="726810" y="1226459"/>
                  </a:lnTo>
                  <a:lnTo>
                    <a:pt x="722083" y="1238251"/>
                  </a:lnTo>
                  <a:close/>
                </a:path>
                <a:path w="4329430" h="1268095">
                  <a:moveTo>
                    <a:pt x="32453" y="997022"/>
                  </a:moveTo>
                  <a:lnTo>
                    <a:pt x="29668" y="995993"/>
                  </a:lnTo>
                  <a:lnTo>
                    <a:pt x="30446" y="982742"/>
                  </a:lnTo>
                  <a:lnTo>
                    <a:pt x="38394" y="985678"/>
                  </a:lnTo>
                  <a:lnTo>
                    <a:pt x="32453" y="997022"/>
                  </a:lnTo>
                  <a:close/>
                </a:path>
                <a:path w="4329430" h="1268095">
                  <a:moveTo>
                    <a:pt x="655554" y="1227212"/>
                  </a:moveTo>
                  <a:lnTo>
                    <a:pt x="45943" y="1002006"/>
                  </a:lnTo>
                  <a:lnTo>
                    <a:pt x="51750" y="990612"/>
                  </a:lnTo>
                  <a:lnTo>
                    <a:pt x="664646" y="1217032"/>
                  </a:lnTo>
                  <a:lnTo>
                    <a:pt x="655554" y="1227212"/>
                  </a:lnTo>
                  <a:close/>
                </a:path>
                <a:path w="4329430" h="1268095">
                  <a:moveTo>
                    <a:pt x="668151" y="1231866"/>
                  </a:moveTo>
                  <a:lnTo>
                    <a:pt x="663418" y="1230117"/>
                  </a:lnTo>
                  <a:lnTo>
                    <a:pt x="664646" y="1217032"/>
                  </a:lnTo>
                  <a:lnTo>
                    <a:pt x="674955" y="1220841"/>
                  </a:lnTo>
                  <a:lnTo>
                    <a:pt x="668151" y="1231866"/>
                  </a:lnTo>
                  <a:close/>
                </a:path>
                <a:path w="4329430" h="1268095">
                  <a:moveTo>
                    <a:pt x="27656" y="1008789"/>
                  </a:moveTo>
                  <a:lnTo>
                    <a:pt x="19193" y="1005663"/>
                  </a:lnTo>
                  <a:lnTo>
                    <a:pt x="22766" y="993444"/>
                  </a:lnTo>
                  <a:lnTo>
                    <a:pt x="35351" y="998093"/>
                  </a:lnTo>
                  <a:lnTo>
                    <a:pt x="27656" y="1008789"/>
                  </a:lnTo>
                  <a:close/>
                </a:path>
                <a:path w="4329430" h="1268095">
                  <a:moveTo>
                    <a:pt x="616073" y="1226166"/>
                  </a:moveTo>
                  <a:lnTo>
                    <a:pt x="36289" y="1011978"/>
                  </a:lnTo>
                  <a:lnTo>
                    <a:pt x="43880" y="1001244"/>
                  </a:lnTo>
                  <a:lnTo>
                    <a:pt x="626555" y="1216499"/>
                  </a:lnTo>
                  <a:lnTo>
                    <a:pt x="625718" y="1219392"/>
                  </a:lnTo>
                  <a:lnTo>
                    <a:pt x="616073" y="1226166"/>
                  </a:lnTo>
                  <a:close/>
                </a:path>
                <a:path w="4329430" h="1268095">
                  <a:moveTo>
                    <a:pt x="625718" y="1219392"/>
                  </a:moveTo>
                  <a:lnTo>
                    <a:pt x="626555" y="1216499"/>
                  </a:lnTo>
                  <a:lnTo>
                    <a:pt x="628410" y="1217185"/>
                  </a:lnTo>
                  <a:lnTo>
                    <a:pt x="628327" y="1217560"/>
                  </a:lnTo>
                  <a:lnTo>
                    <a:pt x="625718" y="1219392"/>
                  </a:lnTo>
                  <a:close/>
                </a:path>
                <a:path w="4329430" h="1268095">
                  <a:moveTo>
                    <a:pt x="628387" y="1217518"/>
                  </a:moveTo>
                  <a:lnTo>
                    <a:pt x="628422" y="1217189"/>
                  </a:lnTo>
                  <a:lnTo>
                    <a:pt x="628706" y="1217294"/>
                  </a:lnTo>
                  <a:lnTo>
                    <a:pt x="628387" y="1217518"/>
                  </a:lnTo>
                  <a:close/>
                </a:path>
                <a:path w="4329430" h="1268095">
                  <a:moveTo>
                    <a:pt x="628385" y="1230714"/>
                  </a:moveTo>
                  <a:lnTo>
                    <a:pt x="627067" y="1230227"/>
                  </a:lnTo>
                  <a:lnTo>
                    <a:pt x="628387" y="1217518"/>
                  </a:lnTo>
                  <a:lnTo>
                    <a:pt x="628706" y="1217294"/>
                  </a:lnTo>
                  <a:lnTo>
                    <a:pt x="634188" y="1219319"/>
                  </a:lnTo>
                  <a:lnTo>
                    <a:pt x="628385" y="1230714"/>
                  </a:lnTo>
                  <a:close/>
                </a:path>
                <a:path w="4329430" h="1268095">
                  <a:moveTo>
                    <a:pt x="641276" y="1235477"/>
                  </a:moveTo>
                  <a:lnTo>
                    <a:pt x="633697" y="1232677"/>
                  </a:lnTo>
                  <a:lnTo>
                    <a:pt x="638341" y="1220853"/>
                  </a:lnTo>
                  <a:lnTo>
                    <a:pt x="646499" y="1223867"/>
                  </a:lnTo>
                  <a:lnTo>
                    <a:pt x="641276" y="1235477"/>
                  </a:lnTo>
                  <a:close/>
                </a:path>
                <a:path w="4329430" h="1268095">
                  <a:moveTo>
                    <a:pt x="625653" y="1229705"/>
                  </a:moveTo>
                  <a:lnTo>
                    <a:pt x="623018" y="1228732"/>
                  </a:lnTo>
                  <a:lnTo>
                    <a:pt x="625718" y="1219392"/>
                  </a:lnTo>
                  <a:lnTo>
                    <a:pt x="628327" y="1217560"/>
                  </a:lnTo>
                  <a:lnTo>
                    <a:pt x="625653" y="1229705"/>
                  </a:lnTo>
                  <a:close/>
                </a:path>
                <a:path w="4329430" h="1268095">
                  <a:moveTo>
                    <a:pt x="16436" y="1018183"/>
                  </a:moveTo>
                  <a:lnTo>
                    <a:pt x="14501" y="1017468"/>
                  </a:lnTo>
                  <a:lnTo>
                    <a:pt x="21784" y="1006620"/>
                  </a:lnTo>
                  <a:lnTo>
                    <a:pt x="16436" y="1018183"/>
                  </a:lnTo>
                  <a:close/>
                </a:path>
                <a:path w="4329430" h="1268095">
                  <a:moveTo>
                    <a:pt x="599402" y="1233546"/>
                  </a:moveTo>
                  <a:lnTo>
                    <a:pt x="27347" y="1022214"/>
                  </a:lnTo>
                  <a:lnTo>
                    <a:pt x="30843" y="1009966"/>
                  </a:lnTo>
                  <a:lnTo>
                    <a:pt x="602401" y="1221115"/>
                  </a:lnTo>
                  <a:lnTo>
                    <a:pt x="601791" y="1228382"/>
                  </a:lnTo>
                  <a:lnTo>
                    <a:pt x="599402" y="1233546"/>
                  </a:lnTo>
                  <a:close/>
                </a:path>
                <a:path w="4329430" h="1268095">
                  <a:moveTo>
                    <a:pt x="601791" y="1228382"/>
                  </a:moveTo>
                  <a:lnTo>
                    <a:pt x="602401" y="1221115"/>
                  </a:lnTo>
                  <a:lnTo>
                    <a:pt x="604752" y="1221984"/>
                  </a:lnTo>
                  <a:lnTo>
                    <a:pt x="601791" y="1228382"/>
                  </a:lnTo>
                  <a:close/>
                </a:path>
                <a:path w="4329430" h="1268095">
                  <a:moveTo>
                    <a:pt x="601299" y="1234247"/>
                  </a:moveTo>
                  <a:lnTo>
                    <a:pt x="601791" y="1228382"/>
                  </a:lnTo>
                  <a:lnTo>
                    <a:pt x="604752" y="1221984"/>
                  </a:lnTo>
                  <a:lnTo>
                    <a:pt x="610560" y="1224129"/>
                  </a:lnTo>
                  <a:lnTo>
                    <a:pt x="601299" y="1234247"/>
                  </a:lnTo>
                  <a:close/>
                </a:path>
                <a:path w="4329430" h="1268095">
                  <a:moveTo>
                    <a:pt x="19405" y="1032819"/>
                  </a:moveTo>
                  <a:lnTo>
                    <a:pt x="9522" y="1029168"/>
                  </a:lnTo>
                  <a:lnTo>
                    <a:pt x="13923" y="1017255"/>
                  </a:lnTo>
                  <a:lnTo>
                    <a:pt x="22983" y="1020601"/>
                  </a:lnTo>
                  <a:lnTo>
                    <a:pt x="19405" y="1032819"/>
                  </a:lnTo>
                  <a:close/>
                </a:path>
                <a:path w="4329430" h="1268095">
                  <a:moveTo>
                    <a:pt x="577461" y="1238979"/>
                  </a:moveTo>
                  <a:lnTo>
                    <a:pt x="22494" y="1033960"/>
                  </a:lnTo>
                  <a:lnTo>
                    <a:pt x="29941" y="1023172"/>
                  </a:lnTo>
                  <a:lnTo>
                    <a:pt x="583053" y="1227506"/>
                  </a:lnTo>
                  <a:lnTo>
                    <a:pt x="577461" y="1238979"/>
                  </a:lnTo>
                  <a:close/>
                </a:path>
                <a:path w="4329430" h="1268095">
                  <a:moveTo>
                    <a:pt x="598711" y="1246830"/>
                  </a:moveTo>
                  <a:lnTo>
                    <a:pt x="591417" y="1244135"/>
                  </a:lnTo>
                  <a:lnTo>
                    <a:pt x="594912" y="1231887"/>
                  </a:lnTo>
                  <a:lnTo>
                    <a:pt x="596851" y="1232604"/>
                  </a:lnTo>
                  <a:lnTo>
                    <a:pt x="598711" y="1246830"/>
                  </a:lnTo>
                  <a:close/>
                </a:path>
                <a:path w="4329430" h="1268095">
                  <a:moveTo>
                    <a:pt x="529578" y="1234829"/>
                  </a:moveTo>
                  <a:lnTo>
                    <a:pt x="16199" y="1045173"/>
                  </a:lnTo>
                  <a:lnTo>
                    <a:pt x="19076" y="1032697"/>
                  </a:lnTo>
                  <a:lnTo>
                    <a:pt x="542296" y="1225989"/>
                  </a:lnTo>
                  <a:lnTo>
                    <a:pt x="529578" y="1234829"/>
                  </a:lnTo>
                  <a:close/>
                </a:path>
                <a:path w="4329430" h="1268095">
                  <a:moveTo>
                    <a:pt x="498951" y="1237054"/>
                  </a:moveTo>
                  <a:lnTo>
                    <a:pt x="14927" y="1058242"/>
                  </a:lnTo>
                  <a:lnTo>
                    <a:pt x="17722" y="1045736"/>
                  </a:lnTo>
                  <a:lnTo>
                    <a:pt x="509192" y="1227298"/>
                  </a:lnTo>
                  <a:lnTo>
                    <a:pt x="498951" y="1237054"/>
                  </a:lnTo>
                  <a:close/>
                </a:path>
                <a:path w="4329430" h="1268095">
                  <a:moveTo>
                    <a:pt x="513856" y="1242560"/>
                  </a:moveTo>
                  <a:lnTo>
                    <a:pt x="509534" y="1240963"/>
                  </a:lnTo>
                  <a:lnTo>
                    <a:pt x="512280" y="1228439"/>
                  </a:lnTo>
                  <a:lnTo>
                    <a:pt x="517509" y="1230370"/>
                  </a:lnTo>
                  <a:lnTo>
                    <a:pt x="513856" y="1242560"/>
                  </a:lnTo>
                  <a:close/>
                </a:path>
                <a:path w="4329430" h="1268095">
                  <a:moveTo>
                    <a:pt x="538099" y="1251516"/>
                  </a:moveTo>
                  <a:lnTo>
                    <a:pt x="543027" y="1239798"/>
                  </a:lnTo>
                  <a:lnTo>
                    <a:pt x="546074" y="1240923"/>
                  </a:lnTo>
                  <a:lnTo>
                    <a:pt x="538099" y="1251516"/>
                  </a:lnTo>
                  <a:close/>
                </a:path>
                <a:path w="4329430" h="1268095">
                  <a:moveTo>
                    <a:pt x="468156" y="1239216"/>
                  </a:moveTo>
                  <a:lnTo>
                    <a:pt x="13655" y="1071311"/>
                  </a:lnTo>
                  <a:lnTo>
                    <a:pt x="16079" y="1058668"/>
                  </a:lnTo>
                  <a:lnTo>
                    <a:pt x="473294" y="1227575"/>
                  </a:lnTo>
                  <a:lnTo>
                    <a:pt x="468156" y="1239216"/>
                  </a:lnTo>
                  <a:close/>
                </a:path>
                <a:path w="4329430" h="1268095">
                  <a:moveTo>
                    <a:pt x="476841" y="1242425"/>
                  </a:moveTo>
                  <a:lnTo>
                    <a:pt x="474491" y="1241556"/>
                  </a:lnTo>
                  <a:lnTo>
                    <a:pt x="477163" y="1229005"/>
                  </a:lnTo>
                  <a:lnTo>
                    <a:pt x="480663" y="1230297"/>
                  </a:lnTo>
                  <a:lnTo>
                    <a:pt x="476841" y="1242425"/>
                  </a:lnTo>
                  <a:close/>
                </a:path>
                <a:path w="4329430" h="1268095">
                  <a:moveTo>
                    <a:pt x="483514" y="1244890"/>
                  </a:moveTo>
                  <a:lnTo>
                    <a:pt x="477990" y="1242849"/>
                  </a:lnTo>
                  <a:lnTo>
                    <a:pt x="480663" y="1230297"/>
                  </a:lnTo>
                  <a:lnTo>
                    <a:pt x="486386" y="1232412"/>
                  </a:lnTo>
                  <a:lnTo>
                    <a:pt x="486293" y="1233368"/>
                  </a:lnTo>
                  <a:lnTo>
                    <a:pt x="483514" y="1244890"/>
                  </a:lnTo>
                  <a:close/>
                </a:path>
                <a:path w="4329430" h="1268095">
                  <a:moveTo>
                    <a:pt x="485116" y="1245482"/>
                  </a:moveTo>
                  <a:lnTo>
                    <a:pt x="486293" y="1233368"/>
                  </a:lnTo>
                  <a:lnTo>
                    <a:pt x="486513" y="1232459"/>
                  </a:lnTo>
                  <a:lnTo>
                    <a:pt x="485116" y="1245482"/>
                  </a:lnTo>
                  <a:close/>
                </a:path>
                <a:path w="4329430" h="1268095">
                  <a:moveTo>
                    <a:pt x="433945" y="1240116"/>
                  </a:moveTo>
                  <a:lnTo>
                    <a:pt x="17572" y="1086297"/>
                  </a:lnTo>
                  <a:lnTo>
                    <a:pt x="16455" y="1072346"/>
                  </a:lnTo>
                  <a:lnTo>
                    <a:pt x="439168" y="1228507"/>
                  </a:lnTo>
                  <a:lnTo>
                    <a:pt x="433945" y="1240116"/>
                  </a:lnTo>
                  <a:close/>
                </a:path>
                <a:path w="4329430" h="1268095">
                  <a:moveTo>
                    <a:pt x="11071" y="1097434"/>
                  </a:moveTo>
                  <a:lnTo>
                    <a:pt x="15265" y="1085445"/>
                  </a:lnTo>
                  <a:lnTo>
                    <a:pt x="22801" y="1088229"/>
                  </a:lnTo>
                  <a:lnTo>
                    <a:pt x="11071" y="1097434"/>
                  </a:lnTo>
                  <a:close/>
                </a:path>
                <a:path w="4329430" h="1268095">
                  <a:moveTo>
                    <a:pt x="422750" y="1249520"/>
                  </a:moveTo>
                  <a:lnTo>
                    <a:pt x="16218" y="1099336"/>
                  </a:lnTo>
                  <a:lnTo>
                    <a:pt x="22801" y="1088229"/>
                  </a:lnTo>
                  <a:lnTo>
                    <a:pt x="425543" y="1237013"/>
                  </a:lnTo>
                  <a:lnTo>
                    <a:pt x="422750" y="1249520"/>
                  </a:lnTo>
                  <a:close/>
                </a:path>
                <a:path w="4329430" h="1268095">
                  <a:moveTo>
                    <a:pt x="6217" y="1109180"/>
                  </a:moveTo>
                  <a:lnTo>
                    <a:pt x="0" y="1106883"/>
                  </a:lnTo>
                  <a:lnTo>
                    <a:pt x="3083" y="1094483"/>
                  </a:lnTo>
                  <a:lnTo>
                    <a:pt x="9382" y="1096811"/>
                  </a:lnTo>
                  <a:lnTo>
                    <a:pt x="6217" y="1109180"/>
                  </a:lnTo>
                  <a:close/>
                </a:path>
                <a:path w="4329430" h="1268095">
                  <a:moveTo>
                    <a:pt x="11122" y="1107291"/>
                  </a:moveTo>
                  <a:lnTo>
                    <a:pt x="9382" y="1096811"/>
                  </a:lnTo>
                  <a:lnTo>
                    <a:pt x="13871" y="1098469"/>
                  </a:lnTo>
                  <a:lnTo>
                    <a:pt x="11122" y="1107291"/>
                  </a:lnTo>
                  <a:close/>
                </a:path>
                <a:path w="4329430" h="1268095">
                  <a:moveTo>
                    <a:pt x="370709" y="1243833"/>
                  </a:moveTo>
                  <a:lnTo>
                    <a:pt x="17026" y="1113173"/>
                  </a:lnTo>
                  <a:lnTo>
                    <a:pt x="19018" y="1100370"/>
                  </a:lnTo>
                  <a:lnTo>
                    <a:pt x="380254" y="1233820"/>
                  </a:lnTo>
                  <a:lnTo>
                    <a:pt x="370709" y="1243833"/>
                  </a:lnTo>
                  <a:close/>
                </a:path>
                <a:path w="4329430" h="1268095">
                  <a:moveTo>
                    <a:pt x="381208" y="1247712"/>
                  </a:moveTo>
                  <a:lnTo>
                    <a:pt x="377750" y="1246435"/>
                  </a:lnTo>
                  <a:lnTo>
                    <a:pt x="380254" y="1233820"/>
                  </a:lnTo>
                  <a:lnTo>
                    <a:pt x="384860" y="1235522"/>
                  </a:lnTo>
                  <a:lnTo>
                    <a:pt x="381208" y="1247712"/>
                  </a:lnTo>
                  <a:close/>
                </a:path>
                <a:path w="4329430" h="1268095">
                  <a:moveTo>
                    <a:pt x="390589" y="1251178"/>
                  </a:moveTo>
                  <a:lnTo>
                    <a:pt x="384254" y="1248837"/>
                  </a:lnTo>
                  <a:lnTo>
                    <a:pt x="387295" y="1236422"/>
                  </a:lnTo>
                  <a:lnTo>
                    <a:pt x="393833" y="1238837"/>
                  </a:lnTo>
                  <a:lnTo>
                    <a:pt x="390589" y="1251178"/>
                  </a:lnTo>
                  <a:close/>
                </a:path>
                <a:path w="4329430" h="1268095">
                  <a:moveTo>
                    <a:pt x="402364" y="1255527"/>
                  </a:moveTo>
                  <a:lnTo>
                    <a:pt x="400066" y="1254678"/>
                  </a:lnTo>
                  <a:lnTo>
                    <a:pt x="404583" y="1242808"/>
                  </a:lnTo>
                  <a:lnTo>
                    <a:pt x="410529" y="1245005"/>
                  </a:lnTo>
                  <a:lnTo>
                    <a:pt x="402364" y="1255527"/>
                  </a:lnTo>
                  <a:close/>
                </a:path>
                <a:path w="4329430" h="1268095">
                  <a:moveTo>
                    <a:pt x="11776" y="1111234"/>
                  </a:moveTo>
                  <a:lnTo>
                    <a:pt x="10087" y="1110610"/>
                  </a:lnTo>
                  <a:lnTo>
                    <a:pt x="11122" y="1107291"/>
                  </a:lnTo>
                  <a:lnTo>
                    <a:pt x="11776" y="1111234"/>
                  </a:lnTo>
                  <a:close/>
                </a:path>
                <a:path w="4329430" h="1268095">
                  <a:moveTo>
                    <a:pt x="352750" y="1250738"/>
                  </a:moveTo>
                  <a:lnTo>
                    <a:pt x="17210" y="1126780"/>
                  </a:lnTo>
                  <a:lnTo>
                    <a:pt x="20392" y="1114417"/>
                  </a:lnTo>
                  <a:lnTo>
                    <a:pt x="356040" y="1238414"/>
                  </a:lnTo>
                  <a:lnTo>
                    <a:pt x="352750" y="1250738"/>
                  </a:lnTo>
                  <a:close/>
                </a:path>
                <a:path w="4329430" h="1268095">
                  <a:moveTo>
                    <a:pt x="379684" y="1260688"/>
                  </a:moveTo>
                  <a:lnTo>
                    <a:pt x="377376" y="1259835"/>
                  </a:lnTo>
                  <a:lnTo>
                    <a:pt x="382030" y="1248016"/>
                  </a:lnTo>
                  <a:lnTo>
                    <a:pt x="387385" y="1249994"/>
                  </a:lnTo>
                  <a:lnTo>
                    <a:pt x="379684" y="1260688"/>
                  </a:lnTo>
                  <a:close/>
                </a:path>
                <a:path w="4329430" h="1268095">
                  <a:moveTo>
                    <a:pt x="315268" y="1250430"/>
                  </a:moveTo>
                  <a:lnTo>
                    <a:pt x="14003" y="1139134"/>
                  </a:lnTo>
                  <a:lnTo>
                    <a:pt x="16511" y="1126522"/>
                  </a:lnTo>
                  <a:lnTo>
                    <a:pt x="320475" y="1238815"/>
                  </a:lnTo>
                  <a:lnTo>
                    <a:pt x="315268" y="1250430"/>
                  </a:lnTo>
                  <a:close/>
                </a:path>
                <a:path w="4329430" h="1268095">
                  <a:moveTo>
                    <a:pt x="281284" y="1251414"/>
                  </a:moveTo>
                  <a:lnTo>
                    <a:pt x="29816" y="1158515"/>
                  </a:lnTo>
                  <a:lnTo>
                    <a:pt x="29526" y="1144869"/>
                  </a:lnTo>
                  <a:lnTo>
                    <a:pt x="295035" y="1242955"/>
                  </a:lnTo>
                  <a:lnTo>
                    <a:pt x="281284" y="1251414"/>
                  </a:lnTo>
                  <a:close/>
                </a:path>
                <a:path w="4329430" h="1268095">
                  <a:moveTo>
                    <a:pt x="29327" y="1171873"/>
                  </a:moveTo>
                  <a:lnTo>
                    <a:pt x="23521" y="1169728"/>
                  </a:lnTo>
                  <a:lnTo>
                    <a:pt x="28581" y="1158059"/>
                  </a:lnTo>
                  <a:lnTo>
                    <a:pt x="33069" y="1159717"/>
                  </a:lnTo>
                  <a:lnTo>
                    <a:pt x="29327" y="1171873"/>
                  </a:lnTo>
                  <a:close/>
                </a:path>
                <a:path w="4329430" h="1268095">
                  <a:moveTo>
                    <a:pt x="243036" y="1250823"/>
                  </a:moveTo>
                  <a:lnTo>
                    <a:pt x="36475" y="1174514"/>
                  </a:lnTo>
                  <a:lnTo>
                    <a:pt x="34765" y="1160343"/>
                  </a:lnTo>
                  <a:lnTo>
                    <a:pt x="254152" y="1241391"/>
                  </a:lnTo>
                  <a:lnTo>
                    <a:pt x="243036" y="1250823"/>
                  </a:lnTo>
                  <a:close/>
                </a:path>
                <a:path w="4329430" h="1268095">
                  <a:moveTo>
                    <a:pt x="30403" y="1185810"/>
                  </a:moveTo>
                  <a:lnTo>
                    <a:pt x="22456" y="1182874"/>
                  </a:lnTo>
                  <a:lnTo>
                    <a:pt x="27803" y="1171310"/>
                  </a:lnTo>
                  <a:lnTo>
                    <a:pt x="36945" y="1174687"/>
                  </a:lnTo>
                  <a:lnTo>
                    <a:pt x="30403" y="1185810"/>
                  </a:lnTo>
                  <a:close/>
                </a:path>
                <a:path w="4329430" h="1268095">
                  <a:moveTo>
                    <a:pt x="193056" y="1245898"/>
                  </a:moveTo>
                  <a:lnTo>
                    <a:pt x="53387" y="1194300"/>
                  </a:lnTo>
                  <a:lnTo>
                    <a:pt x="49143" y="1179194"/>
                  </a:lnTo>
                  <a:lnTo>
                    <a:pt x="198068" y="1234211"/>
                  </a:lnTo>
                  <a:lnTo>
                    <a:pt x="193056" y="1245898"/>
                  </a:lnTo>
                  <a:close/>
                </a:path>
                <a:path w="4329430" h="1268095">
                  <a:moveTo>
                    <a:pt x="195406" y="1246766"/>
                  </a:moveTo>
                  <a:lnTo>
                    <a:pt x="198975" y="1234546"/>
                  </a:lnTo>
                  <a:lnTo>
                    <a:pt x="203676" y="1236282"/>
                  </a:lnTo>
                  <a:lnTo>
                    <a:pt x="195406" y="1246766"/>
                  </a:lnTo>
                  <a:close/>
                </a:path>
                <a:path w="4329430" h="1268095">
                  <a:moveTo>
                    <a:pt x="214138" y="1253686"/>
                  </a:moveTo>
                  <a:lnTo>
                    <a:pt x="207054" y="1251069"/>
                  </a:lnTo>
                  <a:lnTo>
                    <a:pt x="205858" y="1237088"/>
                  </a:lnTo>
                  <a:lnTo>
                    <a:pt x="219118" y="1241987"/>
                  </a:lnTo>
                  <a:lnTo>
                    <a:pt x="214138" y="1253686"/>
                  </a:lnTo>
                  <a:close/>
                </a:path>
                <a:path w="4329430" h="1268095">
                  <a:moveTo>
                    <a:pt x="228547" y="1259009"/>
                  </a:moveTo>
                  <a:lnTo>
                    <a:pt x="225216" y="1257779"/>
                  </a:lnTo>
                  <a:lnTo>
                    <a:pt x="222818" y="1243354"/>
                  </a:lnTo>
                  <a:lnTo>
                    <a:pt x="235995" y="1248222"/>
                  </a:lnTo>
                  <a:lnTo>
                    <a:pt x="228547" y="1259009"/>
                  </a:lnTo>
                  <a:close/>
                </a:path>
                <a:path w="4329430" h="1268095">
                  <a:moveTo>
                    <a:pt x="58580" y="1209758"/>
                  </a:moveTo>
                  <a:lnTo>
                    <a:pt x="44663" y="1204617"/>
                  </a:lnTo>
                  <a:lnTo>
                    <a:pt x="50011" y="1193053"/>
                  </a:lnTo>
                  <a:lnTo>
                    <a:pt x="54992" y="1194894"/>
                  </a:lnTo>
                  <a:lnTo>
                    <a:pt x="58580" y="1209758"/>
                  </a:lnTo>
                  <a:close/>
                </a:path>
                <a:path w="4329430" h="1268095">
                  <a:moveTo>
                    <a:pt x="187832" y="1257507"/>
                  </a:moveTo>
                  <a:lnTo>
                    <a:pt x="58580" y="1209758"/>
                  </a:lnTo>
                  <a:lnTo>
                    <a:pt x="61169" y="1197176"/>
                  </a:lnTo>
                  <a:lnTo>
                    <a:pt x="192318" y="1245625"/>
                  </a:lnTo>
                  <a:lnTo>
                    <a:pt x="187832" y="1257507"/>
                  </a:lnTo>
                  <a:close/>
                </a:path>
                <a:path w="4329430" h="1268095">
                  <a:moveTo>
                    <a:pt x="54508" y="1221793"/>
                  </a:moveTo>
                  <a:lnTo>
                    <a:pt x="57550" y="1209378"/>
                  </a:lnTo>
                  <a:lnTo>
                    <a:pt x="59650" y="1210153"/>
                  </a:lnTo>
                  <a:lnTo>
                    <a:pt x="54508" y="1221793"/>
                  </a:lnTo>
                  <a:close/>
                </a:path>
                <a:path w="4329430" h="1268095">
                  <a:moveTo>
                    <a:pt x="115242" y="1244229"/>
                  </a:moveTo>
                  <a:lnTo>
                    <a:pt x="97703" y="1237750"/>
                  </a:lnTo>
                  <a:lnTo>
                    <a:pt x="96379" y="1223722"/>
                  </a:lnTo>
                  <a:lnTo>
                    <a:pt x="127422" y="1235190"/>
                  </a:lnTo>
                  <a:lnTo>
                    <a:pt x="115242" y="1244229"/>
                  </a:lnTo>
                  <a:close/>
                </a:path>
                <a:path w="4329430" h="1268095">
                  <a:moveTo>
                    <a:pt x="173248" y="1265658"/>
                  </a:moveTo>
                  <a:lnTo>
                    <a:pt x="169706" y="1264350"/>
                  </a:lnTo>
                  <a:lnTo>
                    <a:pt x="175467" y="1252939"/>
                  </a:lnTo>
                  <a:lnTo>
                    <a:pt x="177153" y="1253562"/>
                  </a:lnTo>
                  <a:lnTo>
                    <a:pt x="173248" y="1265658"/>
                  </a:lnTo>
                  <a:close/>
                </a:path>
                <a:path w="4329430" h="1268095">
                  <a:moveTo>
                    <a:pt x="178887" y="1267742"/>
                  </a:moveTo>
                  <a:lnTo>
                    <a:pt x="180695" y="1254871"/>
                  </a:lnTo>
                  <a:lnTo>
                    <a:pt x="184110" y="1256132"/>
                  </a:lnTo>
                  <a:lnTo>
                    <a:pt x="178887" y="1267742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3155" y="0"/>
              <a:ext cx="3974885" cy="1283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86800" y="1996272"/>
              <a:ext cx="7769225" cy="5005705"/>
            </a:xfrm>
            <a:custGeom>
              <a:avLst/>
              <a:gdLst/>
              <a:ahLst/>
              <a:cxnLst/>
              <a:rect l="l" t="t" r="r" b="b"/>
              <a:pathLst>
                <a:path w="7769225" h="5005705">
                  <a:moveTo>
                    <a:pt x="1047216" y="4466869"/>
                  </a:moveTo>
                  <a:lnTo>
                    <a:pt x="1047191" y="4466133"/>
                  </a:lnTo>
                  <a:lnTo>
                    <a:pt x="981379" y="4460100"/>
                  </a:lnTo>
                  <a:lnTo>
                    <a:pt x="919403" y="4453344"/>
                  </a:lnTo>
                  <a:lnTo>
                    <a:pt x="863828" y="4445736"/>
                  </a:lnTo>
                  <a:lnTo>
                    <a:pt x="814222" y="4436884"/>
                  </a:lnTo>
                  <a:lnTo>
                    <a:pt x="770153" y="4426369"/>
                  </a:lnTo>
                  <a:lnTo>
                    <a:pt x="731202" y="4413821"/>
                  </a:lnTo>
                  <a:lnTo>
                    <a:pt x="666953" y="4380966"/>
                  </a:lnTo>
                  <a:lnTo>
                    <a:pt x="618083" y="4335145"/>
                  </a:lnTo>
                  <a:lnTo>
                    <a:pt x="581164" y="4273143"/>
                  </a:lnTo>
                  <a:lnTo>
                    <a:pt x="566140" y="4235081"/>
                  </a:lnTo>
                  <a:lnTo>
                    <a:pt x="552818" y="4191787"/>
                  </a:lnTo>
                  <a:lnTo>
                    <a:pt x="540791" y="4142841"/>
                  </a:lnTo>
                  <a:lnTo>
                    <a:pt x="529628" y="4087876"/>
                  </a:lnTo>
                  <a:lnTo>
                    <a:pt x="518896" y="4026458"/>
                  </a:lnTo>
                  <a:lnTo>
                    <a:pt x="508177" y="3958209"/>
                  </a:lnTo>
                  <a:lnTo>
                    <a:pt x="501878" y="4027005"/>
                  </a:lnTo>
                  <a:lnTo>
                    <a:pt x="495122" y="4088981"/>
                  </a:lnTo>
                  <a:lnTo>
                    <a:pt x="487514" y="4144556"/>
                  </a:lnTo>
                  <a:lnTo>
                    <a:pt x="478663" y="4194175"/>
                  </a:lnTo>
                  <a:lnTo>
                    <a:pt x="468160" y="4238231"/>
                  </a:lnTo>
                  <a:lnTo>
                    <a:pt x="455599" y="4277182"/>
                  </a:lnTo>
                  <a:lnTo>
                    <a:pt x="422757" y="4341431"/>
                  </a:lnTo>
                  <a:lnTo>
                    <a:pt x="376923" y="4390301"/>
                  </a:lnTo>
                  <a:lnTo>
                    <a:pt x="314921" y="4427220"/>
                  </a:lnTo>
                  <a:lnTo>
                    <a:pt x="276860" y="4442257"/>
                  </a:lnTo>
                  <a:lnTo>
                    <a:pt x="233565" y="4455566"/>
                  </a:lnTo>
                  <a:lnTo>
                    <a:pt x="184632" y="4467606"/>
                  </a:lnTo>
                  <a:lnTo>
                    <a:pt x="129654" y="4478769"/>
                  </a:lnTo>
                  <a:lnTo>
                    <a:pt x="68237" y="4489488"/>
                  </a:lnTo>
                  <a:lnTo>
                    <a:pt x="0" y="4500207"/>
                  </a:lnTo>
                  <a:lnTo>
                    <a:pt x="71094" y="4506734"/>
                  </a:lnTo>
                  <a:lnTo>
                    <a:pt x="132715" y="4513504"/>
                  </a:lnTo>
                  <a:lnTo>
                    <a:pt x="187972" y="4521124"/>
                  </a:lnTo>
                  <a:lnTo>
                    <a:pt x="237312" y="4530014"/>
                  </a:lnTo>
                  <a:lnTo>
                    <a:pt x="281139" y="4540542"/>
                  </a:lnTo>
                  <a:lnTo>
                    <a:pt x="319874" y="4553140"/>
                  </a:lnTo>
                  <a:lnTo>
                    <a:pt x="383794" y="4586046"/>
                  </a:lnTo>
                  <a:lnTo>
                    <a:pt x="432435" y="4631918"/>
                  </a:lnTo>
                  <a:lnTo>
                    <a:pt x="469201" y="4693907"/>
                  </a:lnTo>
                  <a:lnTo>
                    <a:pt x="484174" y="4731944"/>
                  </a:lnTo>
                  <a:lnTo>
                    <a:pt x="497459" y="4775212"/>
                  </a:lnTo>
                  <a:lnTo>
                    <a:pt x="509460" y="4824082"/>
                  </a:lnTo>
                  <a:lnTo>
                    <a:pt x="520547" y="4878743"/>
                  </a:lnTo>
                  <a:lnTo>
                    <a:pt x="531279" y="4940147"/>
                  </a:lnTo>
                  <a:lnTo>
                    <a:pt x="541528" y="5005425"/>
                  </a:lnTo>
                  <a:lnTo>
                    <a:pt x="542264" y="5005400"/>
                  </a:lnTo>
                  <a:lnTo>
                    <a:pt x="548284" y="4939741"/>
                  </a:lnTo>
                  <a:lnTo>
                    <a:pt x="555015" y="4877867"/>
                  </a:lnTo>
                  <a:lnTo>
                    <a:pt x="562648" y="4822050"/>
                  </a:lnTo>
                  <a:lnTo>
                    <a:pt x="571512" y="4772431"/>
                  </a:lnTo>
                  <a:lnTo>
                    <a:pt x="582015" y="4728375"/>
                  </a:lnTo>
                  <a:lnTo>
                    <a:pt x="594575" y="4689424"/>
                  </a:lnTo>
                  <a:lnTo>
                    <a:pt x="627418" y="4625175"/>
                  </a:lnTo>
                  <a:lnTo>
                    <a:pt x="673252" y="4576305"/>
                  </a:lnTo>
                  <a:lnTo>
                    <a:pt x="735241" y="4539386"/>
                  </a:lnTo>
                  <a:lnTo>
                    <a:pt x="773303" y="4524349"/>
                  </a:lnTo>
                  <a:lnTo>
                    <a:pt x="816610" y="4511040"/>
                  </a:lnTo>
                  <a:lnTo>
                    <a:pt x="865543" y="4499000"/>
                  </a:lnTo>
                  <a:lnTo>
                    <a:pt x="920521" y="4487837"/>
                  </a:lnTo>
                  <a:lnTo>
                    <a:pt x="981925" y="4477118"/>
                  </a:lnTo>
                  <a:lnTo>
                    <a:pt x="1047216" y="4466869"/>
                  </a:lnTo>
                  <a:close/>
                </a:path>
                <a:path w="7769225" h="5005705">
                  <a:moveTo>
                    <a:pt x="7768704" y="563918"/>
                  </a:moveTo>
                  <a:lnTo>
                    <a:pt x="7703972" y="550722"/>
                  </a:lnTo>
                  <a:lnTo>
                    <a:pt x="7643114" y="537210"/>
                  </a:lnTo>
                  <a:lnTo>
                    <a:pt x="7588707" y="523557"/>
                  </a:lnTo>
                  <a:lnTo>
                    <a:pt x="7540358" y="509320"/>
                  </a:lnTo>
                  <a:lnTo>
                    <a:pt x="7497712" y="494042"/>
                  </a:lnTo>
                  <a:lnTo>
                    <a:pt x="7460374" y="477304"/>
                  </a:lnTo>
                  <a:lnTo>
                    <a:pt x="7400112" y="437603"/>
                  </a:lnTo>
                  <a:lnTo>
                    <a:pt x="7356551" y="386702"/>
                  </a:lnTo>
                  <a:lnTo>
                    <a:pt x="7326655" y="321030"/>
                  </a:lnTo>
                  <a:lnTo>
                    <a:pt x="7315886" y="281559"/>
                  </a:lnTo>
                  <a:lnTo>
                    <a:pt x="7307389" y="237058"/>
                  </a:lnTo>
                  <a:lnTo>
                    <a:pt x="7300798" y="187096"/>
                  </a:lnTo>
                  <a:lnTo>
                    <a:pt x="7295718" y="131229"/>
                  </a:lnTo>
                  <a:lnTo>
                    <a:pt x="7291794" y="69011"/>
                  </a:lnTo>
                  <a:lnTo>
                    <a:pt x="7288619" y="0"/>
                  </a:lnTo>
                  <a:lnTo>
                    <a:pt x="7274814" y="67691"/>
                  </a:lnTo>
                  <a:lnTo>
                    <a:pt x="7261314" y="128549"/>
                  </a:lnTo>
                  <a:lnTo>
                    <a:pt x="7247661" y="182956"/>
                  </a:lnTo>
                  <a:lnTo>
                    <a:pt x="7233425" y="231305"/>
                  </a:lnTo>
                  <a:lnTo>
                    <a:pt x="7218146" y="273951"/>
                  </a:lnTo>
                  <a:lnTo>
                    <a:pt x="7201408" y="311289"/>
                  </a:lnTo>
                  <a:lnTo>
                    <a:pt x="7161708" y="371551"/>
                  </a:lnTo>
                  <a:lnTo>
                    <a:pt x="7110806" y="415112"/>
                  </a:lnTo>
                  <a:lnTo>
                    <a:pt x="7045134" y="445008"/>
                  </a:lnTo>
                  <a:lnTo>
                    <a:pt x="7005650" y="455777"/>
                  </a:lnTo>
                  <a:lnTo>
                    <a:pt x="6961149" y="464273"/>
                  </a:lnTo>
                  <a:lnTo>
                    <a:pt x="6911200" y="470865"/>
                  </a:lnTo>
                  <a:lnTo>
                    <a:pt x="6855320" y="475932"/>
                  </a:lnTo>
                  <a:lnTo>
                    <a:pt x="6793103" y="479869"/>
                  </a:lnTo>
                  <a:lnTo>
                    <a:pt x="6724104" y="483044"/>
                  </a:lnTo>
                  <a:lnTo>
                    <a:pt x="6794055" y="497332"/>
                  </a:lnTo>
                  <a:lnTo>
                    <a:pt x="6854558" y="510806"/>
                  </a:lnTo>
                  <a:lnTo>
                    <a:pt x="6908660" y="524433"/>
                  </a:lnTo>
                  <a:lnTo>
                    <a:pt x="6956717" y="538670"/>
                  </a:lnTo>
                  <a:lnTo>
                    <a:pt x="6999122" y="553948"/>
                  </a:lnTo>
                  <a:lnTo>
                    <a:pt x="7036257" y="570699"/>
                  </a:lnTo>
                  <a:lnTo>
                    <a:pt x="7096176" y="610425"/>
                  </a:lnTo>
                  <a:lnTo>
                    <a:pt x="7139508" y="661339"/>
                  </a:lnTo>
                  <a:lnTo>
                    <a:pt x="7169251" y="726998"/>
                  </a:lnTo>
                  <a:lnTo>
                    <a:pt x="7179970" y="766445"/>
                  </a:lnTo>
                  <a:lnTo>
                    <a:pt x="7188428" y="810907"/>
                  </a:lnTo>
                  <a:lnTo>
                    <a:pt x="7194994" y="860806"/>
                  </a:lnTo>
                  <a:lnTo>
                    <a:pt x="7200036" y="916330"/>
                  </a:lnTo>
                  <a:lnTo>
                    <a:pt x="7203973" y="978547"/>
                  </a:lnTo>
                  <a:lnTo>
                    <a:pt x="7207009" y="1044562"/>
                  </a:lnTo>
                  <a:lnTo>
                    <a:pt x="7207745" y="1044625"/>
                  </a:lnTo>
                  <a:lnTo>
                    <a:pt x="7220915" y="980008"/>
                  </a:lnTo>
                  <a:lnTo>
                    <a:pt x="7234402" y="919251"/>
                  </a:lnTo>
                  <a:lnTo>
                    <a:pt x="7248106" y="864603"/>
                  </a:lnTo>
                  <a:lnTo>
                    <a:pt x="7262342" y="816254"/>
                  </a:lnTo>
                  <a:lnTo>
                    <a:pt x="7277608" y="773607"/>
                  </a:lnTo>
                  <a:lnTo>
                    <a:pt x="7294359" y="736269"/>
                  </a:lnTo>
                  <a:lnTo>
                    <a:pt x="7334047" y="676008"/>
                  </a:lnTo>
                  <a:lnTo>
                    <a:pt x="7384961" y="632447"/>
                  </a:lnTo>
                  <a:lnTo>
                    <a:pt x="7450633" y="602551"/>
                  </a:lnTo>
                  <a:lnTo>
                    <a:pt x="7490104" y="591781"/>
                  </a:lnTo>
                  <a:lnTo>
                    <a:pt x="7534605" y="583285"/>
                  </a:lnTo>
                  <a:lnTo>
                    <a:pt x="7584567" y="576694"/>
                  </a:lnTo>
                  <a:lnTo>
                    <a:pt x="7640434" y="571627"/>
                  </a:lnTo>
                  <a:lnTo>
                    <a:pt x="7702651" y="567690"/>
                  </a:lnTo>
                  <a:lnTo>
                    <a:pt x="7768641" y="564654"/>
                  </a:lnTo>
                  <a:lnTo>
                    <a:pt x="776870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042724" y="4289361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15800" y="8497420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946474" y="2783549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71701"/>
              <a:ext cx="6629400" cy="74676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23357" y="340569"/>
            <a:ext cx="11336655" cy="146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10: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Determine the top 3 most ordered pizza types </a:t>
            </a:r>
          </a:p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based on revenue.</a:t>
            </a:r>
            <a:endParaRPr lang="en-US" sz="3200" b="1" spc="13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3155" y="5787875"/>
            <a:ext cx="3728770" cy="3721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75877-0679-D612-7B59-1AA89EC9A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74" y="1959574"/>
            <a:ext cx="7527959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11"/>
          <p:cNvGrpSpPr/>
          <p:nvPr/>
        </p:nvGrpSpPr>
        <p:grpSpPr>
          <a:xfrm>
            <a:off x="0" y="0"/>
            <a:ext cx="18288278" cy="10286857"/>
            <a:chOff x="0" y="0"/>
            <a:chExt cx="18288278" cy="10286857"/>
          </a:xfrm>
        </p:grpSpPr>
        <p:sp>
          <p:nvSpPr>
            <p:cNvPr id="15" name="object 15"/>
            <p:cNvSpPr/>
            <p:nvPr/>
          </p:nvSpPr>
          <p:spPr>
            <a:xfrm>
              <a:off x="0" y="9541367"/>
              <a:ext cx="18288000" cy="745490"/>
            </a:xfrm>
            <a:custGeom>
              <a:avLst/>
              <a:gdLst/>
              <a:ahLst/>
              <a:cxnLst/>
              <a:rect l="l" t="t" r="r" b="b"/>
              <a:pathLst>
                <a:path w="18288000" h="745490">
                  <a:moveTo>
                    <a:pt x="9831113" y="11430"/>
                  </a:moveTo>
                  <a:lnTo>
                    <a:pt x="8456885" y="11430"/>
                  </a:lnTo>
                  <a:lnTo>
                    <a:pt x="8554443" y="0"/>
                  </a:lnTo>
                  <a:lnTo>
                    <a:pt x="9733556" y="0"/>
                  </a:lnTo>
                  <a:lnTo>
                    <a:pt x="9831113" y="11430"/>
                  </a:lnTo>
                  <a:close/>
                </a:path>
                <a:path w="18288000" h="745490">
                  <a:moveTo>
                    <a:pt x="11361577" y="24130"/>
                  </a:moveTo>
                  <a:lnTo>
                    <a:pt x="6926424" y="24130"/>
                  </a:lnTo>
                  <a:lnTo>
                    <a:pt x="7020275" y="11430"/>
                  </a:lnTo>
                  <a:lnTo>
                    <a:pt x="11267725" y="11430"/>
                  </a:lnTo>
                  <a:lnTo>
                    <a:pt x="11361577" y="24130"/>
                  </a:lnTo>
                  <a:close/>
                </a:path>
                <a:path w="18288000" h="745490">
                  <a:moveTo>
                    <a:pt x="12194269" y="36830"/>
                  </a:moveTo>
                  <a:lnTo>
                    <a:pt x="6093732" y="36830"/>
                  </a:lnTo>
                  <a:lnTo>
                    <a:pt x="6185153" y="24130"/>
                  </a:lnTo>
                  <a:lnTo>
                    <a:pt x="12102849" y="24130"/>
                  </a:lnTo>
                  <a:lnTo>
                    <a:pt x="12194269" y="36830"/>
                  </a:lnTo>
                  <a:close/>
                </a:path>
                <a:path w="18288000" h="745490">
                  <a:moveTo>
                    <a:pt x="12736693" y="49530"/>
                  </a:moveTo>
                  <a:lnTo>
                    <a:pt x="5551309" y="49530"/>
                  </a:lnTo>
                  <a:lnTo>
                    <a:pt x="5640972" y="36830"/>
                  </a:lnTo>
                  <a:lnTo>
                    <a:pt x="12647031" y="36830"/>
                  </a:lnTo>
                  <a:lnTo>
                    <a:pt x="12736693" y="49530"/>
                  </a:lnTo>
                  <a:close/>
                </a:path>
                <a:path w="18288000" h="745490">
                  <a:moveTo>
                    <a:pt x="13268179" y="62230"/>
                  </a:moveTo>
                  <a:lnTo>
                    <a:pt x="5019824" y="62230"/>
                  </a:lnTo>
                  <a:lnTo>
                    <a:pt x="5107617" y="49530"/>
                  </a:lnTo>
                  <a:lnTo>
                    <a:pt x="13180385" y="49530"/>
                  </a:lnTo>
                  <a:lnTo>
                    <a:pt x="13268179" y="62230"/>
                  </a:lnTo>
                  <a:close/>
                </a:path>
                <a:path w="18288000" h="745490">
                  <a:moveTo>
                    <a:pt x="13702250" y="74930"/>
                  </a:moveTo>
                  <a:lnTo>
                    <a:pt x="4585753" y="74930"/>
                  </a:lnTo>
                  <a:lnTo>
                    <a:pt x="4671904" y="62230"/>
                  </a:lnTo>
                  <a:lnTo>
                    <a:pt x="13616099" y="62230"/>
                  </a:lnTo>
                  <a:lnTo>
                    <a:pt x="13702250" y="74930"/>
                  </a:lnTo>
                  <a:close/>
                </a:path>
                <a:path w="18288000" h="745490">
                  <a:moveTo>
                    <a:pt x="14127881" y="87630"/>
                  </a:moveTo>
                  <a:lnTo>
                    <a:pt x="4160122" y="87630"/>
                  </a:lnTo>
                  <a:lnTo>
                    <a:pt x="4244554" y="74930"/>
                  </a:lnTo>
                  <a:lnTo>
                    <a:pt x="14043449" y="74930"/>
                  </a:lnTo>
                  <a:lnTo>
                    <a:pt x="14127881" y="87630"/>
                  </a:lnTo>
                  <a:close/>
                </a:path>
                <a:path w="18288000" h="745490">
                  <a:moveTo>
                    <a:pt x="14544688" y="100330"/>
                  </a:moveTo>
                  <a:lnTo>
                    <a:pt x="3743314" y="100330"/>
                  </a:lnTo>
                  <a:lnTo>
                    <a:pt x="3825952" y="87630"/>
                  </a:lnTo>
                  <a:lnTo>
                    <a:pt x="14462051" y="87630"/>
                  </a:lnTo>
                  <a:lnTo>
                    <a:pt x="14544688" y="100330"/>
                  </a:lnTo>
                  <a:close/>
                </a:path>
                <a:path w="18288000" h="745490">
                  <a:moveTo>
                    <a:pt x="14871523" y="113030"/>
                  </a:moveTo>
                  <a:lnTo>
                    <a:pt x="3416480" y="113030"/>
                  </a:lnTo>
                  <a:lnTo>
                    <a:pt x="3497625" y="100330"/>
                  </a:lnTo>
                  <a:lnTo>
                    <a:pt x="14790378" y="100330"/>
                  </a:lnTo>
                  <a:lnTo>
                    <a:pt x="14871523" y="113030"/>
                  </a:lnTo>
                  <a:close/>
                </a:path>
                <a:path w="18288000" h="745490">
                  <a:moveTo>
                    <a:pt x="15192269" y="125730"/>
                  </a:moveTo>
                  <a:lnTo>
                    <a:pt x="3095734" y="125730"/>
                  </a:lnTo>
                  <a:lnTo>
                    <a:pt x="3175339" y="113030"/>
                  </a:lnTo>
                  <a:lnTo>
                    <a:pt x="15112664" y="113030"/>
                  </a:lnTo>
                  <a:lnTo>
                    <a:pt x="15192269" y="125730"/>
                  </a:lnTo>
                  <a:close/>
                </a:path>
                <a:path w="18288000" h="745490">
                  <a:moveTo>
                    <a:pt x="15428713" y="138430"/>
                  </a:moveTo>
                  <a:lnTo>
                    <a:pt x="2859290" y="138430"/>
                  </a:lnTo>
                  <a:lnTo>
                    <a:pt x="2937707" y="125730"/>
                  </a:lnTo>
                  <a:lnTo>
                    <a:pt x="15350296" y="125730"/>
                  </a:lnTo>
                  <a:lnTo>
                    <a:pt x="15428713" y="138430"/>
                  </a:lnTo>
                  <a:close/>
                </a:path>
                <a:path w="18288000" h="745490">
                  <a:moveTo>
                    <a:pt x="15738329" y="151130"/>
                  </a:moveTo>
                  <a:lnTo>
                    <a:pt x="2549674" y="151130"/>
                  </a:lnTo>
                  <a:lnTo>
                    <a:pt x="2626464" y="138430"/>
                  </a:lnTo>
                  <a:lnTo>
                    <a:pt x="15661539" y="138430"/>
                  </a:lnTo>
                  <a:lnTo>
                    <a:pt x="15738329" y="151130"/>
                  </a:lnTo>
                  <a:close/>
                </a:path>
                <a:path w="18288000" h="745490">
                  <a:moveTo>
                    <a:pt x="15966201" y="163830"/>
                  </a:moveTo>
                  <a:lnTo>
                    <a:pt x="2321801" y="163830"/>
                  </a:lnTo>
                  <a:lnTo>
                    <a:pt x="2397339" y="151130"/>
                  </a:lnTo>
                  <a:lnTo>
                    <a:pt x="15890664" y="151130"/>
                  </a:lnTo>
                  <a:lnTo>
                    <a:pt x="15966201" y="163830"/>
                  </a:lnTo>
                  <a:close/>
                </a:path>
                <a:path w="18288000" h="745490">
                  <a:moveTo>
                    <a:pt x="16264086" y="176530"/>
                  </a:moveTo>
                  <a:lnTo>
                    <a:pt x="2023916" y="176530"/>
                  </a:lnTo>
                  <a:lnTo>
                    <a:pt x="2097742" y="163830"/>
                  </a:lnTo>
                  <a:lnTo>
                    <a:pt x="16190261" y="163830"/>
                  </a:lnTo>
                  <a:lnTo>
                    <a:pt x="16264086" y="176530"/>
                  </a:lnTo>
                  <a:close/>
                </a:path>
                <a:path w="18288000" h="745490">
                  <a:moveTo>
                    <a:pt x="16482934" y="189230"/>
                  </a:moveTo>
                  <a:lnTo>
                    <a:pt x="1805068" y="189230"/>
                  </a:lnTo>
                  <a:lnTo>
                    <a:pt x="1877577" y="176530"/>
                  </a:lnTo>
                  <a:lnTo>
                    <a:pt x="16410426" y="176530"/>
                  </a:lnTo>
                  <a:lnTo>
                    <a:pt x="16482934" y="189230"/>
                  </a:lnTo>
                  <a:close/>
                </a:path>
                <a:path w="18288000" h="745490">
                  <a:moveTo>
                    <a:pt x="16697777" y="201930"/>
                  </a:moveTo>
                  <a:lnTo>
                    <a:pt x="1590226" y="201930"/>
                  </a:lnTo>
                  <a:lnTo>
                    <a:pt x="1661390" y="189230"/>
                  </a:lnTo>
                  <a:lnTo>
                    <a:pt x="16626613" y="189230"/>
                  </a:lnTo>
                  <a:lnTo>
                    <a:pt x="16697777" y="201930"/>
                  </a:lnTo>
                  <a:close/>
                </a:path>
                <a:path w="18288000" h="745490">
                  <a:moveTo>
                    <a:pt x="16908531" y="214630"/>
                  </a:moveTo>
                  <a:lnTo>
                    <a:pt x="1379472" y="214630"/>
                  </a:lnTo>
                  <a:lnTo>
                    <a:pt x="1449264" y="201930"/>
                  </a:lnTo>
                  <a:lnTo>
                    <a:pt x="16838739" y="201930"/>
                  </a:lnTo>
                  <a:lnTo>
                    <a:pt x="16908531" y="214630"/>
                  </a:lnTo>
                  <a:close/>
                </a:path>
                <a:path w="18288000" h="745490">
                  <a:moveTo>
                    <a:pt x="17115113" y="227330"/>
                  </a:moveTo>
                  <a:lnTo>
                    <a:pt x="1172890" y="227330"/>
                  </a:lnTo>
                  <a:lnTo>
                    <a:pt x="1241282" y="214630"/>
                  </a:lnTo>
                  <a:lnTo>
                    <a:pt x="17046721" y="214630"/>
                  </a:lnTo>
                  <a:lnTo>
                    <a:pt x="17115113" y="227330"/>
                  </a:lnTo>
                  <a:close/>
                </a:path>
                <a:path w="18288000" h="745490">
                  <a:moveTo>
                    <a:pt x="17317441" y="240030"/>
                  </a:moveTo>
                  <a:lnTo>
                    <a:pt x="970561" y="240030"/>
                  </a:lnTo>
                  <a:lnTo>
                    <a:pt x="1037526" y="227330"/>
                  </a:lnTo>
                  <a:lnTo>
                    <a:pt x="17250476" y="227330"/>
                  </a:lnTo>
                  <a:lnTo>
                    <a:pt x="17317441" y="240030"/>
                  </a:lnTo>
                  <a:close/>
                </a:path>
                <a:path w="18288000" h="745490">
                  <a:moveTo>
                    <a:pt x="17515432" y="252730"/>
                  </a:moveTo>
                  <a:lnTo>
                    <a:pt x="772570" y="252730"/>
                  </a:lnTo>
                  <a:lnTo>
                    <a:pt x="838080" y="240030"/>
                  </a:lnTo>
                  <a:lnTo>
                    <a:pt x="17449922" y="240030"/>
                  </a:lnTo>
                  <a:lnTo>
                    <a:pt x="17515432" y="252730"/>
                  </a:lnTo>
                  <a:close/>
                </a:path>
                <a:path w="18288000" h="745490">
                  <a:moveTo>
                    <a:pt x="17644975" y="265430"/>
                  </a:moveTo>
                  <a:lnTo>
                    <a:pt x="643027" y="265430"/>
                  </a:lnTo>
                  <a:lnTo>
                    <a:pt x="707551" y="252730"/>
                  </a:lnTo>
                  <a:lnTo>
                    <a:pt x="17580451" y="252730"/>
                  </a:lnTo>
                  <a:lnTo>
                    <a:pt x="17644975" y="265430"/>
                  </a:lnTo>
                  <a:close/>
                </a:path>
                <a:path w="18288000" h="745490">
                  <a:moveTo>
                    <a:pt x="17835553" y="278130"/>
                  </a:moveTo>
                  <a:lnTo>
                    <a:pt x="452449" y="278130"/>
                  </a:lnTo>
                  <a:lnTo>
                    <a:pt x="515472" y="265430"/>
                  </a:lnTo>
                  <a:lnTo>
                    <a:pt x="17772530" y="265430"/>
                  </a:lnTo>
                  <a:lnTo>
                    <a:pt x="17835553" y="278130"/>
                  </a:lnTo>
                  <a:close/>
                </a:path>
                <a:path w="18288000" h="745490">
                  <a:moveTo>
                    <a:pt x="18021573" y="290830"/>
                  </a:moveTo>
                  <a:lnTo>
                    <a:pt x="266429" y="290830"/>
                  </a:lnTo>
                  <a:lnTo>
                    <a:pt x="327924" y="278130"/>
                  </a:lnTo>
                  <a:lnTo>
                    <a:pt x="17960078" y="278130"/>
                  </a:lnTo>
                  <a:lnTo>
                    <a:pt x="18021573" y="290830"/>
                  </a:lnTo>
                  <a:close/>
                </a:path>
                <a:path w="18288000" h="745490">
                  <a:moveTo>
                    <a:pt x="18143012" y="303530"/>
                  </a:moveTo>
                  <a:lnTo>
                    <a:pt x="144989" y="303530"/>
                  </a:lnTo>
                  <a:lnTo>
                    <a:pt x="205450" y="290830"/>
                  </a:lnTo>
                  <a:lnTo>
                    <a:pt x="18082552" y="290830"/>
                  </a:lnTo>
                  <a:lnTo>
                    <a:pt x="18143012" y="303530"/>
                  </a:lnTo>
                  <a:close/>
                </a:path>
                <a:path w="18288000" h="745490">
                  <a:moveTo>
                    <a:pt x="18287998" y="745490"/>
                  </a:moveTo>
                  <a:lnTo>
                    <a:pt x="0" y="745490"/>
                  </a:lnTo>
                  <a:lnTo>
                    <a:pt x="0" y="309880"/>
                  </a:lnTo>
                  <a:lnTo>
                    <a:pt x="25637" y="303530"/>
                  </a:lnTo>
                  <a:lnTo>
                    <a:pt x="18262365" y="303530"/>
                  </a:lnTo>
                  <a:lnTo>
                    <a:pt x="18287998" y="309880"/>
                  </a:lnTo>
                  <a:lnTo>
                    <a:pt x="18287998" y="745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4582" y="4599669"/>
              <a:ext cx="17463770" cy="1132840"/>
            </a:xfrm>
            <a:custGeom>
              <a:avLst/>
              <a:gdLst/>
              <a:ahLst/>
              <a:cxnLst/>
              <a:rect l="l" t="t" r="r" b="b"/>
              <a:pathLst>
                <a:path w="17463770" h="1132840">
                  <a:moveTo>
                    <a:pt x="1047216" y="508660"/>
                  </a:moveTo>
                  <a:lnTo>
                    <a:pt x="1047191" y="507923"/>
                  </a:lnTo>
                  <a:lnTo>
                    <a:pt x="981379" y="501891"/>
                  </a:lnTo>
                  <a:lnTo>
                    <a:pt x="919403" y="495134"/>
                  </a:lnTo>
                  <a:lnTo>
                    <a:pt x="863828" y="487527"/>
                  </a:lnTo>
                  <a:lnTo>
                    <a:pt x="814222" y="478675"/>
                  </a:lnTo>
                  <a:lnTo>
                    <a:pt x="770153" y="468160"/>
                  </a:lnTo>
                  <a:lnTo>
                    <a:pt x="731202" y="455612"/>
                  </a:lnTo>
                  <a:lnTo>
                    <a:pt x="666953" y="422757"/>
                  </a:lnTo>
                  <a:lnTo>
                    <a:pt x="618083" y="376936"/>
                  </a:lnTo>
                  <a:lnTo>
                    <a:pt x="581164" y="314934"/>
                  </a:lnTo>
                  <a:lnTo>
                    <a:pt x="566140" y="276872"/>
                  </a:lnTo>
                  <a:lnTo>
                    <a:pt x="552818" y="233578"/>
                  </a:lnTo>
                  <a:lnTo>
                    <a:pt x="540791" y="184632"/>
                  </a:lnTo>
                  <a:lnTo>
                    <a:pt x="529615" y="129667"/>
                  </a:lnTo>
                  <a:lnTo>
                    <a:pt x="518896" y="68249"/>
                  </a:lnTo>
                  <a:lnTo>
                    <a:pt x="508177" y="0"/>
                  </a:lnTo>
                  <a:lnTo>
                    <a:pt x="501878" y="68795"/>
                  </a:lnTo>
                  <a:lnTo>
                    <a:pt x="495122" y="130771"/>
                  </a:lnTo>
                  <a:lnTo>
                    <a:pt x="487514" y="186347"/>
                  </a:lnTo>
                  <a:lnTo>
                    <a:pt x="478663" y="235966"/>
                  </a:lnTo>
                  <a:lnTo>
                    <a:pt x="468160" y="280022"/>
                  </a:lnTo>
                  <a:lnTo>
                    <a:pt x="455599" y="318973"/>
                  </a:lnTo>
                  <a:lnTo>
                    <a:pt x="422744" y="383222"/>
                  </a:lnTo>
                  <a:lnTo>
                    <a:pt x="376923" y="432092"/>
                  </a:lnTo>
                  <a:lnTo>
                    <a:pt x="314921" y="469011"/>
                  </a:lnTo>
                  <a:lnTo>
                    <a:pt x="276860" y="484047"/>
                  </a:lnTo>
                  <a:lnTo>
                    <a:pt x="233565" y="497357"/>
                  </a:lnTo>
                  <a:lnTo>
                    <a:pt x="184619" y="509397"/>
                  </a:lnTo>
                  <a:lnTo>
                    <a:pt x="129654" y="520560"/>
                  </a:lnTo>
                  <a:lnTo>
                    <a:pt x="68237" y="531279"/>
                  </a:lnTo>
                  <a:lnTo>
                    <a:pt x="0" y="541997"/>
                  </a:lnTo>
                  <a:lnTo>
                    <a:pt x="71094" y="548525"/>
                  </a:lnTo>
                  <a:lnTo>
                    <a:pt x="132715" y="555294"/>
                  </a:lnTo>
                  <a:lnTo>
                    <a:pt x="187972" y="562914"/>
                  </a:lnTo>
                  <a:lnTo>
                    <a:pt x="237312" y="571804"/>
                  </a:lnTo>
                  <a:lnTo>
                    <a:pt x="281127" y="582333"/>
                  </a:lnTo>
                  <a:lnTo>
                    <a:pt x="319874" y="594931"/>
                  </a:lnTo>
                  <a:lnTo>
                    <a:pt x="383794" y="627837"/>
                  </a:lnTo>
                  <a:lnTo>
                    <a:pt x="432435" y="673709"/>
                  </a:lnTo>
                  <a:lnTo>
                    <a:pt x="469201" y="735698"/>
                  </a:lnTo>
                  <a:lnTo>
                    <a:pt x="484174" y="773734"/>
                  </a:lnTo>
                  <a:lnTo>
                    <a:pt x="497459" y="817003"/>
                  </a:lnTo>
                  <a:lnTo>
                    <a:pt x="509447" y="865873"/>
                  </a:lnTo>
                  <a:lnTo>
                    <a:pt x="520547" y="920534"/>
                  </a:lnTo>
                  <a:lnTo>
                    <a:pt x="531266" y="981938"/>
                  </a:lnTo>
                  <a:lnTo>
                    <a:pt x="541528" y="1047216"/>
                  </a:lnTo>
                  <a:lnTo>
                    <a:pt x="542264" y="1047191"/>
                  </a:lnTo>
                  <a:lnTo>
                    <a:pt x="548271" y="981532"/>
                  </a:lnTo>
                  <a:lnTo>
                    <a:pt x="555015" y="919657"/>
                  </a:lnTo>
                  <a:lnTo>
                    <a:pt x="562648" y="863841"/>
                  </a:lnTo>
                  <a:lnTo>
                    <a:pt x="571512" y="814222"/>
                  </a:lnTo>
                  <a:lnTo>
                    <a:pt x="582015" y="770166"/>
                  </a:lnTo>
                  <a:lnTo>
                    <a:pt x="594563" y="731215"/>
                  </a:lnTo>
                  <a:lnTo>
                    <a:pt x="627418" y="666965"/>
                  </a:lnTo>
                  <a:lnTo>
                    <a:pt x="673239" y="618096"/>
                  </a:lnTo>
                  <a:lnTo>
                    <a:pt x="735241" y="581177"/>
                  </a:lnTo>
                  <a:lnTo>
                    <a:pt x="773303" y="566140"/>
                  </a:lnTo>
                  <a:lnTo>
                    <a:pt x="816610" y="552831"/>
                  </a:lnTo>
                  <a:lnTo>
                    <a:pt x="865543" y="540791"/>
                  </a:lnTo>
                  <a:lnTo>
                    <a:pt x="920521" y="529628"/>
                  </a:lnTo>
                  <a:lnTo>
                    <a:pt x="981925" y="518909"/>
                  </a:lnTo>
                  <a:lnTo>
                    <a:pt x="1047216" y="508660"/>
                  </a:lnTo>
                  <a:close/>
                </a:path>
                <a:path w="17463770" h="1132840">
                  <a:moveTo>
                    <a:pt x="17463681" y="651891"/>
                  </a:moveTo>
                  <a:lnTo>
                    <a:pt x="17398937" y="638695"/>
                  </a:lnTo>
                  <a:lnTo>
                    <a:pt x="17338078" y="625182"/>
                  </a:lnTo>
                  <a:lnTo>
                    <a:pt x="17283672" y="611530"/>
                  </a:lnTo>
                  <a:lnTo>
                    <a:pt x="17235323" y="597293"/>
                  </a:lnTo>
                  <a:lnTo>
                    <a:pt x="17192676" y="582015"/>
                  </a:lnTo>
                  <a:lnTo>
                    <a:pt x="17155338" y="565277"/>
                  </a:lnTo>
                  <a:lnTo>
                    <a:pt x="17095077" y="525589"/>
                  </a:lnTo>
                  <a:lnTo>
                    <a:pt x="17051516" y="474675"/>
                  </a:lnTo>
                  <a:lnTo>
                    <a:pt x="17021620" y="409003"/>
                  </a:lnTo>
                  <a:lnTo>
                    <a:pt x="17010850" y="369531"/>
                  </a:lnTo>
                  <a:lnTo>
                    <a:pt x="17002354" y="325031"/>
                  </a:lnTo>
                  <a:lnTo>
                    <a:pt x="16995763" y="275069"/>
                  </a:lnTo>
                  <a:lnTo>
                    <a:pt x="16990683" y="219202"/>
                  </a:lnTo>
                  <a:lnTo>
                    <a:pt x="16986758" y="156984"/>
                  </a:lnTo>
                  <a:lnTo>
                    <a:pt x="16983583" y="87972"/>
                  </a:lnTo>
                  <a:lnTo>
                    <a:pt x="16969778" y="155663"/>
                  </a:lnTo>
                  <a:lnTo>
                    <a:pt x="16956278" y="216522"/>
                  </a:lnTo>
                  <a:lnTo>
                    <a:pt x="16942626" y="270929"/>
                  </a:lnTo>
                  <a:lnTo>
                    <a:pt x="16928389" y="319278"/>
                  </a:lnTo>
                  <a:lnTo>
                    <a:pt x="16913111" y="361924"/>
                  </a:lnTo>
                  <a:lnTo>
                    <a:pt x="16896372" y="399262"/>
                  </a:lnTo>
                  <a:lnTo>
                    <a:pt x="16856672" y="459524"/>
                  </a:lnTo>
                  <a:lnTo>
                    <a:pt x="16805771" y="503085"/>
                  </a:lnTo>
                  <a:lnTo>
                    <a:pt x="16740099" y="532980"/>
                  </a:lnTo>
                  <a:lnTo>
                    <a:pt x="16700615" y="543750"/>
                  </a:lnTo>
                  <a:lnTo>
                    <a:pt x="16656114" y="552246"/>
                  </a:lnTo>
                  <a:lnTo>
                    <a:pt x="16606165" y="558838"/>
                  </a:lnTo>
                  <a:lnTo>
                    <a:pt x="16550285" y="563918"/>
                  </a:lnTo>
                  <a:lnTo>
                    <a:pt x="16488067" y="567842"/>
                  </a:lnTo>
                  <a:lnTo>
                    <a:pt x="16419068" y="571017"/>
                  </a:lnTo>
                  <a:lnTo>
                    <a:pt x="16489020" y="585304"/>
                  </a:lnTo>
                  <a:lnTo>
                    <a:pt x="16549523" y="598779"/>
                  </a:lnTo>
                  <a:lnTo>
                    <a:pt x="16603625" y="612406"/>
                  </a:lnTo>
                  <a:lnTo>
                    <a:pt x="16651681" y="626643"/>
                  </a:lnTo>
                  <a:lnTo>
                    <a:pt x="16694087" y="641921"/>
                  </a:lnTo>
                  <a:lnTo>
                    <a:pt x="16731222" y="658672"/>
                  </a:lnTo>
                  <a:lnTo>
                    <a:pt x="16791140" y="698398"/>
                  </a:lnTo>
                  <a:lnTo>
                    <a:pt x="16834473" y="749312"/>
                  </a:lnTo>
                  <a:lnTo>
                    <a:pt x="16864216" y="814971"/>
                  </a:lnTo>
                  <a:lnTo>
                    <a:pt x="16874935" y="854417"/>
                  </a:lnTo>
                  <a:lnTo>
                    <a:pt x="16883393" y="898880"/>
                  </a:lnTo>
                  <a:lnTo>
                    <a:pt x="16889959" y="948778"/>
                  </a:lnTo>
                  <a:lnTo>
                    <a:pt x="16895001" y="1004316"/>
                  </a:lnTo>
                  <a:lnTo>
                    <a:pt x="16898938" y="1066533"/>
                  </a:lnTo>
                  <a:lnTo>
                    <a:pt x="16901973" y="1132535"/>
                  </a:lnTo>
                  <a:lnTo>
                    <a:pt x="16902710" y="1132586"/>
                  </a:lnTo>
                  <a:lnTo>
                    <a:pt x="16915880" y="1067981"/>
                  </a:lnTo>
                  <a:lnTo>
                    <a:pt x="16929367" y="1007224"/>
                  </a:lnTo>
                  <a:lnTo>
                    <a:pt x="16943070" y="952576"/>
                  </a:lnTo>
                  <a:lnTo>
                    <a:pt x="16957307" y="904240"/>
                  </a:lnTo>
                  <a:lnTo>
                    <a:pt x="16972572" y="861580"/>
                  </a:lnTo>
                  <a:lnTo>
                    <a:pt x="16989324" y="824242"/>
                  </a:lnTo>
                  <a:lnTo>
                    <a:pt x="17029011" y="763993"/>
                  </a:lnTo>
                  <a:lnTo>
                    <a:pt x="17079926" y="720432"/>
                  </a:lnTo>
                  <a:lnTo>
                    <a:pt x="17145597" y="690537"/>
                  </a:lnTo>
                  <a:lnTo>
                    <a:pt x="17185069" y="679754"/>
                  </a:lnTo>
                  <a:lnTo>
                    <a:pt x="17229570" y="671271"/>
                  </a:lnTo>
                  <a:lnTo>
                    <a:pt x="17279531" y="664667"/>
                  </a:lnTo>
                  <a:lnTo>
                    <a:pt x="17335399" y="659599"/>
                  </a:lnTo>
                  <a:lnTo>
                    <a:pt x="17397616" y="655662"/>
                  </a:lnTo>
                  <a:lnTo>
                    <a:pt x="17463618" y="652627"/>
                  </a:lnTo>
                  <a:lnTo>
                    <a:pt x="17463681" y="651891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6039" y="0"/>
              <a:ext cx="3701959" cy="51053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766895" cy="6091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7790555"/>
              <a:ext cx="1757680" cy="1874520"/>
            </a:xfrm>
            <a:custGeom>
              <a:avLst/>
              <a:gdLst/>
              <a:ahLst/>
              <a:cxnLst/>
              <a:rect l="l" t="t" r="r" b="b"/>
              <a:pathLst>
                <a:path w="1757680" h="1874520">
                  <a:moveTo>
                    <a:pt x="459504" y="10955"/>
                  </a:moveTo>
                  <a:lnTo>
                    <a:pt x="389524" y="18873"/>
                  </a:lnTo>
                  <a:lnTo>
                    <a:pt x="404819" y="4361"/>
                  </a:lnTo>
                  <a:lnTo>
                    <a:pt x="443368" y="0"/>
                  </a:lnTo>
                  <a:lnTo>
                    <a:pt x="459504" y="10955"/>
                  </a:lnTo>
                  <a:close/>
                </a:path>
                <a:path w="1757680" h="1874520">
                  <a:moveTo>
                    <a:pt x="494079" y="620532"/>
                  </a:moveTo>
                  <a:lnTo>
                    <a:pt x="340239" y="637938"/>
                  </a:lnTo>
                  <a:lnTo>
                    <a:pt x="344512" y="586331"/>
                  </a:lnTo>
                  <a:lnTo>
                    <a:pt x="348318" y="534776"/>
                  </a:lnTo>
                  <a:lnTo>
                    <a:pt x="351612" y="483279"/>
                  </a:lnTo>
                  <a:lnTo>
                    <a:pt x="354346" y="431846"/>
                  </a:lnTo>
                  <a:lnTo>
                    <a:pt x="356924" y="380430"/>
                  </a:lnTo>
                  <a:lnTo>
                    <a:pt x="360650" y="341665"/>
                  </a:lnTo>
                  <a:lnTo>
                    <a:pt x="362878" y="290289"/>
                  </a:lnTo>
                  <a:lnTo>
                    <a:pt x="365248" y="238897"/>
                  </a:lnTo>
                  <a:lnTo>
                    <a:pt x="367967" y="187465"/>
                  </a:lnTo>
                  <a:lnTo>
                    <a:pt x="370650" y="148818"/>
                  </a:lnTo>
                  <a:lnTo>
                    <a:pt x="373850" y="110113"/>
                  </a:lnTo>
                  <a:lnTo>
                    <a:pt x="378151" y="71283"/>
                  </a:lnTo>
                  <a:lnTo>
                    <a:pt x="384138" y="32263"/>
                  </a:lnTo>
                  <a:lnTo>
                    <a:pt x="384138" y="19482"/>
                  </a:lnTo>
                  <a:lnTo>
                    <a:pt x="462004" y="10672"/>
                  </a:lnTo>
                  <a:lnTo>
                    <a:pt x="465060" y="23107"/>
                  </a:lnTo>
                  <a:lnTo>
                    <a:pt x="465821" y="23021"/>
                  </a:lnTo>
                  <a:lnTo>
                    <a:pt x="477414" y="72834"/>
                  </a:lnTo>
                  <a:lnTo>
                    <a:pt x="486496" y="122930"/>
                  </a:lnTo>
                  <a:lnTo>
                    <a:pt x="493303" y="173284"/>
                  </a:lnTo>
                  <a:lnTo>
                    <a:pt x="498072" y="223869"/>
                  </a:lnTo>
                  <a:lnTo>
                    <a:pt x="499614" y="262037"/>
                  </a:lnTo>
                  <a:lnTo>
                    <a:pt x="501020" y="313002"/>
                  </a:lnTo>
                  <a:lnTo>
                    <a:pt x="501099" y="364118"/>
                  </a:lnTo>
                  <a:lnTo>
                    <a:pt x="500089" y="415356"/>
                  </a:lnTo>
                  <a:lnTo>
                    <a:pt x="498226" y="466691"/>
                  </a:lnTo>
                  <a:lnTo>
                    <a:pt x="495748" y="518095"/>
                  </a:lnTo>
                  <a:lnTo>
                    <a:pt x="491463" y="556923"/>
                  </a:lnTo>
                  <a:lnTo>
                    <a:pt x="491855" y="595222"/>
                  </a:lnTo>
                  <a:lnTo>
                    <a:pt x="494079" y="620532"/>
                  </a:lnTo>
                  <a:close/>
                </a:path>
                <a:path w="1757680" h="1874520">
                  <a:moveTo>
                    <a:pt x="757879" y="782401"/>
                  </a:moveTo>
                  <a:lnTo>
                    <a:pt x="307128" y="833400"/>
                  </a:lnTo>
                  <a:lnTo>
                    <a:pt x="266100" y="786918"/>
                  </a:lnTo>
                  <a:lnTo>
                    <a:pt x="188698" y="718989"/>
                  </a:lnTo>
                  <a:lnTo>
                    <a:pt x="150835" y="684930"/>
                  </a:lnTo>
                  <a:lnTo>
                    <a:pt x="112062" y="638192"/>
                  </a:lnTo>
                  <a:lnTo>
                    <a:pt x="75204" y="604020"/>
                  </a:lnTo>
                  <a:lnTo>
                    <a:pt x="38802" y="569795"/>
                  </a:lnTo>
                  <a:lnTo>
                    <a:pt x="5302" y="535242"/>
                  </a:lnTo>
                  <a:lnTo>
                    <a:pt x="1241" y="535702"/>
                  </a:lnTo>
                  <a:lnTo>
                    <a:pt x="511" y="344069"/>
                  </a:lnTo>
                  <a:lnTo>
                    <a:pt x="24938" y="366867"/>
                  </a:lnTo>
                  <a:lnTo>
                    <a:pt x="60103" y="401232"/>
                  </a:lnTo>
                  <a:lnTo>
                    <a:pt x="97530" y="422559"/>
                  </a:lnTo>
                  <a:lnTo>
                    <a:pt x="135873" y="456564"/>
                  </a:lnTo>
                  <a:lnTo>
                    <a:pt x="249192" y="558772"/>
                  </a:lnTo>
                  <a:lnTo>
                    <a:pt x="269563" y="569248"/>
                  </a:lnTo>
                  <a:lnTo>
                    <a:pt x="291516" y="592327"/>
                  </a:lnTo>
                  <a:lnTo>
                    <a:pt x="314712" y="615264"/>
                  </a:lnTo>
                  <a:lnTo>
                    <a:pt x="340239" y="637938"/>
                  </a:lnTo>
                  <a:lnTo>
                    <a:pt x="494079" y="620532"/>
                  </a:lnTo>
                  <a:lnTo>
                    <a:pt x="495191" y="633188"/>
                  </a:lnTo>
                  <a:lnTo>
                    <a:pt x="499703" y="671020"/>
                  </a:lnTo>
                  <a:lnTo>
                    <a:pt x="502193" y="696300"/>
                  </a:lnTo>
                  <a:lnTo>
                    <a:pt x="502858" y="709006"/>
                  </a:lnTo>
                  <a:lnTo>
                    <a:pt x="504575" y="734374"/>
                  </a:lnTo>
                  <a:lnTo>
                    <a:pt x="504615" y="747151"/>
                  </a:lnTo>
                  <a:lnTo>
                    <a:pt x="504532" y="759941"/>
                  </a:lnTo>
                  <a:lnTo>
                    <a:pt x="830856" y="723020"/>
                  </a:lnTo>
                  <a:lnTo>
                    <a:pt x="772441" y="767972"/>
                  </a:lnTo>
                  <a:lnTo>
                    <a:pt x="757879" y="782401"/>
                  </a:lnTo>
                  <a:close/>
                </a:path>
                <a:path w="1757680" h="1874520">
                  <a:moveTo>
                    <a:pt x="830856" y="723020"/>
                  </a:moveTo>
                  <a:lnTo>
                    <a:pt x="504532" y="759941"/>
                  </a:lnTo>
                  <a:lnTo>
                    <a:pt x="542756" y="742835"/>
                  </a:lnTo>
                  <a:lnTo>
                    <a:pt x="653002" y="653676"/>
                  </a:lnTo>
                  <a:lnTo>
                    <a:pt x="688768" y="624067"/>
                  </a:lnTo>
                  <a:lnTo>
                    <a:pt x="723577" y="594567"/>
                  </a:lnTo>
                  <a:lnTo>
                    <a:pt x="759356" y="552175"/>
                  </a:lnTo>
                  <a:lnTo>
                    <a:pt x="832588" y="492766"/>
                  </a:lnTo>
                  <a:lnTo>
                    <a:pt x="867384" y="450486"/>
                  </a:lnTo>
                  <a:lnTo>
                    <a:pt x="903480" y="420840"/>
                  </a:lnTo>
                  <a:lnTo>
                    <a:pt x="938118" y="378577"/>
                  </a:lnTo>
                  <a:lnTo>
                    <a:pt x="974256" y="348927"/>
                  </a:lnTo>
                  <a:lnTo>
                    <a:pt x="1009136" y="306637"/>
                  </a:lnTo>
                  <a:lnTo>
                    <a:pt x="1048513" y="276620"/>
                  </a:lnTo>
                  <a:lnTo>
                    <a:pt x="1091932" y="271707"/>
                  </a:lnTo>
                  <a:lnTo>
                    <a:pt x="1132898" y="279854"/>
                  </a:lnTo>
                  <a:lnTo>
                    <a:pt x="1167769" y="314251"/>
                  </a:lnTo>
                  <a:lnTo>
                    <a:pt x="1176292" y="338849"/>
                  </a:lnTo>
                  <a:lnTo>
                    <a:pt x="1171363" y="377750"/>
                  </a:lnTo>
                  <a:lnTo>
                    <a:pt x="1154403" y="418012"/>
                  </a:lnTo>
                  <a:lnTo>
                    <a:pt x="1126832" y="446693"/>
                  </a:lnTo>
                  <a:lnTo>
                    <a:pt x="1039696" y="520457"/>
                  </a:lnTo>
                  <a:lnTo>
                    <a:pt x="1002629" y="562994"/>
                  </a:lnTo>
                  <a:lnTo>
                    <a:pt x="963988" y="592928"/>
                  </a:lnTo>
                  <a:lnTo>
                    <a:pt x="926657" y="635495"/>
                  </a:lnTo>
                  <a:lnTo>
                    <a:pt x="887809" y="665452"/>
                  </a:lnTo>
                  <a:lnTo>
                    <a:pt x="850327" y="708036"/>
                  </a:lnTo>
                  <a:lnTo>
                    <a:pt x="830856" y="723020"/>
                  </a:lnTo>
                  <a:close/>
                </a:path>
                <a:path w="1757680" h="1874520">
                  <a:moveTo>
                    <a:pt x="319" y="1392135"/>
                  </a:moveTo>
                  <a:lnTo>
                    <a:pt x="1162" y="1213105"/>
                  </a:lnTo>
                  <a:lnTo>
                    <a:pt x="45451" y="1169751"/>
                  </a:lnTo>
                  <a:lnTo>
                    <a:pt x="116491" y="1110589"/>
                  </a:lnTo>
                  <a:lnTo>
                    <a:pt x="144559" y="1081852"/>
                  </a:lnTo>
                  <a:lnTo>
                    <a:pt x="173716" y="1052991"/>
                  </a:lnTo>
                  <a:lnTo>
                    <a:pt x="204773" y="1023915"/>
                  </a:lnTo>
                  <a:lnTo>
                    <a:pt x="238540" y="994532"/>
                  </a:lnTo>
                  <a:lnTo>
                    <a:pt x="181516" y="1000984"/>
                  </a:lnTo>
                  <a:lnTo>
                    <a:pt x="71111" y="987913"/>
                  </a:lnTo>
                  <a:lnTo>
                    <a:pt x="19522" y="993750"/>
                  </a:lnTo>
                  <a:lnTo>
                    <a:pt x="0" y="983178"/>
                  </a:lnTo>
                  <a:lnTo>
                    <a:pt x="1306" y="842439"/>
                  </a:lnTo>
                  <a:lnTo>
                    <a:pt x="48164" y="837137"/>
                  </a:lnTo>
                  <a:lnTo>
                    <a:pt x="103247" y="843686"/>
                  </a:lnTo>
                  <a:lnTo>
                    <a:pt x="205327" y="832137"/>
                  </a:lnTo>
                  <a:lnTo>
                    <a:pt x="257353" y="839031"/>
                  </a:lnTo>
                  <a:lnTo>
                    <a:pt x="757879" y="782401"/>
                  </a:lnTo>
                  <a:lnTo>
                    <a:pt x="728755" y="811258"/>
                  </a:lnTo>
                  <a:lnTo>
                    <a:pt x="710407" y="826115"/>
                  </a:lnTo>
                  <a:lnTo>
                    <a:pt x="759841" y="833303"/>
                  </a:lnTo>
                  <a:lnTo>
                    <a:pt x="807182" y="827947"/>
                  </a:lnTo>
                  <a:lnTo>
                    <a:pt x="855372" y="835276"/>
                  </a:lnTo>
                  <a:lnTo>
                    <a:pt x="901641" y="830041"/>
                  </a:lnTo>
                  <a:lnTo>
                    <a:pt x="948934" y="837471"/>
                  </a:lnTo>
                  <a:lnTo>
                    <a:pt x="994479" y="832318"/>
                  </a:lnTo>
                  <a:lnTo>
                    <a:pt x="1041221" y="839810"/>
                  </a:lnTo>
                  <a:lnTo>
                    <a:pt x="1149463" y="853126"/>
                  </a:lnTo>
                  <a:lnTo>
                    <a:pt x="1202079" y="847173"/>
                  </a:lnTo>
                  <a:lnTo>
                    <a:pt x="1471610" y="880582"/>
                  </a:lnTo>
                  <a:lnTo>
                    <a:pt x="1583625" y="893471"/>
                  </a:lnTo>
                  <a:lnTo>
                    <a:pt x="499178" y="1016167"/>
                  </a:lnTo>
                  <a:lnTo>
                    <a:pt x="499088" y="1080083"/>
                  </a:lnTo>
                  <a:lnTo>
                    <a:pt x="497697" y="1131364"/>
                  </a:lnTo>
                  <a:lnTo>
                    <a:pt x="313477" y="1152207"/>
                  </a:lnTo>
                  <a:lnTo>
                    <a:pt x="191369" y="1242709"/>
                  </a:lnTo>
                  <a:lnTo>
                    <a:pt x="151884" y="1285519"/>
                  </a:lnTo>
                  <a:lnTo>
                    <a:pt x="110636" y="1315748"/>
                  </a:lnTo>
                  <a:lnTo>
                    <a:pt x="33968" y="1375547"/>
                  </a:lnTo>
                  <a:lnTo>
                    <a:pt x="319" y="1392135"/>
                  </a:lnTo>
                  <a:close/>
                </a:path>
                <a:path w="1757680" h="1874520">
                  <a:moveTo>
                    <a:pt x="1215652" y="1574155"/>
                  </a:moveTo>
                  <a:lnTo>
                    <a:pt x="1180422" y="1578141"/>
                  </a:lnTo>
                  <a:lnTo>
                    <a:pt x="1151604" y="1568621"/>
                  </a:lnTo>
                  <a:lnTo>
                    <a:pt x="1126806" y="1558646"/>
                  </a:lnTo>
                  <a:lnTo>
                    <a:pt x="1099352" y="1523409"/>
                  </a:lnTo>
                  <a:lnTo>
                    <a:pt x="1064217" y="1489041"/>
                  </a:lnTo>
                  <a:lnTo>
                    <a:pt x="1028173" y="1467557"/>
                  </a:lnTo>
                  <a:lnTo>
                    <a:pt x="989017" y="1433644"/>
                  </a:lnTo>
                  <a:lnTo>
                    <a:pt x="948828" y="1399848"/>
                  </a:lnTo>
                  <a:lnTo>
                    <a:pt x="908260" y="1366095"/>
                  </a:lnTo>
                  <a:lnTo>
                    <a:pt x="869393" y="1344930"/>
                  </a:lnTo>
                  <a:lnTo>
                    <a:pt x="830023" y="1311042"/>
                  </a:lnTo>
                  <a:lnTo>
                    <a:pt x="791057" y="1277107"/>
                  </a:lnTo>
                  <a:lnTo>
                    <a:pt x="752577" y="1243118"/>
                  </a:lnTo>
                  <a:lnTo>
                    <a:pt x="600732" y="1106926"/>
                  </a:lnTo>
                  <a:lnTo>
                    <a:pt x="576504" y="1084105"/>
                  </a:lnTo>
                  <a:lnTo>
                    <a:pt x="551965" y="1061319"/>
                  </a:lnTo>
                  <a:lnTo>
                    <a:pt x="526422" y="1038647"/>
                  </a:lnTo>
                  <a:lnTo>
                    <a:pt x="499178" y="1016167"/>
                  </a:lnTo>
                  <a:lnTo>
                    <a:pt x="1583625" y="893471"/>
                  </a:lnTo>
                  <a:lnTo>
                    <a:pt x="1639077" y="899978"/>
                  </a:lnTo>
                  <a:lnTo>
                    <a:pt x="757868" y="999680"/>
                  </a:lnTo>
                  <a:lnTo>
                    <a:pt x="778255" y="1022935"/>
                  </a:lnTo>
                  <a:lnTo>
                    <a:pt x="794394" y="1033890"/>
                  </a:lnTo>
                  <a:lnTo>
                    <a:pt x="808842" y="1045036"/>
                  </a:lnTo>
                  <a:lnTo>
                    <a:pt x="822731" y="1056246"/>
                  </a:lnTo>
                  <a:lnTo>
                    <a:pt x="863298" y="1089999"/>
                  </a:lnTo>
                  <a:lnTo>
                    <a:pt x="902747" y="1111098"/>
                  </a:lnTo>
                  <a:lnTo>
                    <a:pt x="943465" y="1144834"/>
                  </a:lnTo>
                  <a:lnTo>
                    <a:pt x="983556" y="1178641"/>
                  </a:lnTo>
                  <a:lnTo>
                    <a:pt x="1022552" y="1212572"/>
                  </a:lnTo>
                  <a:lnTo>
                    <a:pt x="1058325" y="1246868"/>
                  </a:lnTo>
                  <a:lnTo>
                    <a:pt x="1090836" y="1268752"/>
                  </a:lnTo>
                  <a:lnTo>
                    <a:pt x="1125442" y="1315960"/>
                  </a:lnTo>
                  <a:lnTo>
                    <a:pt x="1158932" y="1350514"/>
                  </a:lnTo>
                  <a:lnTo>
                    <a:pt x="1165102" y="1349816"/>
                  </a:lnTo>
                  <a:lnTo>
                    <a:pt x="1173021" y="1361701"/>
                  </a:lnTo>
                  <a:lnTo>
                    <a:pt x="1179834" y="1360930"/>
                  </a:lnTo>
                  <a:lnTo>
                    <a:pt x="1188398" y="1372743"/>
                  </a:lnTo>
                  <a:lnTo>
                    <a:pt x="1228808" y="1406514"/>
                  </a:lnTo>
                  <a:lnTo>
                    <a:pt x="1251716" y="1442265"/>
                  </a:lnTo>
                  <a:lnTo>
                    <a:pt x="1259121" y="1492551"/>
                  </a:lnTo>
                  <a:lnTo>
                    <a:pt x="1250164" y="1544689"/>
                  </a:lnTo>
                  <a:lnTo>
                    <a:pt x="1215652" y="1574155"/>
                  </a:lnTo>
                  <a:close/>
                </a:path>
                <a:path w="1757680" h="1874520">
                  <a:moveTo>
                    <a:pt x="1682197" y="1074034"/>
                  </a:moveTo>
                  <a:lnTo>
                    <a:pt x="1663058" y="1076199"/>
                  </a:lnTo>
                  <a:lnTo>
                    <a:pt x="1642625" y="1065730"/>
                  </a:lnTo>
                  <a:lnTo>
                    <a:pt x="1605013" y="1069985"/>
                  </a:lnTo>
                  <a:lnTo>
                    <a:pt x="1557168" y="1062618"/>
                  </a:lnTo>
                  <a:lnTo>
                    <a:pt x="1509196" y="1068045"/>
                  </a:lnTo>
                  <a:lnTo>
                    <a:pt x="1309053" y="1039566"/>
                  </a:lnTo>
                  <a:lnTo>
                    <a:pt x="1256909" y="1032684"/>
                  </a:lnTo>
                  <a:lnTo>
                    <a:pt x="1163592" y="1017680"/>
                  </a:lnTo>
                  <a:lnTo>
                    <a:pt x="1090021" y="1000442"/>
                  </a:lnTo>
                  <a:lnTo>
                    <a:pt x="1041546" y="993146"/>
                  </a:lnTo>
                  <a:lnTo>
                    <a:pt x="1023036" y="982459"/>
                  </a:lnTo>
                  <a:lnTo>
                    <a:pt x="786315" y="1009242"/>
                  </a:lnTo>
                  <a:lnTo>
                    <a:pt x="757868" y="999680"/>
                  </a:lnTo>
                  <a:lnTo>
                    <a:pt x="1639077" y="899978"/>
                  </a:lnTo>
                  <a:lnTo>
                    <a:pt x="1694159" y="906527"/>
                  </a:lnTo>
                  <a:lnTo>
                    <a:pt x="1722524" y="916099"/>
                  </a:lnTo>
                  <a:lnTo>
                    <a:pt x="1744096" y="939220"/>
                  </a:lnTo>
                  <a:lnTo>
                    <a:pt x="1755800" y="963458"/>
                  </a:lnTo>
                  <a:lnTo>
                    <a:pt x="1757414" y="1001618"/>
                  </a:lnTo>
                  <a:lnTo>
                    <a:pt x="1751678" y="1027829"/>
                  </a:lnTo>
                  <a:lnTo>
                    <a:pt x="1739682" y="1041968"/>
                  </a:lnTo>
                  <a:lnTo>
                    <a:pt x="1718106" y="1057190"/>
                  </a:lnTo>
                  <a:lnTo>
                    <a:pt x="1682197" y="1074034"/>
                  </a:lnTo>
                  <a:close/>
                </a:path>
                <a:path w="1757680" h="1874520">
                  <a:moveTo>
                    <a:pt x="401192" y="1870802"/>
                  </a:moveTo>
                  <a:lnTo>
                    <a:pt x="339773" y="1852188"/>
                  </a:lnTo>
                  <a:lnTo>
                    <a:pt x="319632" y="1803343"/>
                  </a:lnTo>
                  <a:lnTo>
                    <a:pt x="315439" y="1752693"/>
                  </a:lnTo>
                  <a:lnTo>
                    <a:pt x="314520" y="1701673"/>
                  </a:lnTo>
                  <a:lnTo>
                    <a:pt x="313764" y="1650635"/>
                  </a:lnTo>
                  <a:lnTo>
                    <a:pt x="313173" y="1599578"/>
                  </a:lnTo>
                  <a:lnTo>
                    <a:pt x="312746" y="1548502"/>
                  </a:lnTo>
                  <a:lnTo>
                    <a:pt x="311055" y="1484788"/>
                  </a:lnTo>
                  <a:lnTo>
                    <a:pt x="310955" y="1433675"/>
                  </a:lnTo>
                  <a:lnTo>
                    <a:pt x="311020" y="1382544"/>
                  </a:lnTo>
                  <a:lnTo>
                    <a:pt x="311249" y="1331394"/>
                  </a:lnTo>
                  <a:lnTo>
                    <a:pt x="311642" y="1280225"/>
                  </a:lnTo>
                  <a:lnTo>
                    <a:pt x="313942" y="1254403"/>
                  </a:lnTo>
                  <a:lnTo>
                    <a:pt x="317067" y="1215706"/>
                  </a:lnTo>
                  <a:lnTo>
                    <a:pt x="322587" y="1189519"/>
                  </a:lnTo>
                  <a:lnTo>
                    <a:pt x="327787" y="1163369"/>
                  </a:lnTo>
                  <a:lnTo>
                    <a:pt x="313477" y="1152207"/>
                  </a:lnTo>
                  <a:lnTo>
                    <a:pt x="497697" y="1131364"/>
                  </a:lnTo>
                  <a:lnTo>
                    <a:pt x="496306" y="1182646"/>
                  </a:lnTo>
                  <a:lnTo>
                    <a:pt x="495241" y="1233890"/>
                  </a:lnTo>
                  <a:lnTo>
                    <a:pt x="494524" y="1285096"/>
                  </a:lnTo>
                  <a:lnTo>
                    <a:pt x="494254" y="1336250"/>
                  </a:lnTo>
                  <a:lnTo>
                    <a:pt x="496465" y="1399905"/>
                  </a:lnTo>
                  <a:lnTo>
                    <a:pt x="498466" y="1450803"/>
                  </a:lnTo>
                  <a:lnTo>
                    <a:pt x="500041" y="1501749"/>
                  </a:lnTo>
                  <a:lnTo>
                    <a:pt x="500972" y="1565549"/>
                  </a:lnTo>
                  <a:lnTo>
                    <a:pt x="496760" y="1617149"/>
                  </a:lnTo>
                  <a:lnTo>
                    <a:pt x="496567" y="1629952"/>
                  </a:lnTo>
                  <a:lnTo>
                    <a:pt x="496933" y="1642692"/>
                  </a:lnTo>
                  <a:lnTo>
                    <a:pt x="497859" y="1655368"/>
                  </a:lnTo>
                  <a:lnTo>
                    <a:pt x="499177" y="1668000"/>
                  </a:lnTo>
                  <a:lnTo>
                    <a:pt x="500143" y="1680672"/>
                  </a:lnTo>
                  <a:lnTo>
                    <a:pt x="499353" y="1680761"/>
                  </a:lnTo>
                  <a:lnTo>
                    <a:pt x="499660" y="1693507"/>
                  </a:lnTo>
                  <a:lnTo>
                    <a:pt x="498314" y="1732003"/>
                  </a:lnTo>
                  <a:lnTo>
                    <a:pt x="491990" y="1771061"/>
                  </a:lnTo>
                  <a:lnTo>
                    <a:pt x="479140" y="1810858"/>
                  </a:lnTo>
                  <a:lnTo>
                    <a:pt x="430493" y="1854705"/>
                  </a:lnTo>
                  <a:lnTo>
                    <a:pt x="401192" y="1870802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97323" y="7746672"/>
              <a:ext cx="1290955" cy="1673225"/>
            </a:xfrm>
            <a:custGeom>
              <a:avLst/>
              <a:gdLst/>
              <a:ahLst/>
              <a:cxnLst/>
              <a:rect l="l" t="t" r="r" b="b"/>
              <a:pathLst>
                <a:path w="1290955" h="1673225">
                  <a:moveTo>
                    <a:pt x="1078126" y="557340"/>
                  </a:moveTo>
                  <a:lnTo>
                    <a:pt x="940989" y="572856"/>
                  </a:lnTo>
                  <a:lnTo>
                    <a:pt x="944575" y="524859"/>
                  </a:lnTo>
                  <a:lnTo>
                    <a:pt x="948025" y="479378"/>
                  </a:lnTo>
                  <a:lnTo>
                    <a:pt x="951199" y="435565"/>
                  </a:lnTo>
                  <a:lnTo>
                    <a:pt x="953962" y="392568"/>
                  </a:lnTo>
                  <a:lnTo>
                    <a:pt x="956947" y="336663"/>
                  </a:lnTo>
                  <a:lnTo>
                    <a:pt x="959610" y="280740"/>
                  </a:lnTo>
                  <a:lnTo>
                    <a:pt x="962323" y="224820"/>
                  </a:lnTo>
                  <a:lnTo>
                    <a:pt x="965460" y="168926"/>
                  </a:lnTo>
                  <a:lnTo>
                    <a:pt x="970458" y="97762"/>
                  </a:lnTo>
                  <a:lnTo>
                    <a:pt x="979501" y="27196"/>
                  </a:lnTo>
                  <a:lnTo>
                    <a:pt x="1015391" y="0"/>
                  </a:lnTo>
                  <a:lnTo>
                    <a:pt x="1032893" y="3515"/>
                  </a:lnTo>
                  <a:lnTo>
                    <a:pt x="1064138" y="72735"/>
                  </a:lnTo>
                  <a:lnTo>
                    <a:pt x="1072527" y="120398"/>
                  </a:lnTo>
                  <a:lnTo>
                    <a:pt x="1078497" y="168193"/>
                  </a:lnTo>
                  <a:lnTo>
                    <a:pt x="1082332" y="216106"/>
                  </a:lnTo>
                  <a:lnTo>
                    <a:pt x="1084315" y="264123"/>
                  </a:lnTo>
                  <a:lnTo>
                    <a:pt x="1084721" y="312660"/>
                  </a:lnTo>
                  <a:lnTo>
                    <a:pt x="1083857" y="360412"/>
                  </a:lnTo>
                  <a:lnTo>
                    <a:pt x="1081983" y="408656"/>
                  </a:lnTo>
                  <a:lnTo>
                    <a:pt x="1079390" y="456948"/>
                  </a:lnTo>
                  <a:lnTo>
                    <a:pt x="1076361" y="505272"/>
                  </a:lnTo>
                  <a:lnTo>
                    <a:pt x="1076273" y="535555"/>
                  </a:lnTo>
                  <a:lnTo>
                    <a:pt x="1078126" y="557340"/>
                  </a:lnTo>
                  <a:close/>
                </a:path>
                <a:path w="1290955" h="1673225">
                  <a:moveTo>
                    <a:pt x="1290677" y="701162"/>
                  </a:moveTo>
                  <a:lnTo>
                    <a:pt x="911119" y="744105"/>
                  </a:lnTo>
                  <a:lnTo>
                    <a:pt x="737940" y="576765"/>
                  </a:lnTo>
                  <a:lnTo>
                    <a:pt x="704830" y="544136"/>
                  </a:lnTo>
                  <a:lnTo>
                    <a:pt x="672114" y="511353"/>
                  </a:lnTo>
                  <a:lnTo>
                    <a:pt x="637375" y="476101"/>
                  </a:lnTo>
                  <a:lnTo>
                    <a:pt x="603545" y="440019"/>
                  </a:lnTo>
                  <a:lnTo>
                    <a:pt x="571971" y="402157"/>
                  </a:lnTo>
                  <a:lnTo>
                    <a:pt x="543995" y="361565"/>
                  </a:lnTo>
                  <a:lnTo>
                    <a:pt x="520962" y="317293"/>
                  </a:lnTo>
                  <a:lnTo>
                    <a:pt x="504216" y="268388"/>
                  </a:lnTo>
                  <a:lnTo>
                    <a:pt x="503903" y="265893"/>
                  </a:lnTo>
                  <a:lnTo>
                    <a:pt x="504415" y="263386"/>
                  </a:lnTo>
                  <a:lnTo>
                    <a:pt x="512102" y="257695"/>
                  </a:lnTo>
                  <a:lnTo>
                    <a:pt x="567707" y="266099"/>
                  </a:lnTo>
                  <a:lnTo>
                    <a:pt x="612798" y="290866"/>
                  </a:lnTo>
                  <a:lnTo>
                    <a:pt x="652184" y="323935"/>
                  </a:lnTo>
                  <a:lnTo>
                    <a:pt x="690678" y="357243"/>
                  </a:lnTo>
                  <a:lnTo>
                    <a:pt x="733466" y="391164"/>
                  </a:lnTo>
                  <a:lnTo>
                    <a:pt x="775667" y="425851"/>
                  </a:lnTo>
                  <a:lnTo>
                    <a:pt x="817488" y="461018"/>
                  </a:lnTo>
                  <a:lnTo>
                    <a:pt x="859136" y="496379"/>
                  </a:lnTo>
                  <a:lnTo>
                    <a:pt x="897442" y="531296"/>
                  </a:lnTo>
                  <a:lnTo>
                    <a:pt x="918046" y="551049"/>
                  </a:lnTo>
                  <a:lnTo>
                    <a:pt x="940989" y="572856"/>
                  </a:lnTo>
                  <a:lnTo>
                    <a:pt x="1078126" y="557340"/>
                  </a:lnTo>
                  <a:lnTo>
                    <a:pt x="1078864" y="566010"/>
                  </a:lnTo>
                  <a:lnTo>
                    <a:pt x="1082524" y="596544"/>
                  </a:lnTo>
                  <a:lnTo>
                    <a:pt x="1085648" y="627064"/>
                  </a:lnTo>
                  <a:lnTo>
                    <a:pt x="1086445" y="640203"/>
                  </a:lnTo>
                  <a:lnTo>
                    <a:pt x="1086989" y="654275"/>
                  </a:lnTo>
                  <a:lnTo>
                    <a:pt x="1087448" y="669232"/>
                  </a:lnTo>
                  <a:lnTo>
                    <a:pt x="1088031" y="686447"/>
                  </a:lnTo>
                  <a:lnTo>
                    <a:pt x="1290677" y="663519"/>
                  </a:lnTo>
                  <a:lnTo>
                    <a:pt x="1290677" y="701162"/>
                  </a:lnTo>
                  <a:close/>
                </a:path>
                <a:path w="1290955" h="1673225">
                  <a:moveTo>
                    <a:pt x="1290677" y="663519"/>
                  </a:moveTo>
                  <a:lnTo>
                    <a:pt x="1088031" y="686447"/>
                  </a:lnTo>
                  <a:lnTo>
                    <a:pt x="1206660" y="595015"/>
                  </a:lnTo>
                  <a:lnTo>
                    <a:pt x="1245224" y="563741"/>
                  </a:lnTo>
                  <a:lnTo>
                    <a:pt x="1282458" y="531072"/>
                  </a:lnTo>
                  <a:lnTo>
                    <a:pt x="1290677" y="523349"/>
                  </a:lnTo>
                  <a:lnTo>
                    <a:pt x="1290677" y="663519"/>
                  </a:lnTo>
                  <a:close/>
                </a:path>
                <a:path w="1290955" h="1673225">
                  <a:moveTo>
                    <a:pt x="310036" y="1467843"/>
                  </a:moveTo>
                  <a:lnTo>
                    <a:pt x="287935" y="1462958"/>
                  </a:lnTo>
                  <a:lnTo>
                    <a:pt x="280173" y="1458582"/>
                  </a:lnTo>
                  <a:lnTo>
                    <a:pt x="268076" y="1439091"/>
                  </a:lnTo>
                  <a:lnTo>
                    <a:pt x="274582" y="1424701"/>
                  </a:lnTo>
                  <a:lnTo>
                    <a:pt x="280760" y="1409956"/>
                  </a:lnTo>
                  <a:lnTo>
                    <a:pt x="369448" y="1319351"/>
                  </a:lnTo>
                  <a:lnTo>
                    <a:pt x="741010" y="990227"/>
                  </a:lnTo>
                  <a:lnTo>
                    <a:pt x="850894" y="896052"/>
                  </a:lnTo>
                  <a:lnTo>
                    <a:pt x="654624" y="886757"/>
                  </a:lnTo>
                  <a:lnTo>
                    <a:pt x="608342" y="883508"/>
                  </a:lnTo>
                  <a:lnTo>
                    <a:pt x="560770" y="879498"/>
                  </a:lnTo>
                  <a:lnTo>
                    <a:pt x="275589" y="852318"/>
                  </a:lnTo>
                  <a:lnTo>
                    <a:pt x="250459" y="851134"/>
                  </a:lnTo>
                  <a:lnTo>
                    <a:pt x="200069" y="850447"/>
                  </a:lnTo>
                  <a:lnTo>
                    <a:pt x="143066" y="841602"/>
                  </a:lnTo>
                  <a:lnTo>
                    <a:pt x="47489" y="817053"/>
                  </a:lnTo>
                  <a:lnTo>
                    <a:pt x="34540" y="811979"/>
                  </a:lnTo>
                  <a:lnTo>
                    <a:pt x="28267" y="809896"/>
                  </a:lnTo>
                  <a:lnTo>
                    <a:pt x="22409" y="809755"/>
                  </a:lnTo>
                  <a:lnTo>
                    <a:pt x="0" y="776410"/>
                  </a:lnTo>
                  <a:lnTo>
                    <a:pt x="2862" y="753929"/>
                  </a:lnTo>
                  <a:lnTo>
                    <a:pt x="15756" y="741232"/>
                  </a:lnTo>
                  <a:lnTo>
                    <a:pt x="23440" y="737240"/>
                  </a:lnTo>
                  <a:lnTo>
                    <a:pt x="486328" y="742298"/>
                  </a:lnTo>
                  <a:lnTo>
                    <a:pt x="534941" y="744003"/>
                  </a:lnTo>
                  <a:lnTo>
                    <a:pt x="680709" y="751927"/>
                  </a:lnTo>
                  <a:lnTo>
                    <a:pt x="729313" y="753223"/>
                  </a:lnTo>
                  <a:lnTo>
                    <a:pt x="775341" y="752518"/>
                  </a:lnTo>
                  <a:lnTo>
                    <a:pt x="821149" y="750106"/>
                  </a:lnTo>
                  <a:lnTo>
                    <a:pt x="911119" y="744105"/>
                  </a:lnTo>
                  <a:lnTo>
                    <a:pt x="1290677" y="701162"/>
                  </a:lnTo>
                  <a:lnTo>
                    <a:pt x="1290677" y="725695"/>
                  </a:lnTo>
                  <a:lnTo>
                    <a:pt x="1271393" y="743543"/>
                  </a:lnTo>
                  <a:lnTo>
                    <a:pt x="1290677" y="744037"/>
                  </a:lnTo>
                  <a:lnTo>
                    <a:pt x="1290677" y="887747"/>
                  </a:lnTo>
                  <a:lnTo>
                    <a:pt x="1082843" y="911261"/>
                  </a:lnTo>
                  <a:lnTo>
                    <a:pt x="1081977" y="961313"/>
                  </a:lnTo>
                  <a:lnTo>
                    <a:pt x="1081036" y="1010548"/>
                  </a:lnTo>
                  <a:lnTo>
                    <a:pt x="916864" y="1029123"/>
                  </a:lnTo>
                  <a:lnTo>
                    <a:pt x="808720" y="1116356"/>
                  </a:lnTo>
                  <a:lnTo>
                    <a:pt x="772449" y="1145141"/>
                  </a:lnTo>
                  <a:lnTo>
                    <a:pt x="735822" y="1173458"/>
                  </a:lnTo>
                  <a:lnTo>
                    <a:pt x="564311" y="1303446"/>
                  </a:lnTo>
                  <a:lnTo>
                    <a:pt x="477769" y="1367346"/>
                  </a:lnTo>
                  <a:lnTo>
                    <a:pt x="434120" y="1398753"/>
                  </a:lnTo>
                  <a:lnTo>
                    <a:pt x="390150" y="1429696"/>
                  </a:lnTo>
                  <a:lnTo>
                    <a:pt x="344699" y="1460876"/>
                  </a:lnTo>
                  <a:lnTo>
                    <a:pt x="310036" y="1467843"/>
                  </a:lnTo>
                  <a:close/>
                </a:path>
                <a:path w="1290955" h="1673225">
                  <a:moveTo>
                    <a:pt x="1290677" y="1097933"/>
                  </a:moveTo>
                  <a:lnTo>
                    <a:pt x="1173617" y="994123"/>
                  </a:lnTo>
                  <a:lnTo>
                    <a:pt x="1152139" y="974892"/>
                  </a:lnTo>
                  <a:lnTo>
                    <a:pt x="1082843" y="911261"/>
                  </a:lnTo>
                  <a:lnTo>
                    <a:pt x="1290677" y="887747"/>
                  </a:lnTo>
                  <a:lnTo>
                    <a:pt x="1290677" y="1097933"/>
                  </a:lnTo>
                  <a:close/>
                </a:path>
                <a:path w="1290955" h="1673225">
                  <a:moveTo>
                    <a:pt x="995276" y="1671632"/>
                  </a:moveTo>
                  <a:lnTo>
                    <a:pt x="940705" y="1656774"/>
                  </a:lnTo>
                  <a:lnTo>
                    <a:pt x="923070" y="1616082"/>
                  </a:lnTo>
                  <a:lnTo>
                    <a:pt x="918876" y="1566899"/>
                  </a:lnTo>
                  <a:lnTo>
                    <a:pt x="917805" y="1514306"/>
                  </a:lnTo>
                  <a:lnTo>
                    <a:pt x="916920" y="1461710"/>
                  </a:lnTo>
                  <a:lnTo>
                    <a:pt x="916223" y="1409110"/>
                  </a:lnTo>
                  <a:lnTo>
                    <a:pt x="915712" y="1356506"/>
                  </a:lnTo>
                  <a:lnTo>
                    <a:pt x="915389" y="1303900"/>
                  </a:lnTo>
                  <a:lnTo>
                    <a:pt x="915253" y="1251290"/>
                  </a:lnTo>
                  <a:lnTo>
                    <a:pt x="915304" y="1198677"/>
                  </a:lnTo>
                  <a:lnTo>
                    <a:pt x="915543" y="1146060"/>
                  </a:lnTo>
                  <a:lnTo>
                    <a:pt x="917083" y="1118528"/>
                  </a:lnTo>
                  <a:lnTo>
                    <a:pt x="920660" y="1091004"/>
                  </a:lnTo>
                  <a:lnTo>
                    <a:pt x="925111" y="1063486"/>
                  </a:lnTo>
                  <a:lnTo>
                    <a:pt x="929273" y="1035972"/>
                  </a:lnTo>
                  <a:lnTo>
                    <a:pt x="916864" y="1029123"/>
                  </a:lnTo>
                  <a:lnTo>
                    <a:pt x="1081036" y="1010548"/>
                  </a:lnTo>
                  <a:lnTo>
                    <a:pt x="1080123" y="1058302"/>
                  </a:lnTo>
                  <a:lnTo>
                    <a:pt x="1079363" y="1105682"/>
                  </a:lnTo>
                  <a:lnTo>
                    <a:pt x="1078868" y="1152617"/>
                  </a:lnTo>
                  <a:lnTo>
                    <a:pt x="1078752" y="1199328"/>
                  </a:lnTo>
                  <a:lnTo>
                    <a:pt x="1079921" y="1248997"/>
                  </a:lnTo>
                  <a:lnTo>
                    <a:pt x="1082206" y="1298959"/>
                  </a:lnTo>
                  <a:lnTo>
                    <a:pt x="1084078" y="1348370"/>
                  </a:lnTo>
                  <a:lnTo>
                    <a:pt x="1084063" y="1397787"/>
                  </a:lnTo>
                  <a:lnTo>
                    <a:pt x="1080651" y="1446835"/>
                  </a:lnTo>
                  <a:lnTo>
                    <a:pt x="1080247" y="1456212"/>
                  </a:lnTo>
                  <a:lnTo>
                    <a:pt x="1080347" y="1465571"/>
                  </a:lnTo>
                  <a:lnTo>
                    <a:pt x="1080951" y="1474911"/>
                  </a:lnTo>
                  <a:lnTo>
                    <a:pt x="1082764" y="1491814"/>
                  </a:lnTo>
                  <a:lnTo>
                    <a:pt x="1083114" y="1498592"/>
                  </a:lnTo>
                  <a:lnTo>
                    <a:pt x="1081534" y="1544809"/>
                  </a:lnTo>
                  <a:lnTo>
                    <a:pt x="1064395" y="1614757"/>
                  </a:lnTo>
                  <a:lnTo>
                    <a:pt x="1021513" y="1658241"/>
                  </a:lnTo>
                  <a:lnTo>
                    <a:pt x="995276" y="1671632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0676F3B0-D289-7519-C9AA-DC8E9317D2C8}"/>
              </a:ext>
            </a:extLst>
          </p:cNvPr>
          <p:cNvSpPr txBox="1"/>
          <p:nvPr/>
        </p:nvSpPr>
        <p:spPr>
          <a:xfrm>
            <a:off x="3098244" y="933278"/>
            <a:ext cx="8785876" cy="1465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0"/>
              </a:spcBef>
            </a:pPr>
            <a:r>
              <a:rPr lang="en-IN" sz="2800" b="1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rPr>
              <a:t>Question 11: </a:t>
            </a:r>
          </a:p>
          <a:p>
            <a:pPr marL="12700" marR="5080">
              <a:lnSpc>
                <a:spcPct val="115300"/>
              </a:lnSpc>
              <a:spcBef>
                <a:spcPts val="90"/>
              </a:spcBef>
            </a:pPr>
            <a:r>
              <a:rPr lang="en-US" sz="2800" b="1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rPr>
              <a:t>Calculate the percentage contribution of each pizza type to total revenue.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Trebuchet M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9D9182-668A-B6D4-36F3-3B20B24B2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88325"/>
            <a:ext cx="7616920" cy="67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598185" y="0"/>
            <a:ext cx="11687810" cy="10290175"/>
            <a:chOff x="6598185" y="0"/>
            <a:chExt cx="11687810" cy="10290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0832" y="1803775"/>
              <a:ext cx="7724789" cy="84832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185" y="0"/>
              <a:ext cx="1067271" cy="22633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46095" y="51642"/>
              <a:ext cx="3924300" cy="2077085"/>
            </a:xfrm>
            <a:custGeom>
              <a:avLst/>
              <a:gdLst/>
              <a:ahLst/>
              <a:cxnLst/>
              <a:rect l="l" t="t" r="r" b="b"/>
              <a:pathLst>
                <a:path w="3924300" h="2077085">
                  <a:moveTo>
                    <a:pt x="653244" y="29537"/>
                  </a:moveTo>
                  <a:lnTo>
                    <a:pt x="660108" y="23540"/>
                  </a:lnTo>
                  <a:lnTo>
                    <a:pt x="659413" y="7284"/>
                  </a:lnTo>
                  <a:lnTo>
                    <a:pt x="646359" y="18687"/>
                  </a:lnTo>
                  <a:lnTo>
                    <a:pt x="653244" y="29537"/>
                  </a:lnTo>
                  <a:close/>
                </a:path>
                <a:path w="3924300" h="2077085">
                  <a:moveTo>
                    <a:pt x="644603" y="37086"/>
                  </a:moveTo>
                  <a:lnTo>
                    <a:pt x="653244" y="29537"/>
                  </a:lnTo>
                  <a:lnTo>
                    <a:pt x="638882" y="25219"/>
                  </a:lnTo>
                  <a:lnTo>
                    <a:pt x="644603" y="37086"/>
                  </a:lnTo>
                  <a:close/>
                </a:path>
                <a:path w="3924300" h="2077085">
                  <a:moveTo>
                    <a:pt x="593980" y="81308"/>
                  </a:moveTo>
                  <a:lnTo>
                    <a:pt x="642887" y="38585"/>
                  </a:lnTo>
                  <a:lnTo>
                    <a:pt x="632754" y="30573"/>
                  </a:lnTo>
                  <a:lnTo>
                    <a:pt x="585196" y="72118"/>
                  </a:lnTo>
                  <a:lnTo>
                    <a:pt x="593980" y="81308"/>
                  </a:lnTo>
                  <a:close/>
                </a:path>
                <a:path w="3924300" h="2077085">
                  <a:moveTo>
                    <a:pt x="588036" y="86501"/>
                  </a:moveTo>
                  <a:lnTo>
                    <a:pt x="593980" y="81308"/>
                  </a:lnTo>
                  <a:lnTo>
                    <a:pt x="582561" y="74421"/>
                  </a:lnTo>
                  <a:lnTo>
                    <a:pt x="580722" y="76027"/>
                  </a:lnTo>
                  <a:lnTo>
                    <a:pt x="588036" y="86501"/>
                  </a:lnTo>
                  <a:close/>
                </a:path>
                <a:path w="3924300" h="2077085">
                  <a:moveTo>
                    <a:pt x="576759" y="96352"/>
                  </a:moveTo>
                  <a:lnTo>
                    <a:pt x="588036" y="86501"/>
                  </a:lnTo>
                  <a:lnTo>
                    <a:pt x="580048" y="76616"/>
                  </a:lnTo>
                  <a:lnTo>
                    <a:pt x="571407" y="84165"/>
                  </a:lnTo>
                  <a:lnTo>
                    <a:pt x="576759" y="96352"/>
                  </a:lnTo>
                  <a:close/>
                </a:path>
                <a:path w="3924300" h="2077085">
                  <a:moveTo>
                    <a:pt x="572592" y="99993"/>
                  </a:moveTo>
                  <a:lnTo>
                    <a:pt x="573940" y="98815"/>
                  </a:lnTo>
                  <a:lnTo>
                    <a:pt x="565952" y="88929"/>
                  </a:lnTo>
                  <a:lnTo>
                    <a:pt x="564910" y="89840"/>
                  </a:lnTo>
                  <a:lnTo>
                    <a:pt x="572592" y="99993"/>
                  </a:lnTo>
                  <a:close/>
                </a:path>
                <a:path w="3924300" h="2077085">
                  <a:moveTo>
                    <a:pt x="567015" y="104865"/>
                  </a:moveTo>
                  <a:lnTo>
                    <a:pt x="572592" y="99993"/>
                  </a:lnTo>
                  <a:lnTo>
                    <a:pt x="558721" y="95247"/>
                  </a:lnTo>
                  <a:lnTo>
                    <a:pt x="567015" y="104865"/>
                  </a:lnTo>
                  <a:close/>
                </a:path>
                <a:path w="3924300" h="2077085">
                  <a:moveTo>
                    <a:pt x="571264" y="118016"/>
                  </a:moveTo>
                  <a:lnTo>
                    <a:pt x="685010" y="18650"/>
                  </a:lnTo>
                  <a:lnTo>
                    <a:pt x="674265" y="11173"/>
                  </a:lnTo>
                  <a:lnTo>
                    <a:pt x="562234" y="109041"/>
                  </a:lnTo>
                  <a:lnTo>
                    <a:pt x="571264" y="118016"/>
                  </a:lnTo>
                  <a:close/>
                </a:path>
                <a:path w="3924300" h="2077085">
                  <a:moveTo>
                    <a:pt x="567403" y="121389"/>
                  </a:moveTo>
                  <a:lnTo>
                    <a:pt x="571264" y="118016"/>
                  </a:lnTo>
                  <a:lnTo>
                    <a:pt x="562050" y="109201"/>
                  </a:lnTo>
                  <a:lnTo>
                    <a:pt x="557086" y="113538"/>
                  </a:lnTo>
                  <a:lnTo>
                    <a:pt x="558406" y="115048"/>
                  </a:lnTo>
                  <a:lnTo>
                    <a:pt x="567403" y="121389"/>
                  </a:lnTo>
                  <a:close/>
                </a:path>
                <a:path w="3924300" h="2077085">
                  <a:moveTo>
                    <a:pt x="558406" y="115048"/>
                  </a:moveTo>
                  <a:lnTo>
                    <a:pt x="557086" y="113538"/>
                  </a:lnTo>
                  <a:lnTo>
                    <a:pt x="556719" y="113859"/>
                  </a:lnTo>
                  <a:lnTo>
                    <a:pt x="558406" y="115048"/>
                  </a:lnTo>
                  <a:close/>
                </a:path>
                <a:path w="3924300" h="2077085">
                  <a:moveTo>
                    <a:pt x="565442" y="123103"/>
                  </a:moveTo>
                  <a:lnTo>
                    <a:pt x="558406" y="115048"/>
                  </a:lnTo>
                  <a:lnTo>
                    <a:pt x="556719" y="113859"/>
                  </a:lnTo>
                  <a:lnTo>
                    <a:pt x="555554" y="114877"/>
                  </a:lnTo>
                  <a:lnTo>
                    <a:pt x="565442" y="123103"/>
                  </a:lnTo>
                  <a:close/>
                </a:path>
                <a:path w="3924300" h="2077085">
                  <a:moveTo>
                    <a:pt x="553736" y="133328"/>
                  </a:moveTo>
                  <a:lnTo>
                    <a:pt x="561152" y="126850"/>
                  </a:lnTo>
                  <a:lnTo>
                    <a:pt x="553716" y="116483"/>
                  </a:lnTo>
                  <a:lnTo>
                    <a:pt x="550406" y="119374"/>
                  </a:lnTo>
                  <a:lnTo>
                    <a:pt x="553736" y="133328"/>
                  </a:lnTo>
                  <a:close/>
                </a:path>
                <a:path w="3924300" h="2077085">
                  <a:moveTo>
                    <a:pt x="698943" y="23342"/>
                  </a:moveTo>
                  <a:lnTo>
                    <a:pt x="711506" y="12367"/>
                  </a:lnTo>
                  <a:lnTo>
                    <a:pt x="701864" y="3927"/>
                  </a:lnTo>
                  <a:lnTo>
                    <a:pt x="690220" y="14099"/>
                  </a:lnTo>
                  <a:lnTo>
                    <a:pt x="698943" y="23342"/>
                  </a:lnTo>
                  <a:close/>
                </a:path>
                <a:path w="3924300" h="2077085">
                  <a:moveTo>
                    <a:pt x="553695" y="150227"/>
                  </a:moveTo>
                  <a:lnTo>
                    <a:pt x="691588" y="29767"/>
                  </a:lnTo>
                  <a:lnTo>
                    <a:pt x="687462" y="16508"/>
                  </a:lnTo>
                  <a:lnTo>
                    <a:pt x="551468" y="135309"/>
                  </a:lnTo>
                  <a:lnTo>
                    <a:pt x="553695" y="150227"/>
                  </a:lnTo>
                  <a:close/>
                </a:path>
                <a:path w="3924300" h="2077085">
                  <a:moveTo>
                    <a:pt x="550018" y="153440"/>
                  </a:moveTo>
                  <a:lnTo>
                    <a:pt x="551428" y="152208"/>
                  </a:lnTo>
                  <a:lnTo>
                    <a:pt x="546504" y="139646"/>
                  </a:lnTo>
                  <a:lnTo>
                    <a:pt x="541356" y="144143"/>
                  </a:lnTo>
                  <a:lnTo>
                    <a:pt x="550018" y="153440"/>
                  </a:lnTo>
                  <a:close/>
                </a:path>
                <a:path w="3924300" h="2077085">
                  <a:moveTo>
                    <a:pt x="550835" y="169589"/>
                  </a:moveTo>
                  <a:lnTo>
                    <a:pt x="734080" y="9510"/>
                  </a:lnTo>
                  <a:lnTo>
                    <a:pt x="725663" y="0"/>
                  </a:lnTo>
                  <a:lnTo>
                    <a:pt x="539354" y="162755"/>
                  </a:lnTo>
                  <a:lnTo>
                    <a:pt x="550835" y="169589"/>
                  </a:lnTo>
                  <a:close/>
                </a:path>
                <a:path w="3924300" h="2077085">
                  <a:moveTo>
                    <a:pt x="550672" y="186596"/>
                  </a:moveTo>
                  <a:lnTo>
                    <a:pt x="743967" y="17736"/>
                  </a:lnTo>
                  <a:lnTo>
                    <a:pt x="734938" y="8761"/>
                  </a:lnTo>
                  <a:lnTo>
                    <a:pt x="543420" y="176067"/>
                  </a:lnTo>
                  <a:lnTo>
                    <a:pt x="550672" y="186596"/>
                  </a:lnTo>
                  <a:close/>
                </a:path>
                <a:path w="3924300" h="2077085">
                  <a:moveTo>
                    <a:pt x="547383" y="206332"/>
                  </a:moveTo>
                  <a:lnTo>
                    <a:pt x="768012" y="13595"/>
                  </a:lnTo>
                  <a:lnTo>
                    <a:pt x="755428" y="7725"/>
                  </a:lnTo>
                  <a:lnTo>
                    <a:pt x="540989" y="195055"/>
                  </a:lnTo>
                  <a:lnTo>
                    <a:pt x="547383" y="206332"/>
                  </a:lnTo>
                  <a:close/>
                </a:path>
                <a:path w="3924300" h="2077085">
                  <a:moveTo>
                    <a:pt x="547526" y="223071"/>
                  </a:moveTo>
                  <a:lnTo>
                    <a:pt x="776980" y="22624"/>
                  </a:lnTo>
                  <a:lnTo>
                    <a:pt x="770463" y="11454"/>
                  </a:lnTo>
                  <a:lnTo>
                    <a:pt x="541193" y="211740"/>
                  </a:lnTo>
                  <a:lnTo>
                    <a:pt x="547526" y="223071"/>
                  </a:lnTo>
                  <a:close/>
                </a:path>
                <a:path w="3924300" h="2077085">
                  <a:moveTo>
                    <a:pt x="542950" y="243932"/>
                  </a:moveTo>
                  <a:lnTo>
                    <a:pt x="805008" y="15003"/>
                  </a:lnTo>
                  <a:lnTo>
                    <a:pt x="796040" y="5974"/>
                  </a:lnTo>
                  <a:lnTo>
                    <a:pt x="538333" y="231102"/>
                  </a:lnTo>
                  <a:lnTo>
                    <a:pt x="542950" y="243932"/>
                  </a:lnTo>
                  <a:close/>
                </a:path>
                <a:path w="3924300" h="2077085">
                  <a:moveTo>
                    <a:pt x="545483" y="258582"/>
                  </a:moveTo>
                  <a:lnTo>
                    <a:pt x="810912" y="26709"/>
                  </a:lnTo>
                  <a:lnTo>
                    <a:pt x="805376" y="14682"/>
                  </a:lnTo>
                  <a:lnTo>
                    <a:pt x="540560" y="246020"/>
                  </a:lnTo>
                  <a:lnTo>
                    <a:pt x="545483" y="258582"/>
                  </a:lnTo>
                  <a:close/>
                </a:path>
                <a:path w="3924300" h="2077085">
                  <a:moveTo>
                    <a:pt x="533777" y="268808"/>
                  </a:moveTo>
                  <a:lnTo>
                    <a:pt x="537884" y="265221"/>
                  </a:lnTo>
                  <a:lnTo>
                    <a:pt x="530080" y="255175"/>
                  </a:lnTo>
                  <a:lnTo>
                    <a:pt x="526219" y="258548"/>
                  </a:lnTo>
                  <a:lnTo>
                    <a:pt x="533777" y="268808"/>
                  </a:lnTo>
                  <a:close/>
                </a:path>
                <a:path w="3924300" h="2077085">
                  <a:moveTo>
                    <a:pt x="827529" y="29056"/>
                  </a:moveTo>
                  <a:lnTo>
                    <a:pt x="832248" y="24934"/>
                  </a:lnTo>
                  <a:lnTo>
                    <a:pt x="823341" y="15851"/>
                  </a:lnTo>
                  <a:lnTo>
                    <a:pt x="820166" y="18625"/>
                  </a:lnTo>
                  <a:lnTo>
                    <a:pt x="827529" y="29056"/>
                  </a:lnTo>
                  <a:close/>
                </a:path>
                <a:path w="3924300" h="2077085">
                  <a:moveTo>
                    <a:pt x="820179" y="18671"/>
                  </a:moveTo>
                  <a:close/>
                </a:path>
                <a:path w="3924300" h="2077085">
                  <a:moveTo>
                    <a:pt x="813752" y="41092"/>
                  </a:moveTo>
                  <a:lnTo>
                    <a:pt x="823986" y="32151"/>
                  </a:lnTo>
                  <a:lnTo>
                    <a:pt x="820179" y="18671"/>
                  </a:lnTo>
                  <a:lnTo>
                    <a:pt x="813425" y="24514"/>
                  </a:lnTo>
                  <a:lnTo>
                    <a:pt x="813752" y="41092"/>
                  </a:lnTo>
                  <a:close/>
                </a:path>
                <a:path w="3924300" h="2077085">
                  <a:moveTo>
                    <a:pt x="547771" y="273447"/>
                  </a:moveTo>
                  <a:lnTo>
                    <a:pt x="811852" y="42751"/>
                  </a:lnTo>
                  <a:lnTo>
                    <a:pt x="812383" y="25424"/>
                  </a:lnTo>
                  <a:lnTo>
                    <a:pt x="540519" y="262919"/>
                  </a:lnTo>
                  <a:lnTo>
                    <a:pt x="547771" y="273447"/>
                  </a:lnTo>
                  <a:close/>
                </a:path>
                <a:path w="3924300" h="2077085">
                  <a:moveTo>
                    <a:pt x="541234" y="296021"/>
                  </a:moveTo>
                  <a:lnTo>
                    <a:pt x="845028" y="30633"/>
                  </a:lnTo>
                  <a:lnTo>
                    <a:pt x="835814" y="21818"/>
                  </a:lnTo>
                  <a:lnTo>
                    <a:pt x="533675" y="285761"/>
                  </a:lnTo>
                  <a:lnTo>
                    <a:pt x="541234" y="296021"/>
                  </a:lnTo>
                  <a:close/>
                </a:path>
                <a:path w="3924300" h="2077085">
                  <a:moveTo>
                    <a:pt x="536780" y="316775"/>
                  </a:moveTo>
                  <a:lnTo>
                    <a:pt x="869563" y="26063"/>
                  </a:lnTo>
                  <a:lnTo>
                    <a:pt x="863965" y="14090"/>
                  </a:lnTo>
                  <a:lnTo>
                    <a:pt x="532838" y="303356"/>
                  </a:lnTo>
                  <a:lnTo>
                    <a:pt x="536780" y="316775"/>
                  </a:lnTo>
                  <a:close/>
                </a:path>
                <a:path w="3924300" h="2077085">
                  <a:moveTo>
                    <a:pt x="529794" y="322879"/>
                  </a:moveTo>
                  <a:lnTo>
                    <a:pt x="533900" y="319292"/>
                  </a:lnTo>
                  <a:lnTo>
                    <a:pt x="522971" y="311976"/>
                  </a:lnTo>
                  <a:lnTo>
                    <a:pt x="521316" y="313421"/>
                  </a:lnTo>
                  <a:lnTo>
                    <a:pt x="529794" y="322879"/>
                  </a:lnTo>
                  <a:close/>
                </a:path>
                <a:path w="3924300" h="2077085">
                  <a:moveTo>
                    <a:pt x="540049" y="330783"/>
                  </a:moveTo>
                  <a:lnTo>
                    <a:pt x="883127" y="31077"/>
                  </a:lnTo>
                  <a:lnTo>
                    <a:pt x="878449" y="18300"/>
                  </a:lnTo>
                  <a:lnTo>
                    <a:pt x="530774" y="322022"/>
                  </a:lnTo>
                  <a:lnTo>
                    <a:pt x="540049" y="330783"/>
                  </a:lnTo>
                  <a:close/>
                </a:path>
                <a:path w="3924300" h="2077085">
                  <a:moveTo>
                    <a:pt x="537843" y="332711"/>
                  </a:moveTo>
                  <a:lnTo>
                    <a:pt x="539498" y="331265"/>
                  </a:lnTo>
                  <a:lnTo>
                    <a:pt x="530468" y="322290"/>
                  </a:lnTo>
                  <a:lnTo>
                    <a:pt x="528507" y="324003"/>
                  </a:lnTo>
                  <a:lnTo>
                    <a:pt x="537843" y="332711"/>
                  </a:lnTo>
                  <a:close/>
                </a:path>
                <a:path w="3924300" h="2077085">
                  <a:moveTo>
                    <a:pt x="532327" y="337529"/>
                  </a:moveTo>
                  <a:lnTo>
                    <a:pt x="536433" y="333942"/>
                  </a:lnTo>
                  <a:lnTo>
                    <a:pt x="525075" y="327001"/>
                  </a:lnTo>
                  <a:lnTo>
                    <a:pt x="532327" y="337529"/>
                  </a:lnTo>
                  <a:close/>
                </a:path>
                <a:path w="3924300" h="2077085">
                  <a:moveTo>
                    <a:pt x="530325" y="356142"/>
                  </a:moveTo>
                  <a:lnTo>
                    <a:pt x="904230" y="29506"/>
                  </a:lnTo>
                  <a:lnTo>
                    <a:pt x="892810" y="22618"/>
                  </a:lnTo>
                  <a:lnTo>
                    <a:pt x="522215" y="346363"/>
                  </a:lnTo>
                  <a:lnTo>
                    <a:pt x="530325" y="356142"/>
                  </a:lnTo>
                  <a:close/>
                </a:path>
                <a:path w="3924300" h="2077085">
                  <a:moveTo>
                    <a:pt x="528813" y="374326"/>
                  </a:moveTo>
                  <a:lnTo>
                    <a:pt x="920323" y="32311"/>
                  </a:lnTo>
                  <a:lnTo>
                    <a:pt x="908219" y="26021"/>
                  </a:lnTo>
                  <a:lnTo>
                    <a:pt x="519048" y="365993"/>
                  </a:lnTo>
                  <a:lnTo>
                    <a:pt x="528813" y="374326"/>
                  </a:lnTo>
                  <a:close/>
                </a:path>
                <a:path w="3924300" h="2077085">
                  <a:moveTo>
                    <a:pt x="523114" y="379305"/>
                  </a:moveTo>
                  <a:lnTo>
                    <a:pt x="524585" y="378020"/>
                  </a:lnTo>
                  <a:lnTo>
                    <a:pt x="517210" y="367599"/>
                  </a:lnTo>
                  <a:lnTo>
                    <a:pt x="514452" y="370008"/>
                  </a:lnTo>
                  <a:lnTo>
                    <a:pt x="523114" y="379305"/>
                  </a:lnTo>
                  <a:close/>
                </a:path>
                <a:path w="3924300" h="2077085">
                  <a:moveTo>
                    <a:pt x="514043" y="387228"/>
                  </a:moveTo>
                  <a:lnTo>
                    <a:pt x="514227" y="387068"/>
                  </a:lnTo>
                  <a:lnTo>
                    <a:pt x="509672" y="374184"/>
                  </a:lnTo>
                  <a:lnTo>
                    <a:pt x="508017" y="375629"/>
                  </a:lnTo>
                  <a:lnTo>
                    <a:pt x="514043" y="387228"/>
                  </a:lnTo>
                  <a:close/>
                </a:path>
                <a:path w="3924300" h="2077085">
                  <a:moveTo>
                    <a:pt x="527486" y="392349"/>
                  </a:moveTo>
                  <a:lnTo>
                    <a:pt x="935833" y="35625"/>
                  </a:lnTo>
                  <a:lnTo>
                    <a:pt x="926313" y="27077"/>
                  </a:lnTo>
                  <a:lnTo>
                    <a:pt x="521949" y="380322"/>
                  </a:lnTo>
                  <a:lnTo>
                    <a:pt x="527486" y="392349"/>
                  </a:lnTo>
                  <a:close/>
                </a:path>
                <a:path w="3924300" h="2077085">
                  <a:moveTo>
                    <a:pt x="517735" y="384797"/>
                  </a:moveTo>
                  <a:lnTo>
                    <a:pt x="517598" y="384123"/>
                  </a:lnTo>
                  <a:lnTo>
                    <a:pt x="517353" y="384337"/>
                  </a:lnTo>
                  <a:lnTo>
                    <a:pt x="517735" y="384797"/>
                  </a:lnTo>
                  <a:close/>
                </a:path>
                <a:path w="3924300" h="2077085">
                  <a:moveTo>
                    <a:pt x="515903" y="402468"/>
                  </a:moveTo>
                  <a:lnTo>
                    <a:pt x="518660" y="400059"/>
                  </a:lnTo>
                  <a:lnTo>
                    <a:pt x="510550" y="390280"/>
                  </a:lnTo>
                  <a:lnTo>
                    <a:pt x="509937" y="390815"/>
                  </a:lnTo>
                  <a:lnTo>
                    <a:pt x="515903" y="402468"/>
                  </a:lnTo>
                  <a:close/>
                </a:path>
                <a:path w="3924300" h="2077085">
                  <a:moveTo>
                    <a:pt x="520499" y="398452"/>
                  </a:moveTo>
                  <a:lnTo>
                    <a:pt x="525463" y="394116"/>
                  </a:lnTo>
                  <a:lnTo>
                    <a:pt x="517735" y="384797"/>
                  </a:lnTo>
                  <a:lnTo>
                    <a:pt x="520499" y="398452"/>
                  </a:lnTo>
                  <a:close/>
                </a:path>
                <a:path w="3924300" h="2077085">
                  <a:moveTo>
                    <a:pt x="521990" y="414013"/>
                  </a:moveTo>
                  <a:lnTo>
                    <a:pt x="952952" y="37533"/>
                  </a:lnTo>
                  <a:lnTo>
                    <a:pt x="942574" y="29735"/>
                  </a:lnTo>
                  <a:lnTo>
                    <a:pt x="513022" y="404984"/>
                  </a:lnTo>
                  <a:lnTo>
                    <a:pt x="521990" y="414013"/>
                  </a:lnTo>
                  <a:close/>
                </a:path>
                <a:path w="3924300" h="2077085">
                  <a:moveTo>
                    <a:pt x="517884" y="417600"/>
                  </a:moveTo>
                  <a:lnTo>
                    <a:pt x="521990" y="414013"/>
                  </a:lnTo>
                  <a:lnTo>
                    <a:pt x="513022" y="404984"/>
                  </a:lnTo>
                  <a:lnTo>
                    <a:pt x="511858" y="406001"/>
                  </a:lnTo>
                  <a:lnTo>
                    <a:pt x="517884" y="417600"/>
                  </a:lnTo>
                  <a:close/>
                </a:path>
                <a:path w="3924300" h="2077085">
                  <a:moveTo>
                    <a:pt x="511817" y="422901"/>
                  </a:moveTo>
                  <a:lnTo>
                    <a:pt x="517884" y="417600"/>
                  </a:lnTo>
                  <a:lnTo>
                    <a:pt x="504565" y="412372"/>
                  </a:lnTo>
                  <a:lnTo>
                    <a:pt x="511817" y="422901"/>
                  </a:lnTo>
                  <a:close/>
                </a:path>
                <a:path w="3924300" h="2077085">
                  <a:moveTo>
                    <a:pt x="504156" y="429593"/>
                  </a:moveTo>
                  <a:lnTo>
                    <a:pt x="508446" y="425845"/>
                  </a:lnTo>
                  <a:lnTo>
                    <a:pt x="501868" y="414728"/>
                  </a:lnTo>
                  <a:lnTo>
                    <a:pt x="495985" y="419868"/>
                  </a:lnTo>
                  <a:lnTo>
                    <a:pt x="504156" y="429593"/>
                  </a:lnTo>
                  <a:close/>
                </a:path>
                <a:path w="3924300" h="2077085">
                  <a:moveTo>
                    <a:pt x="514473" y="437444"/>
                  </a:moveTo>
                  <a:lnTo>
                    <a:pt x="970439" y="39120"/>
                  </a:lnTo>
                  <a:lnTo>
                    <a:pt x="958407" y="32768"/>
                  </a:lnTo>
                  <a:lnTo>
                    <a:pt x="505995" y="427987"/>
                  </a:lnTo>
                  <a:lnTo>
                    <a:pt x="514473" y="437444"/>
                  </a:lnTo>
                  <a:close/>
                </a:path>
                <a:path w="3924300" h="2077085">
                  <a:moveTo>
                    <a:pt x="506771" y="461035"/>
                  </a:moveTo>
                  <a:lnTo>
                    <a:pt x="985229" y="43063"/>
                  </a:lnTo>
                  <a:lnTo>
                    <a:pt x="973503" y="36444"/>
                  </a:lnTo>
                  <a:lnTo>
                    <a:pt x="500070" y="450025"/>
                  </a:lnTo>
                  <a:lnTo>
                    <a:pt x="506771" y="461035"/>
                  </a:lnTo>
                  <a:close/>
                </a:path>
                <a:path w="3924300" h="2077085">
                  <a:moveTo>
                    <a:pt x="501378" y="465747"/>
                  </a:moveTo>
                  <a:lnTo>
                    <a:pt x="502420" y="464837"/>
                  </a:lnTo>
                  <a:lnTo>
                    <a:pt x="496087" y="453505"/>
                  </a:lnTo>
                  <a:lnTo>
                    <a:pt x="493268" y="455968"/>
                  </a:lnTo>
                  <a:lnTo>
                    <a:pt x="501378" y="465747"/>
                  </a:lnTo>
                  <a:close/>
                </a:path>
                <a:path w="3924300" h="2077085">
                  <a:moveTo>
                    <a:pt x="488723" y="476802"/>
                  </a:moveTo>
                  <a:lnTo>
                    <a:pt x="498436" y="468317"/>
                  </a:lnTo>
                  <a:lnTo>
                    <a:pt x="486621" y="461775"/>
                  </a:lnTo>
                  <a:lnTo>
                    <a:pt x="483454" y="464541"/>
                  </a:lnTo>
                  <a:lnTo>
                    <a:pt x="488723" y="476802"/>
                  </a:lnTo>
                  <a:close/>
                </a:path>
                <a:path w="3924300" h="2077085">
                  <a:moveTo>
                    <a:pt x="491448" y="491285"/>
                  </a:moveTo>
                  <a:lnTo>
                    <a:pt x="999713" y="47274"/>
                  </a:lnTo>
                  <a:lnTo>
                    <a:pt x="988110" y="40547"/>
                  </a:lnTo>
                  <a:lnTo>
                    <a:pt x="485574" y="479553"/>
                  </a:lnTo>
                  <a:lnTo>
                    <a:pt x="491448" y="491285"/>
                  </a:lnTo>
                  <a:close/>
                </a:path>
                <a:path w="3924300" h="2077085">
                  <a:moveTo>
                    <a:pt x="488651" y="493728"/>
                  </a:moveTo>
                  <a:lnTo>
                    <a:pt x="491448" y="491285"/>
                  </a:lnTo>
                  <a:lnTo>
                    <a:pt x="480663" y="483843"/>
                  </a:lnTo>
                  <a:lnTo>
                    <a:pt x="479376" y="484967"/>
                  </a:lnTo>
                  <a:lnTo>
                    <a:pt x="488651" y="493728"/>
                  </a:lnTo>
                  <a:close/>
                </a:path>
                <a:path w="3924300" h="2077085">
                  <a:moveTo>
                    <a:pt x="484177" y="497637"/>
                  </a:moveTo>
                  <a:lnTo>
                    <a:pt x="476986" y="487055"/>
                  </a:lnTo>
                  <a:lnTo>
                    <a:pt x="474535" y="489197"/>
                  </a:lnTo>
                  <a:lnTo>
                    <a:pt x="484177" y="497637"/>
                  </a:lnTo>
                  <a:close/>
                </a:path>
                <a:path w="3924300" h="2077085">
                  <a:moveTo>
                    <a:pt x="488426" y="510788"/>
                  </a:moveTo>
                  <a:lnTo>
                    <a:pt x="1014565" y="51163"/>
                  </a:lnTo>
                  <a:lnTo>
                    <a:pt x="1006271" y="41545"/>
                  </a:lnTo>
                  <a:lnTo>
                    <a:pt x="480684" y="500688"/>
                  </a:lnTo>
                  <a:lnTo>
                    <a:pt x="488426" y="510788"/>
                  </a:lnTo>
                  <a:close/>
                </a:path>
                <a:path w="3924300" h="2077085">
                  <a:moveTo>
                    <a:pt x="480398" y="517802"/>
                  </a:moveTo>
                  <a:lnTo>
                    <a:pt x="483401" y="515178"/>
                  </a:lnTo>
                  <a:lnTo>
                    <a:pt x="472962" y="507434"/>
                  </a:lnTo>
                  <a:lnTo>
                    <a:pt x="472349" y="507970"/>
                  </a:lnTo>
                  <a:lnTo>
                    <a:pt x="480398" y="517802"/>
                  </a:lnTo>
                  <a:close/>
                </a:path>
                <a:path w="3924300" h="2077085">
                  <a:moveTo>
                    <a:pt x="479621" y="535343"/>
                  </a:moveTo>
                  <a:lnTo>
                    <a:pt x="1031439" y="53286"/>
                  </a:lnTo>
                  <a:lnTo>
                    <a:pt x="1021000" y="45542"/>
                  </a:lnTo>
                  <a:lnTo>
                    <a:pt x="467037" y="529473"/>
                  </a:lnTo>
                  <a:lnTo>
                    <a:pt x="479621" y="535343"/>
                  </a:lnTo>
                  <a:close/>
                </a:path>
                <a:path w="3924300" h="2077085">
                  <a:moveTo>
                    <a:pt x="470735" y="543106"/>
                  </a:moveTo>
                  <a:lnTo>
                    <a:pt x="464279" y="531882"/>
                  </a:lnTo>
                  <a:lnTo>
                    <a:pt x="470735" y="543106"/>
                  </a:lnTo>
                  <a:close/>
                </a:path>
                <a:path w="3924300" h="2077085">
                  <a:moveTo>
                    <a:pt x="1043226" y="59852"/>
                  </a:moveTo>
                  <a:lnTo>
                    <a:pt x="1045800" y="57604"/>
                  </a:lnTo>
                  <a:lnTo>
                    <a:pt x="1039345" y="46380"/>
                  </a:lnTo>
                  <a:lnTo>
                    <a:pt x="1043226" y="59852"/>
                  </a:lnTo>
                  <a:close/>
                </a:path>
                <a:path w="3924300" h="2077085">
                  <a:moveTo>
                    <a:pt x="466527" y="563646"/>
                  </a:moveTo>
                  <a:lnTo>
                    <a:pt x="1043226" y="59852"/>
                  </a:lnTo>
                  <a:lnTo>
                    <a:pt x="1038855" y="46808"/>
                  </a:lnTo>
                  <a:lnTo>
                    <a:pt x="464055" y="548942"/>
                  </a:lnTo>
                  <a:lnTo>
                    <a:pt x="466527" y="563646"/>
                  </a:lnTo>
                  <a:close/>
                </a:path>
                <a:path w="3924300" h="2077085">
                  <a:moveTo>
                    <a:pt x="464811" y="565145"/>
                  </a:moveTo>
                  <a:lnTo>
                    <a:pt x="466527" y="563646"/>
                  </a:lnTo>
                  <a:lnTo>
                    <a:pt x="462461" y="550334"/>
                  </a:lnTo>
                  <a:lnTo>
                    <a:pt x="451491" y="559917"/>
                  </a:lnTo>
                  <a:lnTo>
                    <a:pt x="464811" y="565145"/>
                  </a:lnTo>
                  <a:close/>
                </a:path>
                <a:path w="3924300" h="2077085">
                  <a:moveTo>
                    <a:pt x="457232" y="588629"/>
                  </a:moveTo>
                  <a:lnTo>
                    <a:pt x="1066229" y="56621"/>
                  </a:lnTo>
                  <a:lnTo>
                    <a:pt x="1055361" y="49252"/>
                  </a:lnTo>
                  <a:lnTo>
                    <a:pt x="451634" y="576656"/>
                  </a:lnTo>
                  <a:lnTo>
                    <a:pt x="457232" y="588629"/>
                  </a:lnTo>
                  <a:close/>
                </a:path>
                <a:path w="3924300" h="2077085">
                  <a:moveTo>
                    <a:pt x="449776" y="591335"/>
                  </a:moveTo>
                  <a:lnTo>
                    <a:pt x="446486" y="581153"/>
                  </a:lnTo>
                  <a:lnTo>
                    <a:pt x="443544" y="583723"/>
                  </a:lnTo>
                  <a:lnTo>
                    <a:pt x="449776" y="591335"/>
                  </a:lnTo>
                  <a:close/>
                </a:path>
                <a:path w="3924300" h="2077085">
                  <a:moveTo>
                    <a:pt x="441329" y="588699"/>
                  </a:moveTo>
                  <a:lnTo>
                    <a:pt x="440419" y="586453"/>
                  </a:lnTo>
                  <a:lnTo>
                    <a:pt x="439071" y="587631"/>
                  </a:lnTo>
                  <a:lnTo>
                    <a:pt x="441329" y="588699"/>
                  </a:lnTo>
                  <a:close/>
                </a:path>
                <a:path w="3924300" h="2077085">
                  <a:moveTo>
                    <a:pt x="442942" y="592681"/>
                  </a:moveTo>
                  <a:lnTo>
                    <a:pt x="441329" y="588699"/>
                  </a:lnTo>
                  <a:lnTo>
                    <a:pt x="439071" y="587631"/>
                  </a:lnTo>
                  <a:lnTo>
                    <a:pt x="442942" y="592681"/>
                  </a:lnTo>
                  <a:close/>
                </a:path>
                <a:path w="3924300" h="2077085">
                  <a:moveTo>
                    <a:pt x="445000" y="597762"/>
                  </a:moveTo>
                  <a:lnTo>
                    <a:pt x="442942" y="592681"/>
                  </a:lnTo>
                  <a:lnTo>
                    <a:pt x="439071" y="587631"/>
                  </a:lnTo>
                  <a:lnTo>
                    <a:pt x="436190" y="590147"/>
                  </a:lnTo>
                  <a:lnTo>
                    <a:pt x="445000" y="597762"/>
                  </a:lnTo>
                  <a:close/>
                </a:path>
                <a:path w="3924300" h="2077085">
                  <a:moveTo>
                    <a:pt x="441420" y="602442"/>
                  </a:moveTo>
                  <a:lnTo>
                    <a:pt x="445465" y="598909"/>
                  </a:lnTo>
                  <a:lnTo>
                    <a:pt x="445258" y="598399"/>
                  </a:lnTo>
                  <a:lnTo>
                    <a:pt x="430368" y="595234"/>
                  </a:lnTo>
                  <a:lnTo>
                    <a:pt x="441420" y="602442"/>
                  </a:lnTo>
                  <a:close/>
                </a:path>
                <a:path w="3924300" h="2077085">
                  <a:moveTo>
                    <a:pt x="446813" y="597731"/>
                  </a:moveTo>
                  <a:lnTo>
                    <a:pt x="450735" y="594305"/>
                  </a:lnTo>
                  <a:lnTo>
                    <a:pt x="450295" y="592941"/>
                  </a:lnTo>
                  <a:lnTo>
                    <a:pt x="441329" y="588699"/>
                  </a:lnTo>
                  <a:lnTo>
                    <a:pt x="442942" y="592681"/>
                  </a:lnTo>
                  <a:lnTo>
                    <a:pt x="446813" y="597731"/>
                  </a:lnTo>
                  <a:close/>
                </a:path>
                <a:path w="3924300" h="2077085">
                  <a:moveTo>
                    <a:pt x="451593" y="593555"/>
                  </a:moveTo>
                  <a:lnTo>
                    <a:pt x="449776" y="591335"/>
                  </a:lnTo>
                  <a:lnTo>
                    <a:pt x="450295" y="592941"/>
                  </a:lnTo>
                  <a:lnTo>
                    <a:pt x="451593" y="593555"/>
                  </a:lnTo>
                  <a:close/>
                </a:path>
                <a:path w="3924300" h="2077085">
                  <a:moveTo>
                    <a:pt x="445894" y="598534"/>
                  </a:moveTo>
                  <a:lnTo>
                    <a:pt x="445000" y="597762"/>
                  </a:lnTo>
                  <a:lnTo>
                    <a:pt x="445258" y="598399"/>
                  </a:lnTo>
                  <a:lnTo>
                    <a:pt x="445894" y="598534"/>
                  </a:lnTo>
                  <a:close/>
                </a:path>
                <a:path w="3924300" h="2077085">
                  <a:moveTo>
                    <a:pt x="1079794" y="61635"/>
                  </a:moveTo>
                  <a:lnTo>
                    <a:pt x="1082000" y="59708"/>
                  </a:lnTo>
                  <a:lnTo>
                    <a:pt x="1071561" y="51963"/>
                  </a:lnTo>
                  <a:lnTo>
                    <a:pt x="1079794" y="61635"/>
                  </a:lnTo>
                  <a:close/>
                </a:path>
                <a:path w="3924300" h="2077085">
                  <a:moveTo>
                    <a:pt x="1078629" y="62652"/>
                  </a:moveTo>
                  <a:lnTo>
                    <a:pt x="1079794" y="61635"/>
                  </a:lnTo>
                  <a:lnTo>
                    <a:pt x="1068497" y="54640"/>
                  </a:lnTo>
                  <a:lnTo>
                    <a:pt x="1078629" y="62652"/>
                  </a:lnTo>
                  <a:close/>
                </a:path>
                <a:path w="3924300" h="2077085">
                  <a:moveTo>
                    <a:pt x="447324" y="614148"/>
                  </a:moveTo>
                  <a:lnTo>
                    <a:pt x="1077281" y="63830"/>
                  </a:lnTo>
                  <a:lnTo>
                    <a:pt x="1068497" y="54640"/>
                  </a:lnTo>
                  <a:lnTo>
                    <a:pt x="439336" y="604263"/>
                  </a:lnTo>
                  <a:lnTo>
                    <a:pt x="447324" y="614148"/>
                  </a:lnTo>
                  <a:close/>
                </a:path>
                <a:path w="3924300" h="2077085">
                  <a:moveTo>
                    <a:pt x="439724" y="620787"/>
                  </a:moveTo>
                  <a:lnTo>
                    <a:pt x="442298" y="618538"/>
                  </a:lnTo>
                  <a:lnTo>
                    <a:pt x="432901" y="609884"/>
                  </a:lnTo>
                  <a:lnTo>
                    <a:pt x="439724" y="620787"/>
                  </a:lnTo>
                  <a:close/>
                </a:path>
                <a:path w="3924300" h="2077085">
                  <a:moveTo>
                    <a:pt x="436538" y="623571"/>
                  </a:moveTo>
                  <a:lnTo>
                    <a:pt x="438254" y="622072"/>
                  </a:lnTo>
                  <a:lnTo>
                    <a:pt x="427937" y="614221"/>
                  </a:lnTo>
                  <a:lnTo>
                    <a:pt x="436538" y="623571"/>
                  </a:lnTo>
                  <a:close/>
                </a:path>
                <a:path w="3924300" h="2077085">
                  <a:moveTo>
                    <a:pt x="430531" y="628818"/>
                  </a:moveTo>
                  <a:lnTo>
                    <a:pt x="434454" y="625391"/>
                  </a:lnTo>
                  <a:lnTo>
                    <a:pt x="422666" y="618825"/>
                  </a:lnTo>
                  <a:lnTo>
                    <a:pt x="422237" y="619200"/>
                  </a:lnTo>
                  <a:lnTo>
                    <a:pt x="430531" y="628818"/>
                  </a:lnTo>
                  <a:close/>
                </a:path>
                <a:path w="3924300" h="2077085">
                  <a:moveTo>
                    <a:pt x="428386" y="630692"/>
                  </a:moveTo>
                  <a:lnTo>
                    <a:pt x="430531" y="628818"/>
                  </a:lnTo>
                  <a:lnTo>
                    <a:pt x="420338" y="620859"/>
                  </a:lnTo>
                  <a:lnTo>
                    <a:pt x="419418" y="621663"/>
                  </a:lnTo>
                  <a:lnTo>
                    <a:pt x="428386" y="630692"/>
                  </a:lnTo>
                  <a:close/>
                </a:path>
                <a:path w="3924300" h="2077085">
                  <a:moveTo>
                    <a:pt x="430184" y="645985"/>
                  </a:moveTo>
                  <a:lnTo>
                    <a:pt x="1100161" y="60706"/>
                  </a:lnTo>
                  <a:lnTo>
                    <a:pt x="1086841" y="55478"/>
                  </a:lnTo>
                  <a:lnTo>
                    <a:pt x="423851" y="634653"/>
                  </a:lnTo>
                  <a:lnTo>
                    <a:pt x="430184" y="645985"/>
                  </a:lnTo>
                  <a:close/>
                </a:path>
                <a:path w="3924300" h="2077085">
                  <a:moveTo>
                    <a:pt x="410777" y="679802"/>
                  </a:moveTo>
                  <a:lnTo>
                    <a:pt x="1115135" y="64488"/>
                  </a:lnTo>
                  <a:lnTo>
                    <a:pt x="1104022" y="57333"/>
                  </a:lnTo>
                  <a:lnTo>
                    <a:pt x="405302" y="667721"/>
                  </a:lnTo>
                  <a:lnTo>
                    <a:pt x="410777" y="679802"/>
                  </a:lnTo>
                  <a:close/>
                </a:path>
                <a:path w="3924300" h="2077085">
                  <a:moveTo>
                    <a:pt x="397601" y="691313"/>
                  </a:moveTo>
                  <a:lnTo>
                    <a:pt x="405690" y="684245"/>
                  </a:lnTo>
                  <a:lnTo>
                    <a:pt x="394884" y="676823"/>
                  </a:lnTo>
                  <a:lnTo>
                    <a:pt x="387345" y="683408"/>
                  </a:lnTo>
                  <a:lnTo>
                    <a:pt x="397601" y="691313"/>
                  </a:lnTo>
                  <a:close/>
                </a:path>
                <a:path w="3924300" h="2077085">
                  <a:moveTo>
                    <a:pt x="394659" y="693882"/>
                  </a:moveTo>
                  <a:lnTo>
                    <a:pt x="396130" y="692597"/>
                  </a:lnTo>
                  <a:lnTo>
                    <a:pt x="386978" y="683729"/>
                  </a:lnTo>
                  <a:lnTo>
                    <a:pt x="386671" y="683997"/>
                  </a:lnTo>
                  <a:lnTo>
                    <a:pt x="394659" y="693882"/>
                  </a:lnTo>
                  <a:close/>
                </a:path>
                <a:path w="3924300" h="2077085">
                  <a:moveTo>
                    <a:pt x="389531" y="715225"/>
                  </a:moveTo>
                  <a:lnTo>
                    <a:pt x="1127719" y="70359"/>
                  </a:lnTo>
                  <a:lnTo>
                    <a:pt x="1121570" y="58867"/>
                  </a:lnTo>
                  <a:lnTo>
                    <a:pt x="385589" y="701806"/>
                  </a:lnTo>
                  <a:lnTo>
                    <a:pt x="389531" y="715225"/>
                  </a:lnTo>
                  <a:close/>
                </a:path>
                <a:path w="3924300" h="2077085">
                  <a:moveTo>
                    <a:pt x="387877" y="716671"/>
                  </a:moveTo>
                  <a:lnTo>
                    <a:pt x="380379" y="706357"/>
                  </a:lnTo>
                  <a:lnTo>
                    <a:pt x="378541" y="707963"/>
                  </a:lnTo>
                  <a:lnTo>
                    <a:pt x="387877" y="716671"/>
                  </a:lnTo>
                  <a:close/>
                </a:path>
                <a:path w="3924300" h="2077085">
                  <a:moveTo>
                    <a:pt x="373842" y="728931"/>
                  </a:moveTo>
                  <a:lnTo>
                    <a:pt x="378071" y="725237"/>
                  </a:lnTo>
                  <a:lnTo>
                    <a:pt x="368980" y="716315"/>
                  </a:lnTo>
                  <a:lnTo>
                    <a:pt x="373842" y="728931"/>
                  </a:lnTo>
                  <a:close/>
                </a:path>
                <a:path w="3924300" h="2077085">
                  <a:moveTo>
                    <a:pt x="361585" y="739639"/>
                  </a:moveTo>
                  <a:lnTo>
                    <a:pt x="363975" y="737551"/>
                  </a:lnTo>
                  <a:lnTo>
                    <a:pt x="353843" y="729539"/>
                  </a:lnTo>
                  <a:lnTo>
                    <a:pt x="361585" y="739639"/>
                  </a:lnTo>
                  <a:close/>
                </a:path>
                <a:path w="3924300" h="2077085">
                  <a:moveTo>
                    <a:pt x="369205" y="749845"/>
                  </a:moveTo>
                  <a:lnTo>
                    <a:pt x="1143490" y="73445"/>
                  </a:lnTo>
                  <a:lnTo>
                    <a:pt x="1133296" y="65487"/>
                  </a:lnTo>
                  <a:lnTo>
                    <a:pt x="361340" y="739853"/>
                  </a:lnTo>
                  <a:lnTo>
                    <a:pt x="369205" y="749845"/>
                  </a:lnTo>
                  <a:close/>
                </a:path>
                <a:path w="3924300" h="2077085">
                  <a:moveTo>
                    <a:pt x="365344" y="753218"/>
                  </a:moveTo>
                  <a:lnTo>
                    <a:pt x="369205" y="749845"/>
                  </a:lnTo>
                  <a:lnTo>
                    <a:pt x="359440" y="741512"/>
                  </a:lnTo>
                  <a:lnTo>
                    <a:pt x="358643" y="742208"/>
                  </a:lnTo>
                  <a:lnTo>
                    <a:pt x="365344" y="753218"/>
                  </a:lnTo>
                  <a:close/>
                </a:path>
                <a:path w="3924300" h="2077085">
                  <a:moveTo>
                    <a:pt x="338562" y="776615"/>
                  </a:moveTo>
                  <a:lnTo>
                    <a:pt x="341871" y="773723"/>
                  </a:lnTo>
                  <a:lnTo>
                    <a:pt x="335538" y="762392"/>
                  </a:lnTo>
                  <a:lnTo>
                    <a:pt x="329410" y="767746"/>
                  </a:lnTo>
                  <a:lnTo>
                    <a:pt x="330200" y="769202"/>
                  </a:lnTo>
                  <a:lnTo>
                    <a:pt x="338562" y="776615"/>
                  </a:lnTo>
                  <a:close/>
                </a:path>
                <a:path w="3924300" h="2077085">
                  <a:moveTo>
                    <a:pt x="329545" y="768620"/>
                  </a:moveTo>
                  <a:lnTo>
                    <a:pt x="329165" y="767960"/>
                  </a:lnTo>
                  <a:lnTo>
                    <a:pt x="328981" y="768121"/>
                  </a:lnTo>
                  <a:lnTo>
                    <a:pt x="329545" y="768620"/>
                  </a:lnTo>
                  <a:close/>
                </a:path>
                <a:path w="3924300" h="2077085">
                  <a:moveTo>
                    <a:pt x="328572" y="785341"/>
                  </a:moveTo>
                  <a:lnTo>
                    <a:pt x="335436" y="779345"/>
                  </a:lnTo>
                  <a:lnTo>
                    <a:pt x="323649" y="772779"/>
                  </a:lnTo>
                  <a:lnTo>
                    <a:pt x="320278" y="775723"/>
                  </a:lnTo>
                  <a:lnTo>
                    <a:pt x="322521" y="779977"/>
                  </a:lnTo>
                  <a:lnTo>
                    <a:pt x="328572" y="785341"/>
                  </a:lnTo>
                  <a:close/>
                </a:path>
                <a:path w="3924300" h="2077085">
                  <a:moveTo>
                    <a:pt x="326366" y="787269"/>
                  </a:moveTo>
                  <a:lnTo>
                    <a:pt x="322521" y="779977"/>
                  </a:lnTo>
                  <a:lnTo>
                    <a:pt x="318991" y="776848"/>
                  </a:lnTo>
                  <a:lnTo>
                    <a:pt x="324109" y="785025"/>
                  </a:lnTo>
                  <a:lnTo>
                    <a:pt x="326366" y="787269"/>
                  </a:lnTo>
                  <a:close/>
                </a:path>
                <a:path w="3924300" h="2077085">
                  <a:moveTo>
                    <a:pt x="322015" y="791070"/>
                  </a:moveTo>
                  <a:lnTo>
                    <a:pt x="325814" y="787750"/>
                  </a:lnTo>
                  <a:lnTo>
                    <a:pt x="324109" y="785025"/>
                  </a:lnTo>
                  <a:lnTo>
                    <a:pt x="317337" y="778293"/>
                  </a:lnTo>
                  <a:lnTo>
                    <a:pt x="322015" y="791070"/>
                  </a:lnTo>
                  <a:close/>
                </a:path>
                <a:path w="3924300" h="2077085">
                  <a:moveTo>
                    <a:pt x="314231" y="797869"/>
                  </a:moveTo>
                  <a:lnTo>
                    <a:pt x="322015" y="791070"/>
                  </a:lnTo>
                  <a:lnTo>
                    <a:pt x="308757" y="785788"/>
                  </a:lnTo>
                  <a:lnTo>
                    <a:pt x="314231" y="797869"/>
                  </a:lnTo>
                  <a:close/>
                </a:path>
                <a:path w="3924300" h="2077085">
                  <a:moveTo>
                    <a:pt x="335620" y="779184"/>
                  </a:moveTo>
                  <a:lnTo>
                    <a:pt x="330200" y="769202"/>
                  </a:lnTo>
                  <a:lnTo>
                    <a:pt x="329545" y="768620"/>
                  </a:lnTo>
                  <a:lnTo>
                    <a:pt x="335620" y="779184"/>
                  </a:lnTo>
                  <a:close/>
                </a:path>
                <a:path w="3924300" h="2077085">
                  <a:moveTo>
                    <a:pt x="1152814" y="82163"/>
                  </a:moveTo>
                  <a:lnTo>
                    <a:pt x="1162068" y="74079"/>
                  </a:lnTo>
                  <a:lnTo>
                    <a:pt x="1154142" y="64140"/>
                  </a:lnTo>
                  <a:lnTo>
                    <a:pt x="1148013" y="69494"/>
                  </a:lnTo>
                  <a:lnTo>
                    <a:pt x="1152814" y="82163"/>
                  </a:lnTo>
                  <a:close/>
                </a:path>
                <a:path w="3924300" h="2077085">
                  <a:moveTo>
                    <a:pt x="1152323" y="82592"/>
                  </a:moveTo>
                  <a:lnTo>
                    <a:pt x="1152814" y="82163"/>
                  </a:lnTo>
                  <a:lnTo>
                    <a:pt x="1143110" y="73777"/>
                  </a:lnTo>
                  <a:lnTo>
                    <a:pt x="1142804" y="74044"/>
                  </a:lnTo>
                  <a:lnTo>
                    <a:pt x="1152323" y="82592"/>
                  </a:lnTo>
                  <a:close/>
                </a:path>
                <a:path w="3924300" h="2077085">
                  <a:moveTo>
                    <a:pt x="1147188" y="87078"/>
                  </a:moveTo>
                  <a:lnTo>
                    <a:pt x="1150804" y="83919"/>
                  </a:lnTo>
                  <a:lnTo>
                    <a:pt x="1140487" y="76068"/>
                  </a:lnTo>
                  <a:lnTo>
                    <a:pt x="1137668" y="78531"/>
                  </a:lnTo>
                  <a:lnTo>
                    <a:pt x="1147188" y="87078"/>
                  </a:lnTo>
                  <a:close/>
                </a:path>
                <a:path w="3924300" h="2077085">
                  <a:moveTo>
                    <a:pt x="346121" y="786875"/>
                  </a:moveTo>
                  <a:lnTo>
                    <a:pt x="1147188" y="87078"/>
                  </a:lnTo>
                  <a:lnTo>
                    <a:pt x="1136810" y="79281"/>
                  </a:lnTo>
                  <a:lnTo>
                    <a:pt x="340278" y="775115"/>
                  </a:lnTo>
                  <a:lnTo>
                    <a:pt x="346121" y="786875"/>
                  </a:lnTo>
                  <a:close/>
                </a:path>
                <a:path w="3924300" h="2077085">
                  <a:moveTo>
                    <a:pt x="339698" y="792486"/>
                  </a:moveTo>
                  <a:lnTo>
                    <a:pt x="346121" y="786875"/>
                  </a:lnTo>
                  <a:lnTo>
                    <a:pt x="338133" y="776989"/>
                  </a:lnTo>
                  <a:lnTo>
                    <a:pt x="335620" y="779184"/>
                  </a:lnTo>
                  <a:lnTo>
                    <a:pt x="339698" y="792486"/>
                  </a:lnTo>
                  <a:close/>
                </a:path>
                <a:path w="3924300" h="2077085">
                  <a:moveTo>
                    <a:pt x="313394" y="815464"/>
                  </a:moveTo>
                  <a:lnTo>
                    <a:pt x="316765" y="812520"/>
                  </a:lnTo>
                  <a:lnTo>
                    <a:pt x="308409" y="802955"/>
                  </a:lnTo>
                  <a:lnTo>
                    <a:pt x="305345" y="805632"/>
                  </a:lnTo>
                  <a:lnTo>
                    <a:pt x="313394" y="815464"/>
                  </a:lnTo>
                  <a:close/>
                </a:path>
                <a:path w="3924300" h="2077085">
                  <a:moveTo>
                    <a:pt x="300892" y="826386"/>
                  </a:moveTo>
                  <a:lnTo>
                    <a:pt x="304078" y="823602"/>
                  </a:lnTo>
                  <a:lnTo>
                    <a:pt x="298481" y="811628"/>
                  </a:lnTo>
                  <a:lnTo>
                    <a:pt x="293578" y="815911"/>
                  </a:lnTo>
                  <a:lnTo>
                    <a:pt x="300892" y="826386"/>
                  </a:lnTo>
                  <a:close/>
                </a:path>
                <a:path w="3924300" h="2077085">
                  <a:moveTo>
                    <a:pt x="298930" y="828099"/>
                  </a:moveTo>
                  <a:lnTo>
                    <a:pt x="299237" y="827832"/>
                  </a:lnTo>
                  <a:lnTo>
                    <a:pt x="292291" y="817036"/>
                  </a:lnTo>
                  <a:lnTo>
                    <a:pt x="298930" y="828099"/>
                  </a:lnTo>
                  <a:close/>
                </a:path>
                <a:path w="3924300" h="2077085">
                  <a:moveTo>
                    <a:pt x="296356" y="830348"/>
                  </a:moveTo>
                  <a:lnTo>
                    <a:pt x="297582" y="829277"/>
                  </a:lnTo>
                  <a:lnTo>
                    <a:pt x="291004" y="818160"/>
                  </a:lnTo>
                  <a:lnTo>
                    <a:pt x="292802" y="827501"/>
                  </a:lnTo>
                  <a:lnTo>
                    <a:pt x="296356" y="830348"/>
                  </a:lnTo>
                  <a:close/>
                </a:path>
                <a:path w="3924300" h="2077085">
                  <a:moveTo>
                    <a:pt x="289534" y="824884"/>
                  </a:moveTo>
                  <a:lnTo>
                    <a:pt x="287511" y="821212"/>
                  </a:lnTo>
                  <a:lnTo>
                    <a:pt x="286285" y="822283"/>
                  </a:lnTo>
                  <a:lnTo>
                    <a:pt x="289534" y="824884"/>
                  </a:lnTo>
                  <a:close/>
                </a:path>
                <a:path w="3924300" h="2077085">
                  <a:moveTo>
                    <a:pt x="287409" y="838164"/>
                  </a:moveTo>
                  <a:lnTo>
                    <a:pt x="293782" y="832597"/>
                  </a:lnTo>
                  <a:lnTo>
                    <a:pt x="291772" y="828946"/>
                  </a:lnTo>
                  <a:lnTo>
                    <a:pt x="282056" y="825977"/>
                  </a:lnTo>
                  <a:lnTo>
                    <a:pt x="287409" y="838164"/>
                  </a:lnTo>
                  <a:close/>
                </a:path>
                <a:path w="3924300" h="2077085">
                  <a:moveTo>
                    <a:pt x="293162" y="829371"/>
                  </a:moveTo>
                  <a:lnTo>
                    <a:pt x="292802" y="827501"/>
                  </a:lnTo>
                  <a:lnTo>
                    <a:pt x="289534" y="824884"/>
                  </a:lnTo>
                  <a:lnTo>
                    <a:pt x="291772" y="828946"/>
                  </a:lnTo>
                  <a:lnTo>
                    <a:pt x="293162" y="829371"/>
                  </a:lnTo>
                  <a:close/>
                </a:path>
                <a:path w="3924300" h="2077085">
                  <a:moveTo>
                    <a:pt x="293782" y="832597"/>
                  </a:moveTo>
                  <a:lnTo>
                    <a:pt x="296356" y="830348"/>
                  </a:lnTo>
                  <a:lnTo>
                    <a:pt x="293162" y="829371"/>
                  </a:lnTo>
                  <a:lnTo>
                    <a:pt x="293782" y="832597"/>
                  </a:lnTo>
                  <a:close/>
                </a:path>
                <a:path w="3924300" h="2077085">
                  <a:moveTo>
                    <a:pt x="1171526" y="82680"/>
                  </a:moveTo>
                  <a:lnTo>
                    <a:pt x="1175571" y="79146"/>
                  </a:lnTo>
                  <a:lnTo>
                    <a:pt x="1169729" y="67387"/>
                  </a:lnTo>
                  <a:lnTo>
                    <a:pt x="1162926" y="73330"/>
                  </a:lnTo>
                  <a:lnTo>
                    <a:pt x="1171526" y="82680"/>
                  </a:lnTo>
                  <a:close/>
                </a:path>
                <a:path w="3924300" h="2077085">
                  <a:moveTo>
                    <a:pt x="1168768" y="85089"/>
                  </a:moveTo>
                  <a:lnTo>
                    <a:pt x="1162926" y="73330"/>
                  </a:lnTo>
                  <a:lnTo>
                    <a:pt x="1159004" y="76756"/>
                  </a:lnTo>
                  <a:lnTo>
                    <a:pt x="1168768" y="85089"/>
                  </a:lnTo>
                  <a:close/>
                </a:path>
                <a:path w="3924300" h="2077085">
                  <a:moveTo>
                    <a:pt x="272966" y="867645"/>
                  </a:moveTo>
                  <a:lnTo>
                    <a:pt x="1157382" y="95037"/>
                  </a:lnTo>
                  <a:lnTo>
                    <a:pt x="1148842" y="85633"/>
                  </a:lnTo>
                  <a:lnTo>
                    <a:pt x="269391" y="853905"/>
                  </a:lnTo>
                  <a:lnTo>
                    <a:pt x="272966" y="867645"/>
                  </a:lnTo>
                  <a:close/>
                </a:path>
                <a:path w="3924300" h="2077085">
                  <a:moveTo>
                    <a:pt x="1184907" y="87854"/>
                  </a:moveTo>
                  <a:lnTo>
                    <a:pt x="1190668" y="82822"/>
                  </a:lnTo>
                  <a:lnTo>
                    <a:pt x="1182190" y="73364"/>
                  </a:lnTo>
                  <a:lnTo>
                    <a:pt x="1178697" y="76416"/>
                  </a:lnTo>
                  <a:lnTo>
                    <a:pt x="1184907" y="87854"/>
                  </a:lnTo>
                  <a:close/>
                </a:path>
                <a:path w="3924300" h="2077085">
                  <a:moveTo>
                    <a:pt x="268819" y="888131"/>
                  </a:moveTo>
                  <a:lnTo>
                    <a:pt x="1175420" y="96142"/>
                  </a:lnTo>
                  <a:lnTo>
                    <a:pt x="1163807" y="89423"/>
                  </a:lnTo>
                  <a:lnTo>
                    <a:pt x="261689" y="877496"/>
                  </a:lnTo>
                  <a:lnTo>
                    <a:pt x="268819" y="888131"/>
                  </a:lnTo>
                  <a:close/>
                </a:path>
                <a:path w="3924300" h="2077085">
                  <a:moveTo>
                    <a:pt x="257358" y="898143"/>
                  </a:moveTo>
                  <a:lnTo>
                    <a:pt x="265754" y="890808"/>
                  </a:lnTo>
                  <a:lnTo>
                    <a:pt x="257215" y="881404"/>
                  </a:lnTo>
                  <a:lnTo>
                    <a:pt x="254090" y="884135"/>
                  </a:lnTo>
                  <a:lnTo>
                    <a:pt x="257358" y="898143"/>
                  </a:lnTo>
                  <a:close/>
                </a:path>
                <a:path w="3924300" h="2077085">
                  <a:moveTo>
                    <a:pt x="1197442" y="93767"/>
                  </a:moveTo>
                  <a:lnTo>
                    <a:pt x="1202713" y="89163"/>
                  </a:lnTo>
                  <a:lnTo>
                    <a:pt x="1194541" y="79438"/>
                  </a:lnTo>
                  <a:lnTo>
                    <a:pt x="1189884" y="83507"/>
                  </a:lnTo>
                  <a:lnTo>
                    <a:pt x="1197442" y="93767"/>
                  </a:lnTo>
                  <a:close/>
                </a:path>
                <a:path w="3924300" h="2077085">
                  <a:moveTo>
                    <a:pt x="255172" y="916916"/>
                  </a:moveTo>
                  <a:lnTo>
                    <a:pt x="1194194" y="96605"/>
                  </a:lnTo>
                  <a:lnTo>
                    <a:pt x="1185471" y="87362"/>
                  </a:lnTo>
                  <a:lnTo>
                    <a:pt x="247246" y="906977"/>
                  </a:lnTo>
                  <a:lnTo>
                    <a:pt x="255172" y="916916"/>
                  </a:lnTo>
                  <a:close/>
                </a:path>
                <a:path w="3924300" h="2077085">
                  <a:moveTo>
                    <a:pt x="247818" y="923341"/>
                  </a:moveTo>
                  <a:lnTo>
                    <a:pt x="255172" y="916916"/>
                  </a:lnTo>
                  <a:lnTo>
                    <a:pt x="241056" y="912384"/>
                  </a:lnTo>
                  <a:lnTo>
                    <a:pt x="247818" y="923341"/>
                  </a:lnTo>
                  <a:close/>
                </a:path>
                <a:path w="3924300" h="2077085">
                  <a:moveTo>
                    <a:pt x="241955" y="945326"/>
                  </a:moveTo>
                  <a:lnTo>
                    <a:pt x="1211926" y="97978"/>
                  </a:lnTo>
                  <a:lnTo>
                    <a:pt x="1201487" y="90234"/>
                  </a:lnTo>
                  <a:lnTo>
                    <a:pt x="237216" y="932603"/>
                  </a:lnTo>
                  <a:lnTo>
                    <a:pt x="241955" y="945326"/>
                  </a:lnTo>
                  <a:close/>
                </a:path>
                <a:path w="3924300" h="2077085">
                  <a:moveTo>
                    <a:pt x="241955" y="945326"/>
                  </a:moveTo>
                  <a:lnTo>
                    <a:pt x="237216" y="932603"/>
                  </a:lnTo>
                  <a:lnTo>
                    <a:pt x="236787" y="932977"/>
                  </a:lnTo>
                  <a:lnTo>
                    <a:pt x="241955" y="945326"/>
                  </a:lnTo>
                  <a:close/>
                </a:path>
                <a:path w="3924300" h="2077085">
                  <a:moveTo>
                    <a:pt x="233804" y="952446"/>
                  </a:moveTo>
                  <a:lnTo>
                    <a:pt x="241955" y="945326"/>
                  </a:lnTo>
                  <a:lnTo>
                    <a:pt x="236787" y="932977"/>
                  </a:lnTo>
                  <a:lnTo>
                    <a:pt x="232374" y="936832"/>
                  </a:lnTo>
                  <a:lnTo>
                    <a:pt x="233804" y="952446"/>
                  </a:lnTo>
                  <a:close/>
                </a:path>
                <a:path w="3924300" h="2077085">
                  <a:moveTo>
                    <a:pt x="223590" y="978233"/>
                  </a:moveTo>
                  <a:lnTo>
                    <a:pt x="1225307" y="103152"/>
                  </a:lnTo>
                  <a:lnTo>
                    <a:pt x="1214868" y="95408"/>
                  </a:lnTo>
                  <a:lnTo>
                    <a:pt x="220383" y="964171"/>
                  </a:lnTo>
                  <a:lnTo>
                    <a:pt x="223590" y="978233"/>
                  </a:lnTo>
                  <a:close/>
                </a:path>
                <a:path w="3924300" h="2077085">
                  <a:moveTo>
                    <a:pt x="1242303" y="105168"/>
                  </a:moveTo>
                  <a:lnTo>
                    <a:pt x="1242978" y="104579"/>
                  </a:lnTo>
                  <a:lnTo>
                    <a:pt x="1233887" y="95657"/>
                  </a:lnTo>
                  <a:lnTo>
                    <a:pt x="1233090" y="96353"/>
                  </a:lnTo>
                  <a:lnTo>
                    <a:pt x="1242303" y="105168"/>
                  </a:lnTo>
                  <a:close/>
                </a:path>
                <a:path w="3924300" h="2077085">
                  <a:moveTo>
                    <a:pt x="218769" y="999308"/>
                  </a:moveTo>
                  <a:lnTo>
                    <a:pt x="1240342" y="106881"/>
                  </a:lnTo>
                  <a:lnTo>
                    <a:pt x="1232171" y="97156"/>
                  </a:lnTo>
                  <a:lnTo>
                    <a:pt x="214703" y="985996"/>
                  </a:lnTo>
                  <a:lnTo>
                    <a:pt x="218769" y="999308"/>
                  </a:lnTo>
                  <a:close/>
                </a:path>
                <a:path w="3924300" h="2077085">
                  <a:moveTo>
                    <a:pt x="1248162" y="100937"/>
                  </a:moveTo>
                  <a:lnTo>
                    <a:pt x="1248003" y="100189"/>
                  </a:lnTo>
                  <a:lnTo>
                    <a:pt x="1247329" y="100778"/>
                  </a:lnTo>
                  <a:lnTo>
                    <a:pt x="1248162" y="100937"/>
                  </a:lnTo>
                  <a:close/>
                </a:path>
                <a:path w="3924300" h="2077085">
                  <a:moveTo>
                    <a:pt x="213457" y="1020811"/>
                  </a:moveTo>
                  <a:lnTo>
                    <a:pt x="1251026" y="114411"/>
                  </a:lnTo>
                  <a:lnTo>
                    <a:pt x="1242426" y="105061"/>
                  </a:lnTo>
                  <a:lnTo>
                    <a:pt x="207615" y="1009052"/>
                  </a:lnTo>
                  <a:lnTo>
                    <a:pt x="213457" y="1020811"/>
                  </a:lnTo>
                  <a:close/>
                </a:path>
                <a:path w="3924300" h="2077085">
                  <a:moveTo>
                    <a:pt x="1251026" y="114411"/>
                  </a:moveTo>
                  <a:lnTo>
                    <a:pt x="1263161" y="103811"/>
                  </a:lnTo>
                  <a:lnTo>
                    <a:pt x="1248162" y="100937"/>
                  </a:lnTo>
                  <a:lnTo>
                    <a:pt x="1251026" y="114411"/>
                  </a:lnTo>
                  <a:close/>
                </a:path>
                <a:path w="3924300" h="2077085">
                  <a:moveTo>
                    <a:pt x="1273343" y="111780"/>
                  </a:moveTo>
                  <a:lnTo>
                    <a:pt x="1279349" y="106533"/>
                  </a:lnTo>
                  <a:lnTo>
                    <a:pt x="1271422" y="96594"/>
                  </a:lnTo>
                  <a:lnTo>
                    <a:pt x="1267316" y="100181"/>
                  </a:lnTo>
                  <a:lnTo>
                    <a:pt x="1273343" y="111780"/>
                  </a:lnTo>
                  <a:close/>
                </a:path>
                <a:path w="3924300" h="2077085">
                  <a:moveTo>
                    <a:pt x="204375" y="1045609"/>
                  </a:moveTo>
                  <a:lnTo>
                    <a:pt x="1270597" y="114178"/>
                  </a:lnTo>
                  <a:lnTo>
                    <a:pt x="1260035" y="106541"/>
                  </a:lnTo>
                  <a:lnTo>
                    <a:pt x="200388" y="1032228"/>
                  </a:lnTo>
                  <a:lnTo>
                    <a:pt x="204375" y="1045609"/>
                  </a:lnTo>
                  <a:close/>
                </a:path>
                <a:path w="3924300" h="2077085">
                  <a:moveTo>
                    <a:pt x="201180" y="1065264"/>
                  </a:moveTo>
                  <a:lnTo>
                    <a:pt x="1286674" y="116997"/>
                  </a:lnTo>
                  <a:lnTo>
                    <a:pt x="1275561" y="109842"/>
                  </a:lnTo>
                  <a:lnTo>
                    <a:pt x="197482" y="1051631"/>
                  </a:lnTo>
                  <a:lnTo>
                    <a:pt x="201180" y="1065264"/>
                  </a:lnTo>
                  <a:close/>
                </a:path>
                <a:path w="3924300" h="2077085">
                  <a:moveTo>
                    <a:pt x="1303242" y="119387"/>
                  </a:moveTo>
                  <a:lnTo>
                    <a:pt x="1307655" y="115532"/>
                  </a:lnTo>
                  <a:lnTo>
                    <a:pt x="1299483" y="105807"/>
                  </a:lnTo>
                  <a:lnTo>
                    <a:pt x="1293048" y="111429"/>
                  </a:lnTo>
                  <a:lnTo>
                    <a:pt x="1303242" y="119387"/>
                  </a:lnTo>
                  <a:close/>
                </a:path>
                <a:path w="3924300" h="2077085">
                  <a:moveTo>
                    <a:pt x="1303242" y="119387"/>
                  </a:moveTo>
                  <a:lnTo>
                    <a:pt x="1293048" y="111429"/>
                  </a:lnTo>
                  <a:lnTo>
                    <a:pt x="1292129" y="112232"/>
                  </a:lnTo>
                  <a:lnTo>
                    <a:pt x="1303242" y="119387"/>
                  </a:lnTo>
                  <a:close/>
                </a:path>
                <a:path w="3924300" h="2077085">
                  <a:moveTo>
                    <a:pt x="201139" y="1082163"/>
                  </a:moveTo>
                  <a:lnTo>
                    <a:pt x="1303242" y="119387"/>
                  </a:lnTo>
                  <a:lnTo>
                    <a:pt x="1292129" y="112232"/>
                  </a:lnTo>
                  <a:lnTo>
                    <a:pt x="193519" y="1071956"/>
                  </a:lnTo>
                  <a:lnTo>
                    <a:pt x="201139" y="1082163"/>
                  </a:lnTo>
                  <a:close/>
                </a:path>
                <a:path w="3924300" h="2077085">
                  <a:moveTo>
                    <a:pt x="200363" y="1099705"/>
                  </a:moveTo>
                  <a:lnTo>
                    <a:pt x="1317481" y="123812"/>
                  </a:lnTo>
                  <a:lnTo>
                    <a:pt x="1307103" y="116014"/>
                  </a:lnTo>
                  <a:lnTo>
                    <a:pt x="190598" y="1091372"/>
                  </a:lnTo>
                  <a:lnTo>
                    <a:pt x="200363" y="1099705"/>
                  </a:lnTo>
                  <a:close/>
                </a:path>
                <a:path w="3924300" h="2077085">
                  <a:moveTo>
                    <a:pt x="200812" y="1116176"/>
                  </a:moveTo>
                  <a:lnTo>
                    <a:pt x="1335634" y="124817"/>
                  </a:lnTo>
                  <a:lnTo>
                    <a:pt x="1324876" y="117351"/>
                  </a:lnTo>
                  <a:lnTo>
                    <a:pt x="193621" y="1105594"/>
                  </a:lnTo>
                  <a:lnTo>
                    <a:pt x="200812" y="1116176"/>
                  </a:lnTo>
                  <a:close/>
                </a:path>
                <a:path w="3924300" h="2077085">
                  <a:moveTo>
                    <a:pt x="204203" y="1130077"/>
                  </a:moveTo>
                  <a:lnTo>
                    <a:pt x="1350800" y="128432"/>
                  </a:lnTo>
                  <a:lnTo>
                    <a:pt x="1338347" y="122447"/>
                  </a:lnTo>
                  <a:lnTo>
                    <a:pt x="195970" y="1120405"/>
                  </a:lnTo>
                  <a:lnTo>
                    <a:pt x="204203" y="1130077"/>
                  </a:lnTo>
                  <a:close/>
                </a:path>
                <a:path w="3924300" h="2077085">
                  <a:moveTo>
                    <a:pt x="196977" y="1129065"/>
                  </a:moveTo>
                  <a:lnTo>
                    <a:pt x="192355" y="1123564"/>
                  </a:lnTo>
                  <a:lnTo>
                    <a:pt x="188923" y="1126562"/>
                  </a:lnTo>
                  <a:lnTo>
                    <a:pt x="196977" y="1129065"/>
                  </a:lnTo>
                  <a:close/>
                </a:path>
                <a:path w="3924300" h="2077085">
                  <a:moveTo>
                    <a:pt x="200526" y="1133289"/>
                  </a:moveTo>
                  <a:lnTo>
                    <a:pt x="196977" y="1129065"/>
                  </a:lnTo>
                  <a:lnTo>
                    <a:pt x="188923" y="1126562"/>
                  </a:lnTo>
                  <a:lnTo>
                    <a:pt x="192989" y="1131098"/>
                  </a:lnTo>
                  <a:lnTo>
                    <a:pt x="200526" y="1133289"/>
                  </a:lnTo>
                  <a:close/>
                </a:path>
                <a:path w="3924300" h="2077085">
                  <a:moveTo>
                    <a:pt x="192989" y="1131098"/>
                  </a:moveTo>
                  <a:lnTo>
                    <a:pt x="188923" y="1126562"/>
                  </a:lnTo>
                  <a:lnTo>
                    <a:pt x="186594" y="1128596"/>
                  </a:lnTo>
                  <a:lnTo>
                    <a:pt x="187061" y="1129374"/>
                  </a:lnTo>
                  <a:lnTo>
                    <a:pt x="192989" y="1131098"/>
                  </a:lnTo>
                  <a:close/>
                </a:path>
                <a:path w="3924300" h="2077085">
                  <a:moveTo>
                    <a:pt x="187573" y="1130229"/>
                  </a:moveTo>
                  <a:lnTo>
                    <a:pt x="187061" y="1129374"/>
                  </a:lnTo>
                  <a:lnTo>
                    <a:pt x="186042" y="1129078"/>
                  </a:lnTo>
                  <a:lnTo>
                    <a:pt x="187573" y="1130229"/>
                  </a:lnTo>
                  <a:close/>
                </a:path>
                <a:path w="3924300" h="2077085">
                  <a:moveTo>
                    <a:pt x="193233" y="1139660"/>
                  </a:moveTo>
                  <a:lnTo>
                    <a:pt x="196420" y="1136876"/>
                  </a:lnTo>
                  <a:lnTo>
                    <a:pt x="187573" y="1130229"/>
                  </a:lnTo>
                  <a:lnTo>
                    <a:pt x="193233" y="1139660"/>
                  </a:lnTo>
                  <a:close/>
                </a:path>
                <a:path w="3924300" h="2077085">
                  <a:moveTo>
                    <a:pt x="197400" y="1136019"/>
                  </a:moveTo>
                  <a:lnTo>
                    <a:pt x="200526" y="1133289"/>
                  </a:lnTo>
                  <a:lnTo>
                    <a:pt x="192989" y="1131098"/>
                  </a:lnTo>
                  <a:lnTo>
                    <a:pt x="197400" y="1136019"/>
                  </a:lnTo>
                  <a:close/>
                </a:path>
                <a:path w="3924300" h="2077085">
                  <a:moveTo>
                    <a:pt x="200526" y="1133289"/>
                  </a:moveTo>
                  <a:lnTo>
                    <a:pt x="203161" y="1130987"/>
                  </a:lnTo>
                  <a:lnTo>
                    <a:pt x="196977" y="1129065"/>
                  </a:lnTo>
                  <a:lnTo>
                    <a:pt x="200526" y="1133289"/>
                  </a:lnTo>
                  <a:close/>
                </a:path>
                <a:path w="3924300" h="2077085">
                  <a:moveTo>
                    <a:pt x="1370113" y="128424"/>
                  </a:moveTo>
                  <a:lnTo>
                    <a:pt x="1370971" y="127674"/>
                  </a:lnTo>
                  <a:lnTo>
                    <a:pt x="1364761" y="116236"/>
                  </a:lnTo>
                  <a:lnTo>
                    <a:pt x="1362738" y="118003"/>
                  </a:lnTo>
                  <a:lnTo>
                    <a:pt x="1370113" y="128424"/>
                  </a:lnTo>
                  <a:close/>
                </a:path>
                <a:path w="3924300" h="2077085">
                  <a:moveTo>
                    <a:pt x="212804" y="1139427"/>
                  </a:moveTo>
                  <a:lnTo>
                    <a:pt x="1363323" y="134356"/>
                  </a:lnTo>
                  <a:lnTo>
                    <a:pt x="1356928" y="123078"/>
                  </a:lnTo>
                  <a:lnTo>
                    <a:pt x="197094" y="1136287"/>
                  </a:lnTo>
                  <a:lnTo>
                    <a:pt x="212804" y="1139427"/>
                  </a:lnTo>
                  <a:close/>
                </a:path>
                <a:path w="3924300" h="2077085">
                  <a:moveTo>
                    <a:pt x="199443" y="1151098"/>
                  </a:moveTo>
                  <a:lnTo>
                    <a:pt x="212068" y="1140069"/>
                  </a:lnTo>
                  <a:lnTo>
                    <a:pt x="196726" y="1136608"/>
                  </a:lnTo>
                  <a:lnTo>
                    <a:pt x="191517" y="1141159"/>
                  </a:lnTo>
                  <a:lnTo>
                    <a:pt x="199443" y="1151098"/>
                  </a:lnTo>
                  <a:close/>
                </a:path>
                <a:path w="3924300" h="2077085">
                  <a:moveTo>
                    <a:pt x="183877" y="1164697"/>
                  </a:moveTo>
                  <a:lnTo>
                    <a:pt x="199443" y="1151098"/>
                  </a:lnTo>
                  <a:lnTo>
                    <a:pt x="190782" y="1141801"/>
                  </a:lnTo>
                  <a:lnTo>
                    <a:pt x="175215" y="1155400"/>
                  </a:lnTo>
                  <a:lnTo>
                    <a:pt x="183877" y="1164697"/>
                  </a:lnTo>
                  <a:close/>
                </a:path>
                <a:path w="3924300" h="2077085">
                  <a:moveTo>
                    <a:pt x="190087" y="1176135"/>
                  </a:moveTo>
                  <a:lnTo>
                    <a:pt x="1381422" y="135408"/>
                  </a:lnTo>
                  <a:lnTo>
                    <a:pt x="1374354" y="124719"/>
                  </a:lnTo>
                  <a:lnTo>
                    <a:pt x="181180" y="1167053"/>
                  </a:lnTo>
                  <a:lnTo>
                    <a:pt x="190087" y="1176135"/>
                  </a:lnTo>
                  <a:close/>
                </a:path>
                <a:path w="3924300" h="2077085">
                  <a:moveTo>
                    <a:pt x="1398713" y="137166"/>
                  </a:moveTo>
                  <a:lnTo>
                    <a:pt x="1402268" y="134061"/>
                  </a:lnTo>
                  <a:lnTo>
                    <a:pt x="1396854" y="121927"/>
                  </a:lnTo>
                  <a:lnTo>
                    <a:pt x="1398713" y="137166"/>
                  </a:lnTo>
                  <a:close/>
                </a:path>
                <a:path w="3924300" h="2077085">
                  <a:moveTo>
                    <a:pt x="1385426" y="148773"/>
                  </a:moveTo>
                  <a:lnTo>
                    <a:pt x="1397438" y="138280"/>
                  </a:lnTo>
                  <a:lnTo>
                    <a:pt x="1390738" y="127270"/>
                  </a:lnTo>
                  <a:lnTo>
                    <a:pt x="1380074" y="136586"/>
                  </a:lnTo>
                  <a:lnTo>
                    <a:pt x="1385426" y="148773"/>
                  </a:lnTo>
                  <a:close/>
                </a:path>
                <a:path w="3924300" h="2077085">
                  <a:moveTo>
                    <a:pt x="184163" y="1198174"/>
                  </a:moveTo>
                  <a:lnTo>
                    <a:pt x="1385426" y="148773"/>
                  </a:lnTo>
                  <a:lnTo>
                    <a:pt x="1378174" y="138245"/>
                  </a:lnTo>
                  <a:lnTo>
                    <a:pt x="178320" y="1186414"/>
                  </a:lnTo>
                  <a:lnTo>
                    <a:pt x="184002" y="1198024"/>
                  </a:lnTo>
                  <a:lnTo>
                    <a:pt x="184163" y="1198174"/>
                  </a:lnTo>
                  <a:close/>
                </a:path>
                <a:path w="3924300" h="2077085">
                  <a:moveTo>
                    <a:pt x="180302" y="1201547"/>
                  </a:moveTo>
                  <a:lnTo>
                    <a:pt x="184102" y="1198228"/>
                  </a:lnTo>
                  <a:lnTo>
                    <a:pt x="184002" y="1198024"/>
                  </a:lnTo>
                  <a:lnTo>
                    <a:pt x="174827" y="1189466"/>
                  </a:lnTo>
                  <a:lnTo>
                    <a:pt x="173111" y="1190965"/>
                  </a:lnTo>
                  <a:lnTo>
                    <a:pt x="180302" y="1201547"/>
                  </a:lnTo>
                  <a:close/>
                </a:path>
                <a:path w="3924300" h="2077085">
                  <a:moveTo>
                    <a:pt x="184102" y="1198228"/>
                  </a:moveTo>
                  <a:lnTo>
                    <a:pt x="184002" y="1198024"/>
                  </a:lnTo>
                  <a:lnTo>
                    <a:pt x="184102" y="1198228"/>
                  </a:lnTo>
                  <a:close/>
                </a:path>
                <a:path w="3924300" h="2077085">
                  <a:moveTo>
                    <a:pt x="1409061" y="135893"/>
                  </a:moveTo>
                  <a:lnTo>
                    <a:pt x="1405467" y="131266"/>
                  </a:lnTo>
                  <a:lnTo>
                    <a:pt x="1403322" y="133140"/>
                  </a:lnTo>
                  <a:lnTo>
                    <a:pt x="1409061" y="135893"/>
                  </a:lnTo>
                  <a:close/>
                </a:path>
                <a:path w="3924300" h="2077085">
                  <a:moveTo>
                    <a:pt x="187002" y="1212557"/>
                  </a:moveTo>
                  <a:lnTo>
                    <a:pt x="1413271" y="141313"/>
                  </a:lnTo>
                  <a:lnTo>
                    <a:pt x="1403322" y="133140"/>
                  </a:lnTo>
                  <a:lnTo>
                    <a:pt x="179566" y="1202189"/>
                  </a:lnTo>
                  <a:lnTo>
                    <a:pt x="187002" y="1212557"/>
                  </a:lnTo>
                  <a:close/>
                </a:path>
                <a:path w="3924300" h="2077085">
                  <a:moveTo>
                    <a:pt x="1413271" y="141313"/>
                  </a:moveTo>
                  <a:lnTo>
                    <a:pt x="1415783" y="139118"/>
                  </a:lnTo>
                  <a:lnTo>
                    <a:pt x="1409061" y="135893"/>
                  </a:lnTo>
                  <a:lnTo>
                    <a:pt x="1413271" y="141313"/>
                  </a:lnTo>
                  <a:close/>
                </a:path>
                <a:path w="3924300" h="2077085">
                  <a:moveTo>
                    <a:pt x="180649" y="1234970"/>
                  </a:moveTo>
                  <a:lnTo>
                    <a:pt x="1427509" y="145737"/>
                  </a:lnTo>
                  <a:lnTo>
                    <a:pt x="1418051" y="137137"/>
                  </a:lnTo>
                  <a:lnTo>
                    <a:pt x="171620" y="1225995"/>
                  </a:lnTo>
                  <a:lnTo>
                    <a:pt x="180649" y="1234970"/>
                  </a:lnTo>
                  <a:close/>
                </a:path>
                <a:path w="3924300" h="2077085">
                  <a:moveTo>
                    <a:pt x="1443954" y="148235"/>
                  </a:moveTo>
                  <a:lnTo>
                    <a:pt x="1450144" y="142828"/>
                  </a:lnTo>
                  <a:lnTo>
                    <a:pt x="1441483" y="133531"/>
                  </a:lnTo>
                  <a:lnTo>
                    <a:pt x="1443954" y="148235"/>
                  </a:lnTo>
                  <a:close/>
                </a:path>
                <a:path w="3924300" h="2077085">
                  <a:moveTo>
                    <a:pt x="179995" y="1252405"/>
                  </a:moveTo>
                  <a:lnTo>
                    <a:pt x="1443954" y="148235"/>
                  </a:lnTo>
                  <a:lnTo>
                    <a:pt x="1434251" y="139848"/>
                  </a:lnTo>
                  <a:lnTo>
                    <a:pt x="171272" y="1243162"/>
                  </a:lnTo>
                  <a:lnTo>
                    <a:pt x="179995" y="1252405"/>
                  </a:lnTo>
                  <a:close/>
                </a:path>
                <a:path w="3924300" h="2077085">
                  <a:moveTo>
                    <a:pt x="191905" y="1258864"/>
                  </a:moveTo>
                  <a:lnTo>
                    <a:pt x="1458990" y="151964"/>
                  </a:lnTo>
                  <a:lnTo>
                    <a:pt x="1448183" y="144541"/>
                  </a:lnTo>
                  <a:lnTo>
                    <a:pt x="178586" y="1253636"/>
                  </a:lnTo>
                  <a:lnTo>
                    <a:pt x="191905" y="1258864"/>
                  </a:lnTo>
                  <a:close/>
                </a:path>
                <a:path w="3924300" h="2077085">
                  <a:moveTo>
                    <a:pt x="181785" y="1267705"/>
                  </a:moveTo>
                  <a:lnTo>
                    <a:pt x="186573" y="1263522"/>
                  </a:lnTo>
                  <a:lnTo>
                    <a:pt x="175574" y="1256267"/>
                  </a:lnTo>
                  <a:lnTo>
                    <a:pt x="181785" y="1267705"/>
                  </a:lnTo>
                  <a:close/>
                </a:path>
                <a:path w="3924300" h="2077085">
                  <a:moveTo>
                    <a:pt x="1475006" y="154836"/>
                  </a:moveTo>
                  <a:lnTo>
                    <a:pt x="1479909" y="150553"/>
                  </a:lnTo>
                  <a:lnTo>
                    <a:pt x="1470389" y="142006"/>
                  </a:lnTo>
                  <a:lnTo>
                    <a:pt x="1472417" y="153413"/>
                  </a:lnTo>
                  <a:lnTo>
                    <a:pt x="1475006" y="154836"/>
                  </a:lnTo>
                  <a:close/>
                </a:path>
                <a:path w="3924300" h="2077085">
                  <a:moveTo>
                    <a:pt x="1472442" y="153554"/>
                  </a:moveTo>
                  <a:lnTo>
                    <a:pt x="1472417" y="153413"/>
                  </a:lnTo>
                  <a:lnTo>
                    <a:pt x="1463157" y="148323"/>
                  </a:lnTo>
                  <a:lnTo>
                    <a:pt x="1462728" y="148698"/>
                  </a:lnTo>
                  <a:lnTo>
                    <a:pt x="1472442" y="153554"/>
                  </a:lnTo>
                  <a:close/>
                </a:path>
                <a:path w="3924300" h="2077085">
                  <a:moveTo>
                    <a:pt x="183101" y="1283419"/>
                  </a:moveTo>
                  <a:lnTo>
                    <a:pt x="1470287" y="158958"/>
                  </a:lnTo>
                  <a:lnTo>
                    <a:pt x="1462606" y="148805"/>
                  </a:lnTo>
                  <a:lnTo>
                    <a:pt x="174990" y="1273641"/>
                  </a:lnTo>
                  <a:lnTo>
                    <a:pt x="183101" y="1283419"/>
                  </a:lnTo>
                  <a:close/>
                </a:path>
                <a:path w="3924300" h="2077085">
                  <a:moveTo>
                    <a:pt x="174030" y="1291343"/>
                  </a:moveTo>
                  <a:lnTo>
                    <a:pt x="177646" y="1288184"/>
                  </a:lnTo>
                  <a:lnTo>
                    <a:pt x="168433" y="1279369"/>
                  </a:lnTo>
                  <a:lnTo>
                    <a:pt x="174030" y="1291343"/>
                  </a:lnTo>
                  <a:close/>
                </a:path>
                <a:path w="3924300" h="2077085">
                  <a:moveTo>
                    <a:pt x="1475006" y="154836"/>
                  </a:moveTo>
                  <a:lnTo>
                    <a:pt x="1472417" y="153413"/>
                  </a:lnTo>
                  <a:lnTo>
                    <a:pt x="1472442" y="153554"/>
                  </a:lnTo>
                  <a:lnTo>
                    <a:pt x="1475006" y="154836"/>
                  </a:lnTo>
                  <a:close/>
                </a:path>
                <a:path w="3924300" h="2077085">
                  <a:moveTo>
                    <a:pt x="1472984" y="156603"/>
                  </a:moveTo>
                  <a:lnTo>
                    <a:pt x="1475006" y="154836"/>
                  </a:lnTo>
                  <a:lnTo>
                    <a:pt x="1472442" y="153554"/>
                  </a:lnTo>
                  <a:lnTo>
                    <a:pt x="1472984" y="156603"/>
                  </a:lnTo>
                  <a:close/>
                </a:path>
                <a:path w="3924300" h="2077085">
                  <a:moveTo>
                    <a:pt x="185205" y="1298445"/>
                  </a:moveTo>
                  <a:lnTo>
                    <a:pt x="1493719" y="155352"/>
                  </a:lnTo>
                  <a:lnTo>
                    <a:pt x="1484383" y="146645"/>
                  </a:lnTo>
                  <a:lnTo>
                    <a:pt x="172559" y="1292628"/>
                  </a:lnTo>
                  <a:lnTo>
                    <a:pt x="185205" y="1298445"/>
                  </a:lnTo>
                  <a:close/>
                </a:path>
                <a:path w="3924300" h="2077085">
                  <a:moveTo>
                    <a:pt x="189822" y="1311275"/>
                  </a:moveTo>
                  <a:lnTo>
                    <a:pt x="1504280" y="162989"/>
                  </a:lnTo>
                  <a:lnTo>
                    <a:pt x="1495373" y="153907"/>
                  </a:lnTo>
                  <a:lnTo>
                    <a:pt x="181160" y="1301978"/>
                  </a:lnTo>
                  <a:lnTo>
                    <a:pt x="189822" y="1311275"/>
                  </a:lnTo>
                  <a:close/>
                </a:path>
                <a:path w="3924300" h="2077085">
                  <a:moveTo>
                    <a:pt x="177687" y="1321876"/>
                  </a:moveTo>
                  <a:lnTo>
                    <a:pt x="185715" y="1314862"/>
                  </a:lnTo>
                  <a:lnTo>
                    <a:pt x="178831" y="1304013"/>
                  </a:lnTo>
                  <a:lnTo>
                    <a:pt x="174418" y="1307867"/>
                  </a:lnTo>
                  <a:lnTo>
                    <a:pt x="177687" y="1321876"/>
                  </a:lnTo>
                  <a:close/>
                </a:path>
                <a:path w="3924300" h="2077085">
                  <a:moveTo>
                    <a:pt x="1525432" y="161375"/>
                  </a:moveTo>
                  <a:lnTo>
                    <a:pt x="1530396" y="157039"/>
                  </a:lnTo>
                  <a:lnTo>
                    <a:pt x="1521183" y="148224"/>
                  </a:lnTo>
                  <a:lnTo>
                    <a:pt x="1518180" y="150847"/>
                  </a:lnTo>
                  <a:lnTo>
                    <a:pt x="1525432" y="161375"/>
                  </a:lnTo>
                  <a:close/>
                </a:path>
                <a:path w="3924300" h="2077085">
                  <a:moveTo>
                    <a:pt x="1518764" y="167200"/>
                  </a:moveTo>
                  <a:lnTo>
                    <a:pt x="1523748" y="162846"/>
                  </a:lnTo>
                  <a:lnTo>
                    <a:pt x="1517763" y="151211"/>
                  </a:lnTo>
                  <a:lnTo>
                    <a:pt x="1511757" y="156458"/>
                  </a:lnTo>
                  <a:lnTo>
                    <a:pt x="1518764" y="167200"/>
                  </a:lnTo>
                  <a:close/>
                </a:path>
                <a:path w="3924300" h="2077085">
                  <a:moveTo>
                    <a:pt x="183101" y="1334010"/>
                  </a:moveTo>
                  <a:lnTo>
                    <a:pt x="1517477" y="168324"/>
                  </a:lnTo>
                  <a:lnTo>
                    <a:pt x="1510347" y="157689"/>
                  </a:lnTo>
                  <a:lnTo>
                    <a:pt x="175236" y="1324017"/>
                  </a:lnTo>
                  <a:lnTo>
                    <a:pt x="183101" y="1334010"/>
                  </a:lnTo>
                  <a:close/>
                </a:path>
                <a:path w="3924300" h="2077085">
                  <a:moveTo>
                    <a:pt x="180792" y="1352890"/>
                  </a:moveTo>
                  <a:lnTo>
                    <a:pt x="1545089" y="161067"/>
                  </a:lnTo>
                  <a:lnTo>
                    <a:pt x="1535074" y="152952"/>
                  </a:lnTo>
                  <a:lnTo>
                    <a:pt x="172773" y="1343032"/>
                  </a:lnTo>
                  <a:lnTo>
                    <a:pt x="180792" y="1352890"/>
                  </a:lnTo>
                  <a:close/>
                </a:path>
                <a:path w="3924300" h="2077085">
                  <a:moveTo>
                    <a:pt x="183693" y="1367219"/>
                  </a:moveTo>
                  <a:lnTo>
                    <a:pt x="1554106" y="170053"/>
                  </a:lnTo>
                  <a:lnTo>
                    <a:pt x="1544647" y="161453"/>
                  </a:lnTo>
                  <a:lnTo>
                    <a:pt x="171783" y="1360760"/>
                  </a:lnTo>
                  <a:lnTo>
                    <a:pt x="183693" y="1367219"/>
                  </a:lnTo>
                  <a:close/>
                </a:path>
                <a:path w="3924300" h="2077085">
                  <a:moveTo>
                    <a:pt x="179730" y="1387545"/>
                  </a:moveTo>
                  <a:lnTo>
                    <a:pt x="1569754" y="173247"/>
                  </a:lnTo>
                  <a:lnTo>
                    <a:pt x="1558457" y="166252"/>
                  </a:lnTo>
                  <a:lnTo>
                    <a:pt x="172355" y="1377124"/>
                  </a:lnTo>
                  <a:lnTo>
                    <a:pt x="179730" y="1387545"/>
                  </a:lnTo>
                  <a:close/>
                </a:path>
                <a:path w="3924300" h="2077085">
                  <a:moveTo>
                    <a:pt x="1586996" y="175048"/>
                  </a:moveTo>
                  <a:lnTo>
                    <a:pt x="1592205" y="170497"/>
                  </a:lnTo>
                  <a:lnTo>
                    <a:pt x="1583237" y="161468"/>
                  </a:lnTo>
                  <a:lnTo>
                    <a:pt x="1581276" y="163182"/>
                  </a:lnTo>
                  <a:lnTo>
                    <a:pt x="1586996" y="175048"/>
                  </a:lnTo>
                  <a:close/>
                </a:path>
                <a:path w="3924300" h="2077085">
                  <a:moveTo>
                    <a:pt x="1583380" y="178207"/>
                  </a:moveTo>
                  <a:lnTo>
                    <a:pt x="1585831" y="176065"/>
                  </a:lnTo>
                  <a:lnTo>
                    <a:pt x="1577966" y="166073"/>
                  </a:lnTo>
                  <a:lnTo>
                    <a:pt x="1575025" y="168642"/>
                  </a:lnTo>
                  <a:lnTo>
                    <a:pt x="1583380" y="178207"/>
                  </a:lnTo>
                  <a:close/>
                </a:path>
                <a:path w="3924300" h="2077085">
                  <a:moveTo>
                    <a:pt x="174909" y="1408620"/>
                  </a:moveTo>
                  <a:lnTo>
                    <a:pt x="1579887" y="181259"/>
                  </a:lnTo>
                  <a:lnTo>
                    <a:pt x="1571715" y="171534"/>
                  </a:lnTo>
                  <a:lnTo>
                    <a:pt x="170169" y="1395897"/>
                  </a:lnTo>
                  <a:lnTo>
                    <a:pt x="174909" y="1408620"/>
                  </a:lnTo>
                  <a:close/>
                </a:path>
                <a:path w="3924300" h="2077085">
                  <a:moveTo>
                    <a:pt x="185777" y="1415989"/>
                  </a:moveTo>
                  <a:lnTo>
                    <a:pt x="1597986" y="182310"/>
                  </a:lnTo>
                  <a:lnTo>
                    <a:pt x="1591960" y="170712"/>
                  </a:lnTo>
                  <a:lnTo>
                    <a:pt x="173070" y="1410226"/>
                  </a:lnTo>
                  <a:lnTo>
                    <a:pt x="185777" y="1415989"/>
                  </a:lnTo>
                  <a:close/>
                </a:path>
                <a:path w="3924300" h="2077085">
                  <a:moveTo>
                    <a:pt x="185777" y="1415989"/>
                  </a:moveTo>
                  <a:lnTo>
                    <a:pt x="173070" y="1410226"/>
                  </a:lnTo>
                  <a:lnTo>
                    <a:pt x="185777" y="1415989"/>
                  </a:lnTo>
                  <a:close/>
                </a:path>
                <a:path w="3924300" h="2077085">
                  <a:moveTo>
                    <a:pt x="172539" y="1427554"/>
                  </a:moveTo>
                  <a:lnTo>
                    <a:pt x="185777" y="1415989"/>
                  </a:lnTo>
                  <a:lnTo>
                    <a:pt x="173009" y="1410280"/>
                  </a:lnTo>
                  <a:lnTo>
                    <a:pt x="164306" y="1417882"/>
                  </a:lnTo>
                  <a:lnTo>
                    <a:pt x="172539" y="1427554"/>
                  </a:lnTo>
                  <a:close/>
                </a:path>
                <a:path w="3924300" h="2077085">
                  <a:moveTo>
                    <a:pt x="1612777" y="186253"/>
                  </a:moveTo>
                  <a:lnTo>
                    <a:pt x="1616086" y="183362"/>
                  </a:lnTo>
                  <a:lnTo>
                    <a:pt x="1606076" y="175243"/>
                  </a:lnTo>
                  <a:lnTo>
                    <a:pt x="1612777" y="186253"/>
                  </a:lnTo>
                  <a:close/>
                </a:path>
                <a:path w="3924300" h="2077085">
                  <a:moveTo>
                    <a:pt x="1602775" y="179572"/>
                  </a:moveTo>
                  <a:lnTo>
                    <a:pt x="1602154" y="178670"/>
                  </a:lnTo>
                  <a:lnTo>
                    <a:pt x="1601970" y="178831"/>
                  </a:lnTo>
                  <a:lnTo>
                    <a:pt x="1602775" y="179572"/>
                  </a:lnTo>
                  <a:close/>
                </a:path>
                <a:path w="3924300" h="2077085">
                  <a:moveTo>
                    <a:pt x="1604329" y="181828"/>
                  </a:moveTo>
                  <a:lnTo>
                    <a:pt x="1602775" y="179572"/>
                  </a:lnTo>
                  <a:lnTo>
                    <a:pt x="1601970" y="178831"/>
                  </a:lnTo>
                  <a:lnTo>
                    <a:pt x="1604329" y="181828"/>
                  </a:lnTo>
                  <a:close/>
                </a:path>
                <a:path w="3924300" h="2077085">
                  <a:moveTo>
                    <a:pt x="173724" y="1443382"/>
                  </a:moveTo>
                  <a:lnTo>
                    <a:pt x="1609406" y="189198"/>
                  </a:lnTo>
                  <a:lnTo>
                    <a:pt x="1604329" y="181828"/>
                  </a:lnTo>
                  <a:lnTo>
                    <a:pt x="1601970" y="178831"/>
                  </a:lnTo>
                  <a:lnTo>
                    <a:pt x="166472" y="1432854"/>
                  </a:lnTo>
                  <a:lnTo>
                    <a:pt x="173724" y="1443382"/>
                  </a:lnTo>
                  <a:close/>
                </a:path>
                <a:path w="3924300" h="2077085">
                  <a:moveTo>
                    <a:pt x="170353" y="1446327"/>
                  </a:moveTo>
                  <a:lnTo>
                    <a:pt x="172866" y="1444132"/>
                  </a:lnTo>
                  <a:lnTo>
                    <a:pt x="164572" y="1434514"/>
                  </a:lnTo>
                  <a:lnTo>
                    <a:pt x="161814" y="1436923"/>
                  </a:lnTo>
                  <a:lnTo>
                    <a:pt x="170353" y="1446327"/>
                  </a:lnTo>
                  <a:close/>
                </a:path>
                <a:path w="3924300" h="2077085">
                  <a:moveTo>
                    <a:pt x="1609835" y="188823"/>
                  </a:moveTo>
                  <a:lnTo>
                    <a:pt x="1611367" y="187485"/>
                  </a:lnTo>
                  <a:lnTo>
                    <a:pt x="1602775" y="179572"/>
                  </a:lnTo>
                  <a:lnTo>
                    <a:pt x="1604329" y="181828"/>
                  </a:lnTo>
                  <a:lnTo>
                    <a:pt x="1609835" y="188823"/>
                  </a:lnTo>
                  <a:close/>
                </a:path>
                <a:path w="3924300" h="2077085">
                  <a:moveTo>
                    <a:pt x="1638280" y="180838"/>
                  </a:moveTo>
                  <a:lnTo>
                    <a:pt x="1639322" y="179928"/>
                  </a:lnTo>
                  <a:lnTo>
                    <a:pt x="1628883" y="172184"/>
                  </a:lnTo>
                  <a:lnTo>
                    <a:pt x="1627902" y="173040"/>
                  </a:lnTo>
                  <a:lnTo>
                    <a:pt x="1638280" y="180838"/>
                  </a:lnTo>
                  <a:close/>
                </a:path>
                <a:path w="3924300" h="2077085">
                  <a:moveTo>
                    <a:pt x="173683" y="1460281"/>
                  </a:moveTo>
                  <a:lnTo>
                    <a:pt x="1628364" y="189500"/>
                  </a:lnTo>
                  <a:lnTo>
                    <a:pt x="1619089" y="180739"/>
                  </a:lnTo>
                  <a:lnTo>
                    <a:pt x="162570" y="1453126"/>
                  </a:lnTo>
                  <a:lnTo>
                    <a:pt x="173683" y="1460281"/>
                  </a:lnTo>
                  <a:close/>
                </a:path>
                <a:path w="3924300" h="2077085">
                  <a:moveTo>
                    <a:pt x="1644069" y="190021"/>
                  </a:moveTo>
                  <a:lnTo>
                    <a:pt x="1641050" y="178418"/>
                  </a:lnTo>
                  <a:lnTo>
                    <a:pt x="1636392" y="182487"/>
                  </a:lnTo>
                  <a:lnTo>
                    <a:pt x="1644069" y="190021"/>
                  </a:lnTo>
                  <a:close/>
                </a:path>
                <a:path w="3924300" h="2077085">
                  <a:moveTo>
                    <a:pt x="166840" y="1483123"/>
                  </a:moveTo>
                  <a:lnTo>
                    <a:pt x="1642602" y="193925"/>
                  </a:lnTo>
                  <a:lnTo>
                    <a:pt x="1634063" y="184521"/>
                  </a:lnTo>
                  <a:lnTo>
                    <a:pt x="160445" y="1471845"/>
                  </a:lnTo>
                  <a:lnTo>
                    <a:pt x="166840" y="1483123"/>
                  </a:lnTo>
                  <a:close/>
                </a:path>
                <a:path w="3924300" h="2077085">
                  <a:moveTo>
                    <a:pt x="1644625" y="192158"/>
                  </a:moveTo>
                  <a:lnTo>
                    <a:pt x="1645483" y="191409"/>
                  </a:lnTo>
                  <a:lnTo>
                    <a:pt x="1644069" y="190021"/>
                  </a:lnTo>
                  <a:lnTo>
                    <a:pt x="1644625" y="192158"/>
                  </a:lnTo>
                  <a:close/>
                </a:path>
                <a:path w="3924300" h="2077085">
                  <a:moveTo>
                    <a:pt x="1665470" y="190812"/>
                  </a:moveTo>
                  <a:lnTo>
                    <a:pt x="1668412" y="188242"/>
                  </a:lnTo>
                  <a:lnTo>
                    <a:pt x="1659689" y="178999"/>
                  </a:lnTo>
                  <a:lnTo>
                    <a:pt x="1656747" y="181569"/>
                  </a:lnTo>
                  <a:lnTo>
                    <a:pt x="1665470" y="190812"/>
                  </a:lnTo>
                  <a:close/>
                </a:path>
                <a:path w="3924300" h="2077085">
                  <a:moveTo>
                    <a:pt x="159015" y="1506822"/>
                  </a:moveTo>
                  <a:lnTo>
                    <a:pt x="1660518" y="195138"/>
                  </a:lnTo>
                  <a:lnTo>
                    <a:pt x="1652040" y="185680"/>
                  </a:lnTo>
                  <a:lnTo>
                    <a:pt x="153357" y="1494901"/>
                  </a:lnTo>
                  <a:lnTo>
                    <a:pt x="159015" y="1506822"/>
                  </a:lnTo>
                  <a:close/>
                </a:path>
                <a:path w="3924300" h="2077085">
                  <a:moveTo>
                    <a:pt x="1673470" y="200687"/>
                  </a:moveTo>
                  <a:lnTo>
                    <a:pt x="1676228" y="198278"/>
                  </a:lnTo>
                  <a:lnTo>
                    <a:pt x="1666157" y="190212"/>
                  </a:lnTo>
                  <a:lnTo>
                    <a:pt x="1667659" y="193860"/>
                  </a:lnTo>
                  <a:lnTo>
                    <a:pt x="1673470" y="200687"/>
                  </a:lnTo>
                  <a:close/>
                </a:path>
                <a:path w="3924300" h="2077085">
                  <a:moveTo>
                    <a:pt x="148801" y="1532608"/>
                  </a:moveTo>
                  <a:lnTo>
                    <a:pt x="1671264" y="202614"/>
                  </a:lnTo>
                  <a:lnTo>
                    <a:pt x="1667659" y="193860"/>
                  </a:lnTo>
                  <a:lnTo>
                    <a:pt x="1665237" y="191015"/>
                  </a:lnTo>
                  <a:lnTo>
                    <a:pt x="144981" y="1519082"/>
                  </a:lnTo>
                  <a:lnTo>
                    <a:pt x="148801" y="1532608"/>
                  </a:lnTo>
                  <a:close/>
                </a:path>
                <a:path w="3924300" h="2077085">
                  <a:moveTo>
                    <a:pt x="1671264" y="202614"/>
                  </a:moveTo>
                  <a:lnTo>
                    <a:pt x="1673470" y="200687"/>
                  </a:lnTo>
                  <a:lnTo>
                    <a:pt x="1667659" y="193860"/>
                  </a:lnTo>
                  <a:lnTo>
                    <a:pt x="1671264" y="202614"/>
                  </a:lnTo>
                  <a:close/>
                </a:path>
                <a:path w="3924300" h="2077085">
                  <a:moveTo>
                    <a:pt x="1688984" y="203998"/>
                  </a:moveTo>
                  <a:lnTo>
                    <a:pt x="1693028" y="200464"/>
                  </a:lnTo>
                  <a:lnTo>
                    <a:pt x="1684244" y="191275"/>
                  </a:lnTo>
                  <a:lnTo>
                    <a:pt x="1682099" y="193149"/>
                  </a:lnTo>
                  <a:lnTo>
                    <a:pt x="1688984" y="203998"/>
                  </a:lnTo>
                  <a:close/>
                </a:path>
                <a:path w="3924300" h="2077085">
                  <a:moveTo>
                    <a:pt x="148086" y="1550096"/>
                  </a:moveTo>
                  <a:lnTo>
                    <a:pt x="1687525" y="205272"/>
                  </a:lnTo>
                  <a:lnTo>
                    <a:pt x="1675860" y="198599"/>
                  </a:lnTo>
                  <a:lnTo>
                    <a:pt x="140466" y="1539889"/>
                  </a:lnTo>
                  <a:lnTo>
                    <a:pt x="148086" y="1550096"/>
                  </a:lnTo>
                  <a:close/>
                </a:path>
                <a:path w="3924300" h="2077085">
                  <a:moveTo>
                    <a:pt x="151906" y="1563622"/>
                  </a:moveTo>
                  <a:lnTo>
                    <a:pt x="1707831" y="204397"/>
                  </a:lnTo>
                  <a:lnTo>
                    <a:pt x="1696166" y="197723"/>
                  </a:lnTo>
                  <a:lnTo>
                    <a:pt x="146493" y="1551488"/>
                  </a:lnTo>
                  <a:lnTo>
                    <a:pt x="151906" y="1563622"/>
                  </a:lnTo>
                  <a:close/>
                </a:path>
                <a:path w="3924300" h="2077085">
                  <a:moveTo>
                    <a:pt x="144858" y="1569779"/>
                  </a:moveTo>
                  <a:lnTo>
                    <a:pt x="151906" y="1563622"/>
                  </a:lnTo>
                  <a:lnTo>
                    <a:pt x="144777" y="1552987"/>
                  </a:lnTo>
                  <a:lnTo>
                    <a:pt x="138464" y="1558502"/>
                  </a:lnTo>
                  <a:lnTo>
                    <a:pt x="144858" y="1569779"/>
                  </a:lnTo>
                  <a:close/>
                </a:path>
                <a:path w="3924300" h="2077085">
                  <a:moveTo>
                    <a:pt x="137749" y="1575990"/>
                  </a:moveTo>
                  <a:lnTo>
                    <a:pt x="144858" y="1569779"/>
                  </a:lnTo>
                  <a:lnTo>
                    <a:pt x="132091" y="1564070"/>
                  </a:lnTo>
                  <a:lnTo>
                    <a:pt x="137749" y="1575990"/>
                  </a:lnTo>
                  <a:close/>
                </a:path>
                <a:path w="3924300" h="2077085">
                  <a:moveTo>
                    <a:pt x="125329" y="1603704"/>
                  </a:moveTo>
                  <a:lnTo>
                    <a:pt x="1719741" y="210856"/>
                  </a:lnTo>
                  <a:lnTo>
                    <a:pt x="1713715" y="199257"/>
                  </a:lnTo>
                  <a:lnTo>
                    <a:pt x="117035" y="1594086"/>
                  </a:lnTo>
                  <a:lnTo>
                    <a:pt x="125329" y="1603704"/>
                  </a:lnTo>
                  <a:close/>
                </a:path>
                <a:path w="3924300" h="2077085">
                  <a:moveTo>
                    <a:pt x="134481" y="1612572"/>
                  </a:moveTo>
                  <a:lnTo>
                    <a:pt x="1732754" y="216351"/>
                  </a:lnTo>
                  <a:lnTo>
                    <a:pt x="1728566" y="203146"/>
                  </a:lnTo>
                  <a:lnTo>
                    <a:pt x="125819" y="1603275"/>
                  </a:lnTo>
                  <a:lnTo>
                    <a:pt x="134481" y="1612572"/>
                  </a:lnTo>
                  <a:close/>
                </a:path>
                <a:path w="3924300" h="2077085">
                  <a:moveTo>
                    <a:pt x="121120" y="1624243"/>
                  </a:moveTo>
                  <a:lnTo>
                    <a:pt x="133439" y="1613482"/>
                  </a:lnTo>
                  <a:lnTo>
                    <a:pt x="125329" y="1603704"/>
                  </a:lnTo>
                  <a:lnTo>
                    <a:pt x="111601" y="1615696"/>
                  </a:lnTo>
                  <a:lnTo>
                    <a:pt x="121120" y="1624243"/>
                  </a:lnTo>
                  <a:close/>
                </a:path>
                <a:path w="3924300" h="2077085">
                  <a:moveTo>
                    <a:pt x="110971" y="1617049"/>
                  </a:moveTo>
                  <a:lnTo>
                    <a:pt x="110681" y="1616499"/>
                  </a:lnTo>
                  <a:lnTo>
                    <a:pt x="110498" y="1616660"/>
                  </a:lnTo>
                  <a:lnTo>
                    <a:pt x="110971" y="1617049"/>
                  </a:lnTo>
                  <a:close/>
                </a:path>
                <a:path w="3924300" h="2077085">
                  <a:moveTo>
                    <a:pt x="115364" y="1625380"/>
                  </a:moveTo>
                  <a:lnTo>
                    <a:pt x="111823" y="1618664"/>
                  </a:lnTo>
                  <a:lnTo>
                    <a:pt x="110498" y="1616660"/>
                  </a:lnTo>
                  <a:lnTo>
                    <a:pt x="109456" y="1617570"/>
                  </a:lnTo>
                  <a:lnTo>
                    <a:pt x="115364" y="1625380"/>
                  </a:lnTo>
                  <a:close/>
                </a:path>
                <a:path w="3924300" h="2077085">
                  <a:moveTo>
                    <a:pt x="108281" y="1620228"/>
                  </a:moveTo>
                  <a:lnTo>
                    <a:pt x="107556" y="1619230"/>
                  </a:lnTo>
                  <a:lnTo>
                    <a:pt x="107372" y="1619390"/>
                  </a:lnTo>
                  <a:lnTo>
                    <a:pt x="108281" y="1620228"/>
                  </a:lnTo>
                  <a:close/>
                </a:path>
                <a:path w="3924300" h="2077085">
                  <a:moveTo>
                    <a:pt x="117566" y="1627349"/>
                  </a:moveTo>
                  <a:lnTo>
                    <a:pt x="120446" y="1624832"/>
                  </a:lnTo>
                  <a:lnTo>
                    <a:pt x="110971" y="1617049"/>
                  </a:lnTo>
                  <a:lnTo>
                    <a:pt x="111823" y="1618664"/>
                  </a:lnTo>
                  <a:lnTo>
                    <a:pt x="117566" y="1627349"/>
                  </a:lnTo>
                  <a:close/>
                </a:path>
                <a:path w="3924300" h="2077085">
                  <a:moveTo>
                    <a:pt x="115053" y="1629544"/>
                  </a:moveTo>
                  <a:lnTo>
                    <a:pt x="116769" y="1628045"/>
                  </a:lnTo>
                  <a:lnTo>
                    <a:pt x="108281" y="1620228"/>
                  </a:lnTo>
                  <a:lnTo>
                    <a:pt x="115053" y="1629544"/>
                  </a:lnTo>
                  <a:close/>
                </a:path>
                <a:path w="3924300" h="2077085">
                  <a:moveTo>
                    <a:pt x="116769" y="1628045"/>
                  </a:moveTo>
                  <a:lnTo>
                    <a:pt x="117137" y="1627723"/>
                  </a:lnTo>
                  <a:lnTo>
                    <a:pt x="115364" y="1625380"/>
                  </a:lnTo>
                  <a:lnTo>
                    <a:pt x="116769" y="1628045"/>
                  </a:lnTo>
                  <a:close/>
                </a:path>
                <a:path w="3924300" h="2077085">
                  <a:moveTo>
                    <a:pt x="1757522" y="211578"/>
                  </a:moveTo>
                  <a:lnTo>
                    <a:pt x="1760034" y="209383"/>
                  </a:lnTo>
                  <a:lnTo>
                    <a:pt x="1752598" y="199016"/>
                  </a:lnTo>
                  <a:lnTo>
                    <a:pt x="1748737" y="202389"/>
                  </a:lnTo>
                  <a:lnTo>
                    <a:pt x="1757522" y="211578"/>
                  </a:lnTo>
                  <a:close/>
                </a:path>
                <a:path w="3924300" h="2077085">
                  <a:moveTo>
                    <a:pt x="1752508" y="215958"/>
                  </a:moveTo>
                  <a:lnTo>
                    <a:pt x="1755757" y="213120"/>
                  </a:lnTo>
                  <a:lnTo>
                    <a:pt x="1745624" y="205108"/>
                  </a:lnTo>
                  <a:lnTo>
                    <a:pt x="1744153" y="206393"/>
                  </a:lnTo>
                  <a:lnTo>
                    <a:pt x="1752508" y="215958"/>
                  </a:lnTo>
                  <a:close/>
                </a:path>
                <a:path w="3924300" h="2077085">
                  <a:moveTo>
                    <a:pt x="1745644" y="221954"/>
                  </a:moveTo>
                  <a:lnTo>
                    <a:pt x="1748096" y="219813"/>
                  </a:lnTo>
                  <a:lnTo>
                    <a:pt x="1738331" y="211479"/>
                  </a:lnTo>
                  <a:lnTo>
                    <a:pt x="1738025" y="211747"/>
                  </a:lnTo>
                  <a:lnTo>
                    <a:pt x="1745644" y="221954"/>
                  </a:lnTo>
                  <a:close/>
                </a:path>
                <a:path w="3924300" h="2077085">
                  <a:moveTo>
                    <a:pt x="114522" y="1646871"/>
                  </a:moveTo>
                  <a:lnTo>
                    <a:pt x="1745644" y="221954"/>
                  </a:lnTo>
                  <a:lnTo>
                    <a:pt x="1733428" y="215763"/>
                  </a:lnTo>
                  <a:lnTo>
                    <a:pt x="104818" y="1638485"/>
                  </a:lnTo>
                  <a:lnTo>
                    <a:pt x="114522" y="1646871"/>
                  </a:lnTo>
                  <a:close/>
                </a:path>
                <a:path w="3924300" h="2077085">
                  <a:moveTo>
                    <a:pt x="104264" y="1643787"/>
                  </a:moveTo>
                  <a:lnTo>
                    <a:pt x="101632" y="1641269"/>
                  </a:lnTo>
                  <a:lnTo>
                    <a:pt x="100161" y="1642553"/>
                  </a:lnTo>
                  <a:lnTo>
                    <a:pt x="104264" y="1643787"/>
                  </a:lnTo>
                  <a:close/>
                </a:path>
                <a:path w="3924300" h="2077085">
                  <a:moveTo>
                    <a:pt x="110845" y="1650083"/>
                  </a:moveTo>
                  <a:lnTo>
                    <a:pt x="114522" y="1646871"/>
                  </a:lnTo>
                  <a:lnTo>
                    <a:pt x="104264" y="1643787"/>
                  </a:lnTo>
                  <a:lnTo>
                    <a:pt x="110845" y="1650083"/>
                  </a:lnTo>
                  <a:close/>
                </a:path>
                <a:path w="3924300" h="2077085">
                  <a:moveTo>
                    <a:pt x="82694" y="1708402"/>
                  </a:moveTo>
                  <a:lnTo>
                    <a:pt x="1786318" y="220150"/>
                  </a:lnTo>
                  <a:lnTo>
                    <a:pt x="1773489" y="214493"/>
                  </a:lnTo>
                  <a:lnTo>
                    <a:pt x="1759127" y="210176"/>
                  </a:lnTo>
                  <a:lnTo>
                    <a:pt x="1769444" y="218027"/>
                  </a:lnTo>
                  <a:lnTo>
                    <a:pt x="74584" y="1698624"/>
                  </a:lnTo>
                  <a:lnTo>
                    <a:pt x="82694" y="1708402"/>
                  </a:lnTo>
                  <a:close/>
                </a:path>
                <a:path w="3924300" h="2077085">
                  <a:moveTo>
                    <a:pt x="96279" y="1679671"/>
                  </a:moveTo>
                  <a:lnTo>
                    <a:pt x="1767912" y="219365"/>
                  </a:lnTo>
                  <a:lnTo>
                    <a:pt x="1757228" y="211835"/>
                  </a:lnTo>
                  <a:lnTo>
                    <a:pt x="88721" y="1669411"/>
                  </a:lnTo>
                  <a:lnTo>
                    <a:pt x="96279" y="1679671"/>
                  </a:lnTo>
                  <a:close/>
                </a:path>
                <a:path w="3924300" h="2077085">
                  <a:moveTo>
                    <a:pt x="91105" y="1681912"/>
                  </a:moveTo>
                  <a:lnTo>
                    <a:pt x="85840" y="1671927"/>
                  </a:lnTo>
                  <a:lnTo>
                    <a:pt x="83879" y="1673640"/>
                  </a:lnTo>
                  <a:lnTo>
                    <a:pt x="91105" y="1681912"/>
                  </a:lnTo>
                  <a:close/>
                </a:path>
                <a:path w="3924300" h="2077085">
                  <a:moveTo>
                    <a:pt x="75320" y="1697981"/>
                  </a:moveTo>
                  <a:lnTo>
                    <a:pt x="79058" y="1694715"/>
                  </a:lnTo>
                  <a:lnTo>
                    <a:pt x="72786" y="1683331"/>
                  </a:lnTo>
                  <a:lnTo>
                    <a:pt x="66535" y="1688791"/>
                  </a:lnTo>
                  <a:lnTo>
                    <a:pt x="75320" y="1697981"/>
                  </a:lnTo>
                  <a:close/>
                </a:path>
                <a:path w="3924300" h="2077085">
                  <a:moveTo>
                    <a:pt x="91928" y="1683472"/>
                  </a:moveTo>
                  <a:lnTo>
                    <a:pt x="92234" y="1683205"/>
                  </a:lnTo>
                  <a:lnTo>
                    <a:pt x="91105" y="1681912"/>
                  </a:lnTo>
                  <a:lnTo>
                    <a:pt x="91928" y="1683472"/>
                  </a:lnTo>
                  <a:close/>
                </a:path>
                <a:path w="3924300" h="2077085">
                  <a:moveTo>
                    <a:pt x="79262" y="1711400"/>
                  </a:moveTo>
                  <a:lnTo>
                    <a:pt x="82081" y="1708938"/>
                  </a:lnTo>
                  <a:lnTo>
                    <a:pt x="73297" y="1699748"/>
                  </a:lnTo>
                  <a:lnTo>
                    <a:pt x="69988" y="1702639"/>
                  </a:lnTo>
                  <a:lnTo>
                    <a:pt x="79262" y="1711400"/>
                  </a:lnTo>
                  <a:close/>
                </a:path>
                <a:path w="3924300" h="2077085">
                  <a:moveTo>
                    <a:pt x="75646" y="1714559"/>
                  </a:moveTo>
                  <a:lnTo>
                    <a:pt x="79262" y="1711400"/>
                  </a:lnTo>
                  <a:lnTo>
                    <a:pt x="65820" y="1706280"/>
                  </a:lnTo>
                  <a:lnTo>
                    <a:pt x="75646" y="1714559"/>
                  </a:lnTo>
                  <a:close/>
                </a:path>
                <a:path w="3924300" h="2077085">
                  <a:moveTo>
                    <a:pt x="71908" y="1717825"/>
                  </a:moveTo>
                  <a:lnTo>
                    <a:pt x="74053" y="1715951"/>
                  </a:lnTo>
                  <a:lnTo>
                    <a:pt x="65698" y="1706387"/>
                  </a:lnTo>
                  <a:lnTo>
                    <a:pt x="71908" y="1717825"/>
                  </a:lnTo>
                  <a:close/>
                </a:path>
                <a:path w="3924300" h="2077085">
                  <a:moveTo>
                    <a:pt x="45330" y="1757906"/>
                  </a:moveTo>
                  <a:lnTo>
                    <a:pt x="1796634" y="228001"/>
                  </a:lnTo>
                  <a:lnTo>
                    <a:pt x="1787298" y="219293"/>
                  </a:lnTo>
                  <a:lnTo>
                    <a:pt x="40223" y="1745504"/>
                  </a:lnTo>
                  <a:lnTo>
                    <a:pt x="45330" y="1757906"/>
                  </a:lnTo>
                  <a:close/>
                </a:path>
                <a:path w="3924300" h="2077085">
                  <a:moveTo>
                    <a:pt x="32705" y="1768935"/>
                  </a:moveTo>
                  <a:lnTo>
                    <a:pt x="42327" y="1760529"/>
                  </a:lnTo>
                  <a:lnTo>
                    <a:pt x="32746" y="1752036"/>
                  </a:lnTo>
                  <a:lnTo>
                    <a:pt x="27231" y="1756854"/>
                  </a:lnTo>
                  <a:lnTo>
                    <a:pt x="32705" y="1768935"/>
                  </a:lnTo>
                  <a:close/>
                </a:path>
                <a:path w="3924300" h="2077085">
                  <a:moveTo>
                    <a:pt x="44983" y="1775073"/>
                  </a:moveTo>
                  <a:lnTo>
                    <a:pt x="1812099" y="231355"/>
                  </a:lnTo>
                  <a:lnTo>
                    <a:pt x="1804295" y="221309"/>
                  </a:lnTo>
                  <a:lnTo>
                    <a:pt x="37057" y="1765134"/>
                  </a:lnTo>
                  <a:lnTo>
                    <a:pt x="44983" y="1775073"/>
                  </a:lnTo>
                  <a:close/>
                </a:path>
                <a:path w="3924300" h="2077085">
                  <a:moveTo>
                    <a:pt x="44084" y="1792722"/>
                  </a:moveTo>
                  <a:lnTo>
                    <a:pt x="1826644" y="235512"/>
                  </a:lnTo>
                  <a:lnTo>
                    <a:pt x="1817615" y="226536"/>
                  </a:lnTo>
                  <a:lnTo>
                    <a:pt x="38364" y="1780855"/>
                  </a:lnTo>
                  <a:lnTo>
                    <a:pt x="44084" y="1792722"/>
                  </a:lnTo>
                  <a:close/>
                </a:path>
                <a:path w="3924300" h="2077085">
                  <a:moveTo>
                    <a:pt x="36056" y="1799735"/>
                  </a:moveTo>
                  <a:lnTo>
                    <a:pt x="44084" y="1792722"/>
                  </a:lnTo>
                  <a:lnTo>
                    <a:pt x="33584" y="1785031"/>
                  </a:lnTo>
                  <a:lnTo>
                    <a:pt x="30887" y="1787387"/>
                  </a:lnTo>
                  <a:lnTo>
                    <a:pt x="36056" y="1799735"/>
                  </a:lnTo>
                  <a:close/>
                </a:path>
                <a:path w="3924300" h="2077085">
                  <a:moveTo>
                    <a:pt x="41102" y="1812191"/>
                  </a:moveTo>
                  <a:lnTo>
                    <a:pt x="1842599" y="238438"/>
                  </a:lnTo>
                  <a:lnTo>
                    <a:pt x="1833140" y="229837"/>
                  </a:lnTo>
                  <a:lnTo>
                    <a:pt x="27047" y="1807605"/>
                  </a:lnTo>
                  <a:lnTo>
                    <a:pt x="41102" y="1812191"/>
                  </a:lnTo>
                  <a:close/>
                </a:path>
                <a:path w="3924300" h="2077085">
                  <a:moveTo>
                    <a:pt x="38364" y="1831446"/>
                  </a:moveTo>
                  <a:lnTo>
                    <a:pt x="1863334" y="237187"/>
                  </a:lnTo>
                  <a:lnTo>
                    <a:pt x="1853324" y="229068"/>
                  </a:lnTo>
                  <a:lnTo>
                    <a:pt x="31051" y="1820971"/>
                  </a:lnTo>
                  <a:lnTo>
                    <a:pt x="38364" y="1831446"/>
                  </a:lnTo>
                  <a:close/>
                </a:path>
                <a:path w="3924300" h="2077085">
                  <a:moveTo>
                    <a:pt x="36424" y="1850004"/>
                  </a:moveTo>
                  <a:lnTo>
                    <a:pt x="1872608" y="245949"/>
                  </a:lnTo>
                  <a:lnTo>
                    <a:pt x="1863702" y="236866"/>
                  </a:lnTo>
                  <a:lnTo>
                    <a:pt x="25494" y="1842689"/>
                  </a:lnTo>
                  <a:lnTo>
                    <a:pt x="36424" y="1850004"/>
                  </a:lnTo>
                  <a:close/>
                </a:path>
                <a:path w="3924300" h="2077085">
                  <a:moveTo>
                    <a:pt x="1891382" y="246412"/>
                  </a:moveTo>
                  <a:lnTo>
                    <a:pt x="1894201" y="243949"/>
                  </a:lnTo>
                  <a:lnTo>
                    <a:pt x="1884498" y="235562"/>
                  </a:lnTo>
                  <a:lnTo>
                    <a:pt x="1882414" y="237383"/>
                  </a:lnTo>
                  <a:lnTo>
                    <a:pt x="1891382" y="246412"/>
                  </a:lnTo>
                  <a:close/>
                </a:path>
                <a:path w="3924300" h="2077085">
                  <a:moveTo>
                    <a:pt x="32522" y="1870276"/>
                  </a:moveTo>
                  <a:lnTo>
                    <a:pt x="1888502" y="248928"/>
                  </a:lnTo>
                  <a:lnTo>
                    <a:pt x="1880269" y="239257"/>
                  </a:lnTo>
                  <a:lnTo>
                    <a:pt x="26066" y="1859052"/>
                  </a:lnTo>
                  <a:lnTo>
                    <a:pt x="32522" y="1870276"/>
                  </a:lnTo>
                  <a:close/>
                </a:path>
                <a:path w="3924300" h="2077085">
                  <a:moveTo>
                    <a:pt x="1908468" y="246982"/>
                  </a:moveTo>
                  <a:lnTo>
                    <a:pt x="1904056" y="235340"/>
                  </a:lnTo>
                  <a:lnTo>
                    <a:pt x="1899889" y="238981"/>
                  </a:lnTo>
                  <a:lnTo>
                    <a:pt x="1908468" y="246982"/>
                  </a:lnTo>
                  <a:close/>
                </a:path>
                <a:path w="3924300" h="2077085">
                  <a:moveTo>
                    <a:pt x="31010" y="1888461"/>
                  </a:moveTo>
                  <a:lnTo>
                    <a:pt x="1906050" y="250462"/>
                  </a:lnTo>
                  <a:lnTo>
                    <a:pt x="1897021" y="241486"/>
                  </a:lnTo>
                  <a:lnTo>
                    <a:pt x="22655" y="1878896"/>
                  </a:lnTo>
                  <a:lnTo>
                    <a:pt x="31010" y="1888461"/>
                  </a:lnTo>
                  <a:close/>
                </a:path>
                <a:path w="3924300" h="2077085">
                  <a:moveTo>
                    <a:pt x="26781" y="1892155"/>
                  </a:moveTo>
                  <a:lnTo>
                    <a:pt x="19774" y="1881412"/>
                  </a:lnTo>
                  <a:lnTo>
                    <a:pt x="16771" y="1884036"/>
                  </a:lnTo>
                  <a:lnTo>
                    <a:pt x="26781" y="1892155"/>
                  </a:lnTo>
                  <a:close/>
                </a:path>
                <a:path w="3924300" h="2077085">
                  <a:moveTo>
                    <a:pt x="1908857" y="248010"/>
                  </a:moveTo>
                  <a:lnTo>
                    <a:pt x="1909225" y="247688"/>
                  </a:lnTo>
                  <a:lnTo>
                    <a:pt x="1908468" y="246982"/>
                  </a:lnTo>
                  <a:lnTo>
                    <a:pt x="1908857" y="248010"/>
                  </a:lnTo>
                  <a:close/>
                </a:path>
                <a:path w="3924300" h="2077085">
                  <a:moveTo>
                    <a:pt x="1923905" y="251728"/>
                  </a:moveTo>
                  <a:lnTo>
                    <a:pt x="1925437" y="250389"/>
                  </a:lnTo>
                  <a:lnTo>
                    <a:pt x="1917449" y="240504"/>
                  </a:lnTo>
                  <a:lnTo>
                    <a:pt x="1923905" y="251728"/>
                  </a:lnTo>
                  <a:close/>
                </a:path>
                <a:path w="3924300" h="2077085">
                  <a:moveTo>
                    <a:pt x="35259" y="1901612"/>
                  </a:moveTo>
                  <a:lnTo>
                    <a:pt x="1921392" y="253923"/>
                  </a:lnTo>
                  <a:lnTo>
                    <a:pt x="1909666" y="247303"/>
                  </a:lnTo>
                  <a:lnTo>
                    <a:pt x="25985" y="1892851"/>
                  </a:lnTo>
                  <a:lnTo>
                    <a:pt x="35259" y="1901612"/>
                  </a:lnTo>
                  <a:close/>
                </a:path>
                <a:path w="3924300" h="2077085">
                  <a:moveTo>
                    <a:pt x="26005" y="1909696"/>
                  </a:moveTo>
                  <a:lnTo>
                    <a:pt x="29989" y="1906216"/>
                  </a:lnTo>
                  <a:lnTo>
                    <a:pt x="19917" y="1898151"/>
                  </a:lnTo>
                  <a:lnTo>
                    <a:pt x="18569" y="1899329"/>
                  </a:lnTo>
                  <a:lnTo>
                    <a:pt x="26005" y="1909696"/>
                  </a:lnTo>
                  <a:close/>
                </a:path>
                <a:path w="3924300" h="2077085">
                  <a:moveTo>
                    <a:pt x="1933853" y="259900"/>
                  </a:moveTo>
                  <a:lnTo>
                    <a:pt x="1938756" y="255617"/>
                  </a:lnTo>
                  <a:lnTo>
                    <a:pt x="1930033" y="246374"/>
                  </a:lnTo>
                  <a:lnTo>
                    <a:pt x="1933853" y="259900"/>
                  </a:lnTo>
                  <a:close/>
                </a:path>
                <a:path w="3924300" h="2077085">
                  <a:moveTo>
                    <a:pt x="26700" y="1925953"/>
                  </a:moveTo>
                  <a:lnTo>
                    <a:pt x="1933853" y="259900"/>
                  </a:lnTo>
                  <a:lnTo>
                    <a:pt x="1925376" y="250443"/>
                  </a:lnTo>
                  <a:lnTo>
                    <a:pt x="18406" y="1916335"/>
                  </a:lnTo>
                  <a:lnTo>
                    <a:pt x="26700" y="1925953"/>
                  </a:lnTo>
                  <a:close/>
                </a:path>
                <a:path w="3924300" h="2077085">
                  <a:moveTo>
                    <a:pt x="23497" y="1945614"/>
                  </a:moveTo>
                  <a:lnTo>
                    <a:pt x="1952505" y="260470"/>
                  </a:lnTo>
                  <a:lnTo>
                    <a:pt x="1941821" y="252940"/>
                  </a:lnTo>
                  <a:lnTo>
                    <a:pt x="18058" y="1933502"/>
                  </a:lnTo>
                  <a:lnTo>
                    <a:pt x="23497" y="1945614"/>
                  </a:lnTo>
                  <a:close/>
                </a:path>
                <a:path w="3924300" h="2077085">
                  <a:moveTo>
                    <a:pt x="19631" y="1965855"/>
                  </a:moveTo>
                  <a:lnTo>
                    <a:pt x="1967234" y="264467"/>
                  </a:lnTo>
                  <a:lnTo>
                    <a:pt x="1957653" y="255973"/>
                  </a:lnTo>
                  <a:lnTo>
                    <a:pt x="15020" y="1953019"/>
                  </a:lnTo>
                  <a:lnTo>
                    <a:pt x="19631" y="1965855"/>
                  </a:lnTo>
                  <a:close/>
                </a:path>
                <a:path w="3924300" h="2077085">
                  <a:moveTo>
                    <a:pt x="19345" y="1982968"/>
                  </a:moveTo>
                  <a:lnTo>
                    <a:pt x="1989195" y="262146"/>
                  </a:lnTo>
                  <a:lnTo>
                    <a:pt x="1977285" y="255687"/>
                  </a:lnTo>
                  <a:lnTo>
                    <a:pt x="15648" y="1969335"/>
                  </a:lnTo>
                  <a:lnTo>
                    <a:pt x="19345" y="1982968"/>
                  </a:lnTo>
                  <a:close/>
                </a:path>
                <a:path w="3924300" h="2077085">
                  <a:moveTo>
                    <a:pt x="13217" y="1988322"/>
                  </a:moveTo>
                  <a:lnTo>
                    <a:pt x="19345" y="1982968"/>
                  </a:lnTo>
                  <a:lnTo>
                    <a:pt x="8232" y="1975813"/>
                  </a:lnTo>
                  <a:lnTo>
                    <a:pt x="5658" y="1978061"/>
                  </a:lnTo>
                  <a:lnTo>
                    <a:pt x="13217" y="1988322"/>
                  </a:lnTo>
                  <a:close/>
                </a:path>
                <a:path w="3924300" h="2077085">
                  <a:moveTo>
                    <a:pt x="11685" y="1989660"/>
                  </a:moveTo>
                  <a:lnTo>
                    <a:pt x="13217" y="1988322"/>
                  </a:lnTo>
                  <a:lnTo>
                    <a:pt x="4371" y="1979186"/>
                  </a:lnTo>
                  <a:lnTo>
                    <a:pt x="3758" y="1979721"/>
                  </a:lnTo>
                  <a:lnTo>
                    <a:pt x="11685" y="1989660"/>
                  </a:lnTo>
                  <a:close/>
                </a:path>
                <a:path w="3924300" h="2077085">
                  <a:moveTo>
                    <a:pt x="19305" y="1999867"/>
                  </a:moveTo>
                  <a:lnTo>
                    <a:pt x="1992279" y="276314"/>
                  </a:lnTo>
                  <a:lnTo>
                    <a:pt x="1986130" y="264823"/>
                  </a:lnTo>
                  <a:lnTo>
                    <a:pt x="13156" y="1988375"/>
                  </a:lnTo>
                  <a:lnTo>
                    <a:pt x="19305" y="1999867"/>
                  </a:lnTo>
                  <a:close/>
                </a:path>
                <a:path w="3924300" h="2077085">
                  <a:moveTo>
                    <a:pt x="13053" y="2005328"/>
                  </a:moveTo>
                  <a:lnTo>
                    <a:pt x="14402" y="2004150"/>
                  </a:lnTo>
                  <a:lnTo>
                    <a:pt x="8866" y="1992123"/>
                  </a:lnTo>
                  <a:lnTo>
                    <a:pt x="4208" y="1996192"/>
                  </a:lnTo>
                  <a:lnTo>
                    <a:pt x="13053" y="2005328"/>
                  </a:lnTo>
                  <a:close/>
                </a:path>
                <a:path w="3924300" h="2077085">
                  <a:moveTo>
                    <a:pt x="15954" y="2019657"/>
                  </a:moveTo>
                  <a:lnTo>
                    <a:pt x="2017856" y="270835"/>
                  </a:lnTo>
                  <a:lnTo>
                    <a:pt x="2007111" y="263358"/>
                  </a:lnTo>
                  <a:lnTo>
                    <a:pt x="16056" y="2002705"/>
                  </a:lnTo>
                  <a:lnTo>
                    <a:pt x="15954" y="2019657"/>
                  </a:lnTo>
                  <a:close/>
                </a:path>
                <a:path w="3924300" h="2077085">
                  <a:moveTo>
                    <a:pt x="5597" y="2028705"/>
                  </a:moveTo>
                  <a:lnTo>
                    <a:pt x="10561" y="2024369"/>
                  </a:lnTo>
                  <a:lnTo>
                    <a:pt x="0" y="2016732"/>
                  </a:lnTo>
                  <a:lnTo>
                    <a:pt x="5597" y="2028705"/>
                  </a:lnTo>
                  <a:close/>
                </a:path>
                <a:path w="3924300" h="2077085">
                  <a:moveTo>
                    <a:pt x="15913" y="2036557"/>
                  </a:moveTo>
                  <a:lnTo>
                    <a:pt x="2032979" y="274487"/>
                  </a:lnTo>
                  <a:lnTo>
                    <a:pt x="2025823" y="263875"/>
                  </a:lnTo>
                  <a:lnTo>
                    <a:pt x="9397" y="2025386"/>
                  </a:lnTo>
                  <a:lnTo>
                    <a:pt x="15913" y="2036557"/>
                  </a:lnTo>
                  <a:close/>
                </a:path>
                <a:path w="3924300" h="2077085">
                  <a:moveTo>
                    <a:pt x="5749" y="2028873"/>
                  </a:moveTo>
                  <a:lnTo>
                    <a:pt x="5658" y="2028652"/>
                  </a:lnTo>
                  <a:lnTo>
                    <a:pt x="5749" y="2028873"/>
                  </a:lnTo>
                  <a:close/>
                </a:path>
                <a:path w="3924300" h="2077085">
                  <a:moveTo>
                    <a:pt x="10214" y="2041536"/>
                  </a:moveTo>
                  <a:lnTo>
                    <a:pt x="10765" y="2041054"/>
                  </a:lnTo>
                  <a:lnTo>
                    <a:pt x="1552" y="2032239"/>
                  </a:lnTo>
                  <a:lnTo>
                    <a:pt x="326" y="2033310"/>
                  </a:lnTo>
                  <a:lnTo>
                    <a:pt x="10214" y="2041536"/>
                  </a:lnTo>
                  <a:close/>
                </a:path>
                <a:path w="3924300" h="2077085">
                  <a:moveTo>
                    <a:pt x="10765" y="2041054"/>
                  </a:moveTo>
                  <a:lnTo>
                    <a:pt x="14136" y="2038109"/>
                  </a:lnTo>
                  <a:lnTo>
                    <a:pt x="5749" y="2028873"/>
                  </a:lnTo>
                  <a:lnTo>
                    <a:pt x="10765" y="2041054"/>
                  </a:lnTo>
                  <a:close/>
                </a:path>
                <a:path w="3924300" h="2077085">
                  <a:moveTo>
                    <a:pt x="2042289" y="283218"/>
                  </a:moveTo>
                  <a:lnTo>
                    <a:pt x="2046579" y="279470"/>
                  </a:lnTo>
                  <a:lnTo>
                    <a:pt x="2035343" y="272422"/>
                  </a:lnTo>
                  <a:lnTo>
                    <a:pt x="2042289" y="283218"/>
                  </a:lnTo>
                  <a:close/>
                </a:path>
                <a:path w="3924300" h="2077085">
                  <a:moveTo>
                    <a:pt x="17405" y="2052117"/>
                  </a:moveTo>
                  <a:lnTo>
                    <a:pt x="2036160" y="288572"/>
                  </a:lnTo>
                  <a:lnTo>
                    <a:pt x="2032646" y="274778"/>
                  </a:lnTo>
                  <a:lnTo>
                    <a:pt x="11378" y="2040518"/>
                  </a:lnTo>
                  <a:lnTo>
                    <a:pt x="17405" y="2052117"/>
                  </a:lnTo>
                  <a:close/>
                </a:path>
                <a:path w="3924300" h="2077085">
                  <a:moveTo>
                    <a:pt x="24963" y="2062378"/>
                  </a:moveTo>
                  <a:lnTo>
                    <a:pt x="2064924" y="280308"/>
                  </a:lnTo>
                  <a:lnTo>
                    <a:pt x="2053504" y="273420"/>
                  </a:lnTo>
                  <a:lnTo>
                    <a:pt x="18140" y="2051475"/>
                  </a:lnTo>
                  <a:lnTo>
                    <a:pt x="24963" y="2062378"/>
                  </a:lnTo>
                  <a:close/>
                </a:path>
                <a:path w="3924300" h="2077085">
                  <a:moveTo>
                    <a:pt x="19999" y="2066714"/>
                  </a:moveTo>
                  <a:lnTo>
                    <a:pt x="18140" y="2051475"/>
                  </a:lnTo>
                  <a:lnTo>
                    <a:pt x="11460" y="2057310"/>
                  </a:lnTo>
                  <a:lnTo>
                    <a:pt x="19999" y="2066714"/>
                  </a:lnTo>
                  <a:close/>
                </a:path>
                <a:path w="3924300" h="2077085">
                  <a:moveTo>
                    <a:pt x="35954" y="2069640"/>
                  </a:moveTo>
                  <a:lnTo>
                    <a:pt x="2083943" y="280557"/>
                  </a:lnTo>
                  <a:lnTo>
                    <a:pt x="2076445" y="270243"/>
                  </a:lnTo>
                  <a:lnTo>
                    <a:pt x="28089" y="2059647"/>
                  </a:lnTo>
                  <a:lnTo>
                    <a:pt x="35954" y="2069640"/>
                  </a:lnTo>
                  <a:close/>
                </a:path>
                <a:path w="3924300" h="2077085">
                  <a:moveTo>
                    <a:pt x="32399" y="2072745"/>
                  </a:moveTo>
                  <a:lnTo>
                    <a:pt x="33870" y="2071460"/>
                  </a:lnTo>
                  <a:lnTo>
                    <a:pt x="24718" y="2062592"/>
                  </a:lnTo>
                  <a:lnTo>
                    <a:pt x="23799" y="2063395"/>
                  </a:lnTo>
                  <a:lnTo>
                    <a:pt x="32399" y="2072745"/>
                  </a:lnTo>
                  <a:close/>
                </a:path>
                <a:path w="3924300" h="2077085">
                  <a:moveTo>
                    <a:pt x="27619" y="2076921"/>
                  </a:moveTo>
                  <a:lnTo>
                    <a:pt x="29335" y="2075422"/>
                  </a:lnTo>
                  <a:lnTo>
                    <a:pt x="19509" y="2067143"/>
                  </a:lnTo>
                  <a:lnTo>
                    <a:pt x="27619" y="2076921"/>
                  </a:lnTo>
                  <a:close/>
                </a:path>
                <a:path w="3924300" h="2077085">
                  <a:moveTo>
                    <a:pt x="2098966" y="284296"/>
                  </a:moveTo>
                  <a:lnTo>
                    <a:pt x="2100008" y="283386"/>
                  </a:lnTo>
                  <a:lnTo>
                    <a:pt x="2091714" y="273768"/>
                  </a:lnTo>
                  <a:lnTo>
                    <a:pt x="2093821" y="280940"/>
                  </a:lnTo>
                  <a:lnTo>
                    <a:pt x="2098966" y="284296"/>
                  </a:lnTo>
                  <a:close/>
                </a:path>
                <a:path w="3924300" h="2077085">
                  <a:moveTo>
                    <a:pt x="2094962" y="284823"/>
                  </a:moveTo>
                  <a:lnTo>
                    <a:pt x="2093821" y="280940"/>
                  </a:lnTo>
                  <a:lnTo>
                    <a:pt x="2087914" y="277087"/>
                  </a:lnTo>
                  <a:lnTo>
                    <a:pt x="2092971" y="283684"/>
                  </a:lnTo>
                  <a:lnTo>
                    <a:pt x="2094962" y="284823"/>
                  </a:lnTo>
                  <a:close/>
                </a:path>
                <a:path w="3924300" h="2077085">
                  <a:moveTo>
                    <a:pt x="53931" y="2070799"/>
                  </a:moveTo>
                  <a:lnTo>
                    <a:pt x="2095656" y="287187"/>
                  </a:lnTo>
                  <a:lnTo>
                    <a:pt x="2092971" y="283684"/>
                  </a:lnTo>
                  <a:lnTo>
                    <a:pt x="2085352" y="279325"/>
                  </a:lnTo>
                  <a:lnTo>
                    <a:pt x="44228" y="2062412"/>
                  </a:lnTo>
                  <a:lnTo>
                    <a:pt x="53931" y="2070799"/>
                  </a:lnTo>
                  <a:close/>
                </a:path>
                <a:path w="3924300" h="2077085">
                  <a:moveTo>
                    <a:pt x="2095656" y="287187"/>
                  </a:moveTo>
                  <a:lnTo>
                    <a:pt x="2094962" y="284823"/>
                  </a:lnTo>
                  <a:lnTo>
                    <a:pt x="2092971" y="283684"/>
                  </a:lnTo>
                  <a:lnTo>
                    <a:pt x="2095656" y="287187"/>
                  </a:lnTo>
                  <a:close/>
                </a:path>
                <a:path w="3924300" h="2077085">
                  <a:moveTo>
                    <a:pt x="2095656" y="287187"/>
                  </a:moveTo>
                  <a:lnTo>
                    <a:pt x="2097017" y="285999"/>
                  </a:lnTo>
                  <a:lnTo>
                    <a:pt x="2094962" y="284823"/>
                  </a:lnTo>
                  <a:lnTo>
                    <a:pt x="2095656" y="287187"/>
                  </a:lnTo>
                  <a:close/>
                </a:path>
                <a:path w="3924300" h="2077085">
                  <a:moveTo>
                    <a:pt x="76398" y="2068036"/>
                  </a:moveTo>
                  <a:lnTo>
                    <a:pt x="2110398" y="291173"/>
                  </a:lnTo>
                  <a:lnTo>
                    <a:pt x="2104433" y="279521"/>
                  </a:lnTo>
                  <a:lnTo>
                    <a:pt x="63691" y="2062273"/>
                  </a:lnTo>
                  <a:lnTo>
                    <a:pt x="76398" y="2068036"/>
                  </a:lnTo>
                  <a:close/>
                </a:path>
                <a:path w="3924300" h="2077085">
                  <a:moveTo>
                    <a:pt x="2127088" y="293456"/>
                  </a:moveTo>
                  <a:lnTo>
                    <a:pt x="2127701" y="292921"/>
                  </a:lnTo>
                  <a:lnTo>
                    <a:pt x="2119284" y="283410"/>
                  </a:lnTo>
                  <a:lnTo>
                    <a:pt x="2127088" y="293456"/>
                  </a:lnTo>
                  <a:close/>
                </a:path>
                <a:path w="3924300" h="2077085">
                  <a:moveTo>
                    <a:pt x="97240" y="2066692"/>
                  </a:moveTo>
                  <a:lnTo>
                    <a:pt x="2123349" y="296722"/>
                  </a:lnTo>
                  <a:lnTo>
                    <a:pt x="2117262" y="285177"/>
                  </a:lnTo>
                  <a:lnTo>
                    <a:pt x="88517" y="2057449"/>
                  </a:lnTo>
                  <a:lnTo>
                    <a:pt x="97240" y="2066692"/>
                  </a:lnTo>
                  <a:close/>
                </a:path>
                <a:path w="3924300" h="2077085">
                  <a:moveTo>
                    <a:pt x="94053" y="2069476"/>
                  </a:moveTo>
                  <a:lnTo>
                    <a:pt x="95708" y="2068031"/>
                  </a:lnTo>
                  <a:lnTo>
                    <a:pt x="84717" y="2060768"/>
                  </a:lnTo>
                  <a:lnTo>
                    <a:pt x="80956" y="2064054"/>
                  </a:lnTo>
                  <a:lnTo>
                    <a:pt x="94053" y="2069476"/>
                  </a:lnTo>
                  <a:close/>
                </a:path>
                <a:path w="3924300" h="2077085">
                  <a:moveTo>
                    <a:pt x="129901" y="2055024"/>
                  </a:moveTo>
                  <a:lnTo>
                    <a:pt x="2150903" y="289516"/>
                  </a:lnTo>
                  <a:lnTo>
                    <a:pt x="2142348" y="280125"/>
                  </a:lnTo>
                  <a:lnTo>
                    <a:pt x="116453" y="2049908"/>
                  </a:lnTo>
                  <a:lnTo>
                    <a:pt x="129901" y="2055024"/>
                  </a:lnTo>
                  <a:close/>
                </a:path>
                <a:path w="3924300" h="2077085">
                  <a:moveTo>
                    <a:pt x="109824" y="2072563"/>
                  </a:moveTo>
                  <a:lnTo>
                    <a:pt x="117485" y="2065870"/>
                  </a:lnTo>
                  <a:lnTo>
                    <a:pt x="105759" y="2059251"/>
                  </a:lnTo>
                  <a:lnTo>
                    <a:pt x="102327" y="2062249"/>
                  </a:lnTo>
                  <a:lnTo>
                    <a:pt x="109824" y="2072563"/>
                  </a:lnTo>
                  <a:close/>
                </a:path>
                <a:path w="3924300" h="2077085">
                  <a:moveTo>
                    <a:pt x="108966" y="2073312"/>
                  </a:moveTo>
                  <a:lnTo>
                    <a:pt x="109701" y="2072670"/>
                  </a:lnTo>
                  <a:lnTo>
                    <a:pt x="99201" y="2064979"/>
                  </a:lnTo>
                  <a:lnTo>
                    <a:pt x="108966" y="2073312"/>
                  </a:lnTo>
                  <a:close/>
                </a:path>
                <a:path w="3924300" h="2077085">
                  <a:moveTo>
                    <a:pt x="155196" y="2049790"/>
                  </a:moveTo>
                  <a:lnTo>
                    <a:pt x="2152256" y="305197"/>
                  </a:lnTo>
                  <a:lnTo>
                    <a:pt x="2143472" y="296007"/>
                  </a:lnTo>
                  <a:lnTo>
                    <a:pt x="142550" y="2043973"/>
                  </a:lnTo>
                  <a:lnTo>
                    <a:pt x="155196" y="2049790"/>
                  </a:lnTo>
                  <a:close/>
                </a:path>
                <a:path w="3924300" h="2077085">
                  <a:moveTo>
                    <a:pt x="154399" y="2050486"/>
                  </a:moveTo>
                  <a:lnTo>
                    <a:pt x="155196" y="2049790"/>
                  </a:lnTo>
                  <a:lnTo>
                    <a:pt x="142550" y="2043973"/>
                  </a:lnTo>
                  <a:lnTo>
                    <a:pt x="154399" y="2050486"/>
                  </a:lnTo>
                  <a:close/>
                </a:path>
                <a:path w="3924300" h="2077085">
                  <a:moveTo>
                    <a:pt x="151151" y="2053324"/>
                  </a:moveTo>
                  <a:lnTo>
                    <a:pt x="154399" y="2050486"/>
                  </a:lnTo>
                  <a:lnTo>
                    <a:pt x="142550" y="2043973"/>
                  </a:lnTo>
                  <a:lnTo>
                    <a:pt x="140344" y="2045901"/>
                  </a:lnTo>
                  <a:lnTo>
                    <a:pt x="151151" y="2053324"/>
                  </a:lnTo>
                  <a:close/>
                </a:path>
                <a:path w="3924300" h="2077085">
                  <a:moveTo>
                    <a:pt x="135033" y="2067404"/>
                  </a:moveTo>
                  <a:lnTo>
                    <a:pt x="142816" y="2060605"/>
                  </a:lnTo>
                  <a:lnTo>
                    <a:pt x="127842" y="2056822"/>
                  </a:lnTo>
                  <a:lnTo>
                    <a:pt x="126126" y="2058322"/>
                  </a:lnTo>
                  <a:lnTo>
                    <a:pt x="135033" y="2067404"/>
                  </a:lnTo>
                  <a:close/>
                </a:path>
                <a:path w="3924300" h="2077085">
                  <a:moveTo>
                    <a:pt x="131968" y="2070081"/>
                  </a:moveTo>
                  <a:lnTo>
                    <a:pt x="135033" y="2067404"/>
                  </a:lnTo>
                  <a:lnTo>
                    <a:pt x="125023" y="2059285"/>
                  </a:lnTo>
                  <a:lnTo>
                    <a:pt x="123674" y="2060463"/>
                  </a:lnTo>
                  <a:lnTo>
                    <a:pt x="131968" y="2070081"/>
                  </a:lnTo>
                  <a:close/>
                </a:path>
                <a:path w="3924300" h="2077085">
                  <a:moveTo>
                    <a:pt x="129088" y="2072597"/>
                  </a:moveTo>
                  <a:lnTo>
                    <a:pt x="131968" y="2070081"/>
                  </a:lnTo>
                  <a:lnTo>
                    <a:pt x="123062" y="2060998"/>
                  </a:lnTo>
                  <a:lnTo>
                    <a:pt x="120304" y="2063408"/>
                  </a:lnTo>
                  <a:lnTo>
                    <a:pt x="129088" y="2072597"/>
                  </a:lnTo>
                  <a:close/>
                </a:path>
                <a:path w="3924300" h="2077085">
                  <a:moveTo>
                    <a:pt x="2172918" y="304011"/>
                  </a:moveTo>
                  <a:lnTo>
                    <a:pt x="2173469" y="303529"/>
                  </a:lnTo>
                  <a:lnTo>
                    <a:pt x="2164930" y="294125"/>
                  </a:lnTo>
                  <a:lnTo>
                    <a:pt x="2164011" y="294928"/>
                  </a:lnTo>
                  <a:lnTo>
                    <a:pt x="2172918" y="304011"/>
                  </a:lnTo>
                  <a:close/>
                </a:path>
                <a:path w="3924300" h="2077085">
                  <a:moveTo>
                    <a:pt x="2153747" y="320758"/>
                  </a:moveTo>
                  <a:lnTo>
                    <a:pt x="2165392" y="310585"/>
                  </a:lnTo>
                  <a:lnTo>
                    <a:pt x="2161510" y="297113"/>
                  </a:lnTo>
                  <a:lnTo>
                    <a:pt x="2154769" y="303002"/>
                  </a:lnTo>
                  <a:lnTo>
                    <a:pt x="2153747" y="320758"/>
                  </a:lnTo>
                  <a:close/>
                </a:path>
                <a:path w="3924300" h="2077085">
                  <a:moveTo>
                    <a:pt x="160671" y="2061871"/>
                  </a:moveTo>
                  <a:lnTo>
                    <a:pt x="2153134" y="321293"/>
                  </a:lnTo>
                  <a:lnTo>
                    <a:pt x="2153727" y="303912"/>
                  </a:lnTo>
                  <a:lnTo>
                    <a:pt x="152315" y="2052306"/>
                  </a:lnTo>
                  <a:lnTo>
                    <a:pt x="160671" y="2061871"/>
                  </a:lnTo>
                  <a:close/>
                </a:path>
                <a:path w="3924300" h="2077085">
                  <a:moveTo>
                    <a:pt x="157913" y="2064280"/>
                  </a:moveTo>
                  <a:lnTo>
                    <a:pt x="159506" y="2062888"/>
                  </a:lnTo>
                  <a:lnTo>
                    <a:pt x="151825" y="2052735"/>
                  </a:lnTo>
                  <a:lnTo>
                    <a:pt x="149987" y="2054341"/>
                  </a:lnTo>
                  <a:lnTo>
                    <a:pt x="157913" y="2064280"/>
                  </a:lnTo>
                  <a:close/>
                </a:path>
                <a:path w="3924300" h="2077085">
                  <a:moveTo>
                    <a:pt x="188025" y="2054838"/>
                  </a:moveTo>
                  <a:lnTo>
                    <a:pt x="2189926" y="306016"/>
                  </a:lnTo>
                  <a:lnTo>
                    <a:pt x="2178016" y="299557"/>
                  </a:lnTo>
                  <a:lnTo>
                    <a:pt x="175931" y="2048540"/>
                  </a:lnTo>
                  <a:lnTo>
                    <a:pt x="188025" y="2054838"/>
                  </a:lnTo>
                  <a:close/>
                </a:path>
                <a:path w="3924300" h="2077085">
                  <a:moveTo>
                    <a:pt x="178832" y="2062869"/>
                  </a:moveTo>
                  <a:lnTo>
                    <a:pt x="173541" y="2050628"/>
                  </a:lnTo>
                  <a:lnTo>
                    <a:pt x="169312" y="2054322"/>
                  </a:lnTo>
                  <a:lnTo>
                    <a:pt x="178832" y="2062869"/>
                  </a:lnTo>
                  <a:close/>
                </a:path>
                <a:path w="3924300" h="2077085">
                  <a:moveTo>
                    <a:pt x="217707" y="2045772"/>
                  </a:moveTo>
                  <a:lnTo>
                    <a:pt x="2210907" y="304551"/>
                  </a:lnTo>
                  <a:lnTo>
                    <a:pt x="2205309" y="292578"/>
                  </a:lnTo>
                  <a:lnTo>
                    <a:pt x="211865" y="2034012"/>
                  </a:lnTo>
                  <a:lnTo>
                    <a:pt x="217707" y="2045772"/>
                  </a:lnTo>
                  <a:close/>
                </a:path>
                <a:path w="3924300" h="2077085">
                  <a:moveTo>
                    <a:pt x="206553" y="2055516"/>
                  </a:moveTo>
                  <a:lnTo>
                    <a:pt x="214582" y="2048502"/>
                  </a:lnTo>
                  <a:lnTo>
                    <a:pt x="208617" y="2036850"/>
                  </a:lnTo>
                  <a:lnTo>
                    <a:pt x="196237" y="2047664"/>
                  </a:lnTo>
                  <a:lnTo>
                    <a:pt x="206553" y="2055516"/>
                  </a:lnTo>
                  <a:close/>
                </a:path>
                <a:path w="3924300" h="2077085">
                  <a:moveTo>
                    <a:pt x="242978" y="2040560"/>
                  </a:moveTo>
                  <a:lnTo>
                    <a:pt x="2224410" y="309619"/>
                  </a:lnTo>
                  <a:lnTo>
                    <a:pt x="2219732" y="296842"/>
                  </a:lnTo>
                  <a:lnTo>
                    <a:pt x="230394" y="2034689"/>
                  </a:lnTo>
                  <a:lnTo>
                    <a:pt x="242978" y="2040560"/>
                  </a:lnTo>
                  <a:close/>
                </a:path>
                <a:path w="3924300" h="2077085">
                  <a:moveTo>
                    <a:pt x="276828" y="2027852"/>
                  </a:moveTo>
                  <a:lnTo>
                    <a:pt x="2249554" y="304517"/>
                  </a:lnTo>
                  <a:lnTo>
                    <a:pt x="2237219" y="298429"/>
                  </a:lnTo>
                  <a:lnTo>
                    <a:pt x="263570" y="2022571"/>
                  </a:lnTo>
                  <a:lnTo>
                    <a:pt x="276828" y="2027852"/>
                  </a:lnTo>
                  <a:close/>
                </a:path>
                <a:path w="3924300" h="2077085">
                  <a:moveTo>
                    <a:pt x="265122" y="2038078"/>
                  </a:moveTo>
                  <a:lnTo>
                    <a:pt x="261547" y="2024338"/>
                  </a:lnTo>
                  <a:lnTo>
                    <a:pt x="257196" y="2028139"/>
                  </a:lnTo>
                  <a:lnTo>
                    <a:pt x="265122" y="2038078"/>
                  </a:lnTo>
                  <a:close/>
                </a:path>
                <a:path w="3924300" h="2077085">
                  <a:moveTo>
                    <a:pt x="308227" y="2017286"/>
                  </a:moveTo>
                  <a:lnTo>
                    <a:pt x="2264926" y="307951"/>
                  </a:lnTo>
                  <a:lnTo>
                    <a:pt x="2253281" y="301261"/>
                  </a:lnTo>
                  <a:lnTo>
                    <a:pt x="293620" y="2013183"/>
                  </a:lnTo>
                  <a:lnTo>
                    <a:pt x="308227" y="2017286"/>
                  </a:lnTo>
                  <a:close/>
                </a:path>
                <a:path w="3924300" h="2077085">
                  <a:moveTo>
                    <a:pt x="331107" y="2014162"/>
                  </a:moveTo>
                  <a:lnTo>
                    <a:pt x="2277177" y="314113"/>
                  </a:lnTo>
                  <a:lnTo>
                    <a:pt x="2267596" y="305619"/>
                  </a:lnTo>
                  <a:lnTo>
                    <a:pt x="318155" y="2008613"/>
                  </a:lnTo>
                  <a:lnTo>
                    <a:pt x="331107" y="2014162"/>
                  </a:lnTo>
                  <a:close/>
                </a:path>
                <a:path w="3924300" h="2077085">
                  <a:moveTo>
                    <a:pt x="398807" y="1988747"/>
                  </a:moveTo>
                  <a:lnTo>
                    <a:pt x="2311722" y="317662"/>
                  </a:lnTo>
                  <a:lnTo>
                    <a:pt x="2299751" y="311256"/>
                  </a:lnTo>
                  <a:lnTo>
                    <a:pt x="2285880" y="306510"/>
                  </a:lnTo>
                  <a:lnTo>
                    <a:pt x="355927" y="1992479"/>
                  </a:lnTo>
                  <a:lnTo>
                    <a:pt x="366612" y="2000009"/>
                  </a:lnTo>
                  <a:lnTo>
                    <a:pt x="386530" y="1982609"/>
                  </a:lnTo>
                  <a:lnTo>
                    <a:pt x="398807" y="1988747"/>
                  </a:lnTo>
                  <a:close/>
                </a:path>
                <a:path w="3924300" h="2077085">
                  <a:moveTo>
                    <a:pt x="467652" y="1945470"/>
                  </a:moveTo>
                  <a:lnTo>
                    <a:pt x="2329454" y="319035"/>
                  </a:lnTo>
                  <a:lnTo>
                    <a:pt x="2318218" y="311987"/>
                  </a:lnTo>
                  <a:lnTo>
                    <a:pt x="463954" y="1931836"/>
                  </a:lnTo>
                  <a:lnTo>
                    <a:pt x="467652" y="1945470"/>
                  </a:lnTo>
                  <a:close/>
                </a:path>
                <a:path w="3924300" h="2077085">
                  <a:moveTo>
                    <a:pt x="461768" y="1950609"/>
                  </a:moveTo>
                  <a:lnTo>
                    <a:pt x="466548" y="1946433"/>
                  </a:lnTo>
                  <a:lnTo>
                    <a:pt x="462422" y="1933175"/>
                  </a:lnTo>
                  <a:lnTo>
                    <a:pt x="452984" y="1941420"/>
                  </a:lnTo>
                  <a:lnTo>
                    <a:pt x="461768" y="1950609"/>
                  </a:lnTo>
                  <a:close/>
                </a:path>
                <a:path w="3924300" h="2077085">
                  <a:moveTo>
                    <a:pt x="441483" y="1968330"/>
                  </a:moveTo>
                  <a:lnTo>
                    <a:pt x="458091" y="1953822"/>
                  </a:lnTo>
                  <a:lnTo>
                    <a:pt x="452861" y="1941527"/>
                  </a:lnTo>
                  <a:lnTo>
                    <a:pt x="429328" y="1962085"/>
                  </a:lnTo>
                  <a:lnTo>
                    <a:pt x="441483" y="1968330"/>
                  </a:lnTo>
                  <a:close/>
                </a:path>
                <a:path w="3924300" h="2077085">
                  <a:moveTo>
                    <a:pt x="427264" y="1980751"/>
                  </a:moveTo>
                  <a:lnTo>
                    <a:pt x="435231" y="1973791"/>
                  </a:lnTo>
                  <a:lnTo>
                    <a:pt x="429328" y="1962085"/>
                  </a:lnTo>
                  <a:lnTo>
                    <a:pt x="417499" y="1972418"/>
                  </a:lnTo>
                  <a:lnTo>
                    <a:pt x="427264" y="1980751"/>
                  </a:lnTo>
                  <a:close/>
                </a:path>
                <a:path w="3924300" h="2077085">
                  <a:moveTo>
                    <a:pt x="479561" y="1951929"/>
                  </a:moveTo>
                  <a:lnTo>
                    <a:pt x="2342957" y="324102"/>
                  </a:lnTo>
                  <a:lnTo>
                    <a:pt x="2333499" y="315502"/>
                  </a:lnTo>
                  <a:lnTo>
                    <a:pt x="471635" y="1941990"/>
                  </a:lnTo>
                  <a:lnTo>
                    <a:pt x="479561" y="1951929"/>
                  </a:lnTo>
                  <a:close/>
                </a:path>
                <a:path w="3924300" h="2077085">
                  <a:moveTo>
                    <a:pt x="473617" y="1957122"/>
                  </a:moveTo>
                  <a:lnTo>
                    <a:pt x="467652" y="1945470"/>
                  </a:lnTo>
                  <a:lnTo>
                    <a:pt x="467039" y="1946005"/>
                  </a:lnTo>
                  <a:lnTo>
                    <a:pt x="473617" y="1957122"/>
                  </a:lnTo>
                  <a:close/>
                </a:path>
                <a:path w="3924300" h="2077085">
                  <a:moveTo>
                    <a:pt x="472391" y="1958193"/>
                  </a:moveTo>
                  <a:lnTo>
                    <a:pt x="466119" y="1946808"/>
                  </a:lnTo>
                  <a:lnTo>
                    <a:pt x="464832" y="1947932"/>
                  </a:lnTo>
                  <a:lnTo>
                    <a:pt x="468043" y="1955128"/>
                  </a:lnTo>
                  <a:lnTo>
                    <a:pt x="472391" y="1958193"/>
                  </a:lnTo>
                  <a:close/>
                </a:path>
                <a:path w="3924300" h="2077085">
                  <a:moveTo>
                    <a:pt x="470246" y="1960067"/>
                  </a:moveTo>
                  <a:lnTo>
                    <a:pt x="468043" y="1955128"/>
                  </a:lnTo>
                  <a:lnTo>
                    <a:pt x="461707" y="1950663"/>
                  </a:lnTo>
                  <a:lnTo>
                    <a:pt x="459807" y="1952323"/>
                  </a:lnTo>
                  <a:lnTo>
                    <a:pt x="470246" y="1960067"/>
                  </a:lnTo>
                  <a:close/>
                </a:path>
                <a:path w="3924300" h="2077085">
                  <a:moveTo>
                    <a:pt x="533595" y="1938453"/>
                  </a:moveTo>
                  <a:lnTo>
                    <a:pt x="2372722" y="331828"/>
                  </a:lnTo>
                  <a:lnTo>
                    <a:pt x="2362283" y="324084"/>
                  </a:lnTo>
                  <a:lnTo>
                    <a:pt x="2351721" y="316446"/>
                  </a:lnTo>
                  <a:lnTo>
                    <a:pt x="2350618" y="317410"/>
                  </a:lnTo>
                  <a:lnTo>
                    <a:pt x="2360505" y="325636"/>
                  </a:lnTo>
                  <a:lnTo>
                    <a:pt x="520398" y="1933118"/>
                  </a:lnTo>
                  <a:lnTo>
                    <a:pt x="522793" y="1934640"/>
                  </a:lnTo>
                  <a:lnTo>
                    <a:pt x="533595" y="1938453"/>
                  </a:lnTo>
                  <a:close/>
                </a:path>
                <a:path w="3924300" h="2077085">
                  <a:moveTo>
                    <a:pt x="2349901" y="322759"/>
                  </a:moveTo>
                  <a:lnTo>
                    <a:pt x="2347492" y="320141"/>
                  </a:lnTo>
                  <a:lnTo>
                    <a:pt x="2345776" y="321640"/>
                  </a:lnTo>
                  <a:lnTo>
                    <a:pt x="2349901" y="322759"/>
                  </a:lnTo>
                  <a:close/>
                </a:path>
                <a:path w="3924300" h="2077085">
                  <a:moveTo>
                    <a:pt x="2351440" y="324433"/>
                  </a:moveTo>
                  <a:lnTo>
                    <a:pt x="2349901" y="322759"/>
                  </a:lnTo>
                  <a:lnTo>
                    <a:pt x="2345776" y="321640"/>
                  </a:lnTo>
                  <a:lnTo>
                    <a:pt x="2351440" y="324433"/>
                  </a:lnTo>
                  <a:close/>
                </a:path>
                <a:path w="3924300" h="2077085">
                  <a:moveTo>
                    <a:pt x="510593" y="1941684"/>
                  </a:moveTo>
                  <a:lnTo>
                    <a:pt x="2356093" y="329491"/>
                  </a:lnTo>
                  <a:lnTo>
                    <a:pt x="2351440" y="324433"/>
                  </a:lnTo>
                  <a:lnTo>
                    <a:pt x="2345776" y="321640"/>
                  </a:lnTo>
                  <a:lnTo>
                    <a:pt x="502544" y="1931852"/>
                  </a:lnTo>
                  <a:lnTo>
                    <a:pt x="510593" y="1941684"/>
                  </a:lnTo>
                  <a:close/>
                </a:path>
                <a:path w="3924300" h="2077085">
                  <a:moveTo>
                    <a:pt x="505935" y="1945753"/>
                  </a:moveTo>
                  <a:lnTo>
                    <a:pt x="502544" y="1931852"/>
                  </a:lnTo>
                  <a:lnTo>
                    <a:pt x="498254" y="1935600"/>
                  </a:lnTo>
                  <a:lnTo>
                    <a:pt x="505935" y="1945753"/>
                  </a:lnTo>
                  <a:close/>
                </a:path>
                <a:path w="3924300" h="2077085">
                  <a:moveTo>
                    <a:pt x="504280" y="1947199"/>
                  </a:moveTo>
                  <a:lnTo>
                    <a:pt x="505138" y="1946449"/>
                  </a:lnTo>
                  <a:lnTo>
                    <a:pt x="498254" y="1935600"/>
                  </a:lnTo>
                  <a:lnTo>
                    <a:pt x="493535" y="1939722"/>
                  </a:lnTo>
                  <a:lnTo>
                    <a:pt x="504280" y="1947199"/>
                  </a:lnTo>
                  <a:close/>
                </a:path>
                <a:path w="3924300" h="2077085">
                  <a:moveTo>
                    <a:pt x="492820" y="1957210"/>
                  </a:moveTo>
                  <a:lnTo>
                    <a:pt x="498826" y="1951964"/>
                  </a:lnTo>
                  <a:lnTo>
                    <a:pt x="493535" y="1939722"/>
                  </a:lnTo>
                  <a:lnTo>
                    <a:pt x="481706" y="1950055"/>
                  </a:lnTo>
                  <a:lnTo>
                    <a:pt x="492820" y="1957210"/>
                  </a:lnTo>
                  <a:close/>
                </a:path>
                <a:path w="3924300" h="2077085">
                  <a:moveTo>
                    <a:pt x="486691" y="1962564"/>
                  </a:moveTo>
                  <a:lnTo>
                    <a:pt x="481706" y="1950055"/>
                  </a:lnTo>
                  <a:lnTo>
                    <a:pt x="477631" y="1953615"/>
                  </a:lnTo>
                  <a:lnTo>
                    <a:pt x="486691" y="1962564"/>
                  </a:lnTo>
                  <a:close/>
                </a:path>
                <a:path w="3924300" h="2077085">
                  <a:moveTo>
                    <a:pt x="2358115" y="327724"/>
                  </a:moveTo>
                  <a:lnTo>
                    <a:pt x="2360505" y="325636"/>
                  </a:lnTo>
                  <a:lnTo>
                    <a:pt x="2349901" y="322759"/>
                  </a:lnTo>
                  <a:lnTo>
                    <a:pt x="2351440" y="324433"/>
                  </a:lnTo>
                  <a:lnTo>
                    <a:pt x="2358115" y="327724"/>
                  </a:lnTo>
                  <a:close/>
                </a:path>
                <a:path w="3924300" h="2077085">
                  <a:moveTo>
                    <a:pt x="522793" y="1934640"/>
                  </a:moveTo>
                  <a:lnTo>
                    <a:pt x="520398" y="1933118"/>
                  </a:lnTo>
                  <a:lnTo>
                    <a:pt x="520743" y="1933917"/>
                  </a:lnTo>
                  <a:lnTo>
                    <a:pt x="522793" y="1934640"/>
                  </a:lnTo>
                  <a:close/>
                </a:path>
                <a:path w="3924300" h="2077085">
                  <a:moveTo>
                    <a:pt x="520743" y="1933917"/>
                  </a:moveTo>
                  <a:lnTo>
                    <a:pt x="520398" y="1933118"/>
                  </a:lnTo>
                  <a:lnTo>
                    <a:pt x="519847" y="1933600"/>
                  </a:lnTo>
                  <a:lnTo>
                    <a:pt x="520743" y="1933917"/>
                  </a:lnTo>
                  <a:close/>
                </a:path>
                <a:path w="3924300" h="2077085">
                  <a:moveTo>
                    <a:pt x="525689" y="1945360"/>
                  </a:moveTo>
                  <a:lnTo>
                    <a:pt x="531573" y="1940220"/>
                  </a:lnTo>
                  <a:lnTo>
                    <a:pt x="522793" y="1934640"/>
                  </a:lnTo>
                  <a:lnTo>
                    <a:pt x="520743" y="1933917"/>
                  </a:lnTo>
                  <a:lnTo>
                    <a:pt x="525689" y="1945360"/>
                  </a:lnTo>
                  <a:close/>
                </a:path>
                <a:path w="3924300" h="2077085">
                  <a:moveTo>
                    <a:pt x="580990" y="1913914"/>
                  </a:moveTo>
                  <a:lnTo>
                    <a:pt x="2387083" y="336145"/>
                  </a:lnTo>
                  <a:lnTo>
                    <a:pt x="2380689" y="324868"/>
                  </a:lnTo>
                  <a:lnTo>
                    <a:pt x="573431" y="1903653"/>
                  </a:lnTo>
                  <a:lnTo>
                    <a:pt x="580990" y="1913914"/>
                  </a:lnTo>
                  <a:close/>
                </a:path>
                <a:path w="3924300" h="2077085">
                  <a:moveTo>
                    <a:pt x="550653" y="1940415"/>
                  </a:moveTo>
                  <a:lnTo>
                    <a:pt x="580990" y="1913914"/>
                  </a:lnTo>
                  <a:lnTo>
                    <a:pt x="571531" y="1905313"/>
                  </a:lnTo>
                  <a:lnTo>
                    <a:pt x="542237" y="1930904"/>
                  </a:lnTo>
                  <a:lnTo>
                    <a:pt x="550653" y="1940415"/>
                  </a:lnTo>
                  <a:close/>
                </a:path>
                <a:path w="3924300" h="2077085">
                  <a:moveTo>
                    <a:pt x="595063" y="1918483"/>
                  </a:moveTo>
                  <a:lnTo>
                    <a:pt x="2410392" y="332647"/>
                  </a:lnTo>
                  <a:lnTo>
                    <a:pt x="2399156" y="325598"/>
                  </a:lnTo>
                  <a:lnTo>
                    <a:pt x="584062" y="1911230"/>
                  </a:lnTo>
                  <a:lnTo>
                    <a:pt x="595063" y="1918483"/>
                  </a:lnTo>
                  <a:close/>
                </a:path>
                <a:path w="3924300" h="2077085">
                  <a:moveTo>
                    <a:pt x="2421076" y="340177"/>
                  </a:moveTo>
                  <a:lnTo>
                    <a:pt x="2424631" y="337071"/>
                  </a:lnTo>
                  <a:lnTo>
                    <a:pt x="2414989" y="328631"/>
                  </a:lnTo>
                  <a:lnTo>
                    <a:pt x="2412844" y="330505"/>
                  </a:lnTo>
                  <a:lnTo>
                    <a:pt x="2421076" y="340177"/>
                  </a:lnTo>
                  <a:close/>
                </a:path>
                <a:path w="3924300" h="2077085">
                  <a:moveTo>
                    <a:pt x="2419912" y="341194"/>
                  </a:moveTo>
                  <a:lnTo>
                    <a:pt x="2421076" y="340177"/>
                  </a:lnTo>
                  <a:lnTo>
                    <a:pt x="2409779" y="333182"/>
                  </a:lnTo>
                  <a:lnTo>
                    <a:pt x="2419912" y="341194"/>
                  </a:lnTo>
                  <a:close/>
                </a:path>
                <a:path w="3924300" h="2077085">
                  <a:moveTo>
                    <a:pt x="633798" y="1901509"/>
                  </a:moveTo>
                  <a:lnTo>
                    <a:pt x="2419912" y="341194"/>
                  </a:lnTo>
                  <a:lnTo>
                    <a:pt x="2409779" y="333182"/>
                  </a:lnTo>
                  <a:lnTo>
                    <a:pt x="624952" y="1892373"/>
                  </a:lnTo>
                  <a:lnTo>
                    <a:pt x="633798" y="1901509"/>
                  </a:lnTo>
                  <a:close/>
                </a:path>
                <a:path w="3924300" h="2077085">
                  <a:moveTo>
                    <a:pt x="628466" y="1906167"/>
                  </a:moveTo>
                  <a:lnTo>
                    <a:pt x="622930" y="1894139"/>
                  </a:lnTo>
                  <a:lnTo>
                    <a:pt x="615269" y="1900832"/>
                  </a:lnTo>
                  <a:lnTo>
                    <a:pt x="628466" y="1906167"/>
                  </a:lnTo>
                  <a:close/>
                </a:path>
                <a:path w="3924300" h="2077085">
                  <a:moveTo>
                    <a:pt x="610386" y="1921960"/>
                  </a:moveTo>
                  <a:lnTo>
                    <a:pt x="621663" y="1912109"/>
                  </a:lnTo>
                  <a:lnTo>
                    <a:pt x="615269" y="1900832"/>
                  </a:lnTo>
                  <a:lnTo>
                    <a:pt x="608956" y="1906346"/>
                  </a:lnTo>
                  <a:lnTo>
                    <a:pt x="610386" y="1921960"/>
                  </a:lnTo>
                  <a:close/>
                </a:path>
                <a:path w="3924300" h="2077085">
                  <a:moveTo>
                    <a:pt x="660661" y="1894905"/>
                  </a:moveTo>
                  <a:lnTo>
                    <a:pt x="2441015" y="339622"/>
                  </a:lnTo>
                  <a:lnTo>
                    <a:pt x="2433088" y="329683"/>
                  </a:lnTo>
                  <a:lnTo>
                    <a:pt x="650283" y="1887107"/>
                  </a:lnTo>
                  <a:lnTo>
                    <a:pt x="660661" y="1894905"/>
                  </a:lnTo>
                  <a:close/>
                </a:path>
                <a:path w="3924300" h="2077085">
                  <a:moveTo>
                    <a:pt x="691815" y="1884553"/>
                  </a:moveTo>
                  <a:lnTo>
                    <a:pt x="2457398" y="342173"/>
                  </a:lnTo>
                  <a:lnTo>
                    <a:pt x="2448124" y="333412"/>
                  </a:lnTo>
                  <a:lnTo>
                    <a:pt x="681866" y="1876380"/>
                  </a:lnTo>
                  <a:lnTo>
                    <a:pt x="691815" y="1884553"/>
                  </a:lnTo>
                  <a:close/>
                </a:path>
                <a:path w="3924300" h="2077085">
                  <a:moveTo>
                    <a:pt x="687709" y="1888140"/>
                  </a:moveTo>
                  <a:lnTo>
                    <a:pt x="681866" y="1876380"/>
                  </a:lnTo>
                  <a:lnTo>
                    <a:pt x="677086" y="1880556"/>
                  </a:lnTo>
                  <a:lnTo>
                    <a:pt x="687709" y="1888140"/>
                  </a:lnTo>
                  <a:close/>
                </a:path>
                <a:path w="3924300" h="2077085">
                  <a:moveTo>
                    <a:pt x="731426" y="1866813"/>
                  </a:moveTo>
                  <a:lnTo>
                    <a:pt x="2469063" y="348847"/>
                  </a:lnTo>
                  <a:lnTo>
                    <a:pt x="2462853" y="337408"/>
                  </a:lnTo>
                  <a:lnTo>
                    <a:pt x="723071" y="1857248"/>
                  </a:lnTo>
                  <a:lnTo>
                    <a:pt x="731426" y="1866813"/>
                  </a:lnTo>
                  <a:close/>
                </a:path>
                <a:path w="3924300" h="2077085">
                  <a:moveTo>
                    <a:pt x="720395" y="1876450"/>
                  </a:moveTo>
                  <a:lnTo>
                    <a:pt x="726768" y="1870882"/>
                  </a:lnTo>
                  <a:lnTo>
                    <a:pt x="723071" y="1857248"/>
                  </a:lnTo>
                  <a:lnTo>
                    <a:pt x="709404" y="1869187"/>
                  </a:lnTo>
                  <a:lnTo>
                    <a:pt x="720395" y="1876450"/>
                  </a:lnTo>
                  <a:close/>
                </a:path>
                <a:path w="3924300" h="2077085">
                  <a:moveTo>
                    <a:pt x="712375" y="1879790"/>
                  </a:moveTo>
                  <a:lnTo>
                    <a:pt x="705788" y="1872346"/>
                  </a:lnTo>
                  <a:lnTo>
                    <a:pt x="707141" y="1875380"/>
                  </a:lnTo>
                  <a:lnTo>
                    <a:pt x="712375" y="1879790"/>
                  </a:lnTo>
                  <a:close/>
                </a:path>
                <a:path w="3924300" h="2077085">
                  <a:moveTo>
                    <a:pt x="710957" y="1884695"/>
                  </a:moveTo>
                  <a:lnTo>
                    <a:pt x="711202" y="1884480"/>
                  </a:lnTo>
                  <a:lnTo>
                    <a:pt x="707141" y="1875380"/>
                  </a:lnTo>
                  <a:lnTo>
                    <a:pt x="704685" y="1873310"/>
                  </a:lnTo>
                  <a:lnTo>
                    <a:pt x="703398" y="1874434"/>
                  </a:lnTo>
                  <a:lnTo>
                    <a:pt x="710957" y="1884695"/>
                  </a:lnTo>
                  <a:close/>
                </a:path>
                <a:path w="3924300" h="2077085">
                  <a:moveTo>
                    <a:pt x="705073" y="1889834"/>
                  </a:moveTo>
                  <a:lnTo>
                    <a:pt x="696534" y="1880430"/>
                  </a:lnTo>
                  <a:lnTo>
                    <a:pt x="695186" y="1881608"/>
                  </a:lnTo>
                  <a:lnTo>
                    <a:pt x="705073" y="1889834"/>
                  </a:lnTo>
                  <a:close/>
                </a:path>
                <a:path w="3924300" h="2077085">
                  <a:moveTo>
                    <a:pt x="714205" y="1881857"/>
                  </a:moveTo>
                  <a:lnTo>
                    <a:pt x="714511" y="1881589"/>
                  </a:lnTo>
                  <a:lnTo>
                    <a:pt x="712375" y="1879790"/>
                  </a:lnTo>
                  <a:lnTo>
                    <a:pt x="714205" y="1881857"/>
                  </a:lnTo>
                  <a:close/>
                </a:path>
                <a:path w="3924300" h="2077085">
                  <a:moveTo>
                    <a:pt x="739904" y="1876270"/>
                  </a:moveTo>
                  <a:lnTo>
                    <a:pt x="2483854" y="352790"/>
                  </a:lnTo>
                  <a:lnTo>
                    <a:pt x="2475559" y="343172"/>
                  </a:lnTo>
                  <a:lnTo>
                    <a:pt x="728791" y="1869115"/>
                  </a:lnTo>
                  <a:lnTo>
                    <a:pt x="739904" y="1876270"/>
                  </a:lnTo>
                  <a:close/>
                </a:path>
                <a:path w="3924300" h="2077085">
                  <a:moveTo>
                    <a:pt x="2497712" y="357546"/>
                  </a:moveTo>
                  <a:lnTo>
                    <a:pt x="2503351" y="352621"/>
                  </a:lnTo>
                  <a:lnTo>
                    <a:pt x="2495486" y="342628"/>
                  </a:lnTo>
                  <a:lnTo>
                    <a:pt x="2488805" y="348464"/>
                  </a:lnTo>
                  <a:lnTo>
                    <a:pt x="2497712" y="357546"/>
                  </a:lnTo>
                  <a:close/>
                </a:path>
                <a:path w="3924300" h="2077085">
                  <a:moveTo>
                    <a:pt x="2494219" y="360598"/>
                  </a:moveTo>
                  <a:lnTo>
                    <a:pt x="2496241" y="358831"/>
                  </a:lnTo>
                  <a:lnTo>
                    <a:pt x="2487825" y="349320"/>
                  </a:lnTo>
                  <a:lnTo>
                    <a:pt x="2486477" y="350498"/>
                  </a:lnTo>
                  <a:lnTo>
                    <a:pt x="2494219" y="360598"/>
                  </a:lnTo>
                  <a:close/>
                </a:path>
                <a:path w="3924300" h="2077085">
                  <a:moveTo>
                    <a:pt x="2488532" y="365566"/>
                  </a:moveTo>
                  <a:lnTo>
                    <a:pt x="2490186" y="364121"/>
                  </a:lnTo>
                  <a:lnTo>
                    <a:pt x="2480789" y="355466"/>
                  </a:lnTo>
                  <a:lnTo>
                    <a:pt x="2479012" y="357019"/>
                  </a:lnTo>
                  <a:lnTo>
                    <a:pt x="2488532" y="365566"/>
                  </a:lnTo>
                  <a:close/>
                </a:path>
                <a:path w="3924300" h="2077085">
                  <a:moveTo>
                    <a:pt x="783805" y="1854783"/>
                  </a:moveTo>
                  <a:lnTo>
                    <a:pt x="2488532" y="365566"/>
                  </a:lnTo>
                  <a:lnTo>
                    <a:pt x="2478154" y="357769"/>
                  </a:lnTo>
                  <a:lnTo>
                    <a:pt x="770179" y="1849822"/>
                  </a:lnTo>
                  <a:lnTo>
                    <a:pt x="783805" y="1854783"/>
                  </a:lnTo>
                  <a:close/>
                </a:path>
                <a:path w="3924300" h="2077085">
                  <a:moveTo>
                    <a:pt x="773080" y="1864152"/>
                  </a:moveTo>
                  <a:lnTo>
                    <a:pt x="770179" y="1849822"/>
                  </a:lnTo>
                  <a:lnTo>
                    <a:pt x="760128" y="1858603"/>
                  </a:lnTo>
                  <a:lnTo>
                    <a:pt x="773080" y="1864152"/>
                  </a:lnTo>
                  <a:close/>
                </a:path>
                <a:path w="3924300" h="2077085">
                  <a:moveTo>
                    <a:pt x="2515628" y="358759"/>
                  </a:moveTo>
                  <a:lnTo>
                    <a:pt x="2516915" y="357634"/>
                  </a:lnTo>
                  <a:lnTo>
                    <a:pt x="2511073" y="345875"/>
                  </a:lnTo>
                  <a:lnTo>
                    <a:pt x="2507457" y="349034"/>
                  </a:lnTo>
                  <a:lnTo>
                    <a:pt x="2515628" y="358759"/>
                  </a:lnTo>
                  <a:close/>
                </a:path>
                <a:path w="3924300" h="2077085">
                  <a:moveTo>
                    <a:pt x="2513116" y="360954"/>
                  </a:moveTo>
                  <a:lnTo>
                    <a:pt x="2513545" y="360579"/>
                  </a:lnTo>
                  <a:lnTo>
                    <a:pt x="2505741" y="350533"/>
                  </a:lnTo>
                  <a:lnTo>
                    <a:pt x="2504454" y="351657"/>
                  </a:lnTo>
                  <a:lnTo>
                    <a:pt x="2513116" y="360954"/>
                  </a:lnTo>
                  <a:close/>
                </a:path>
                <a:path w="3924300" h="2077085">
                  <a:moveTo>
                    <a:pt x="2510051" y="363631"/>
                  </a:moveTo>
                  <a:lnTo>
                    <a:pt x="2504209" y="351871"/>
                  </a:lnTo>
                  <a:lnTo>
                    <a:pt x="2501696" y="354066"/>
                  </a:lnTo>
                  <a:lnTo>
                    <a:pt x="2510051" y="363631"/>
                  </a:lnTo>
                  <a:close/>
                </a:path>
                <a:path w="3924300" h="2077085">
                  <a:moveTo>
                    <a:pt x="805214" y="1852943"/>
                  </a:moveTo>
                  <a:lnTo>
                    <a:pt x="2505117" y="367942"/>
                  </a:lnTo>
                  <a:lnTo>
                    <a:pt x="2492515" y="362086"/>
                  </a:lnTo>
                  <a:lnTo>
                    <a:pt x="795572" y="1844503"/>
                  </a:lnTo>
                  <a:lnTo>
                    <a:pt x="805214" y="1852943"/>
                  </a:lnTo>
                  <a:close/>
                </a:path>
                <a:path w="3924300" h="2077085">
                  <a:moveTo>
                    <a:pt x="2527048" y="365646"/>
                  </a:moveTo>
                  <a:lnTo>
                    <a:pt x="2531154" y="362059"/>
                  </a:lnTo>
                  <a:lnTo>
                    <a:pt x="2523595" y="351799"/>
                  </a:lnTo>
                  <a:lnTo>
                    <a:pt x="2515935" y="358491"/>
                  </a:lnTo>
                  <a:lnTo>
                    <a:pt x="2527048" y="365646"/>
                  </a:lnTo>
                  <a:close/>
                </a:path>
                <a:path w="3924300" h="2077085">
                  <a:moveTo>
                    <a:pt x="832200" y="1846232"/>
                  </a:moveTo>
                  <a:lnTo>
                    <a:pt x="2520447" y="371413"/>
                  </a:lnTo>
                  <a:lnTo>
                    <a:pt x="2508363" y="365106"/>
                  </a:lnTo>
                  <a:lnTo>
                    <a:pt x="820719" y="1839398"/>
                  </a:lnTo>
                  <a:lnTo>
                    <a:pt x="832200" y="1846232"/>
                  </a:lnTo>
                  <a:close/>
                </a:path>
                <a:path w="3924300" h="2077085">
                  <a:moveTo>
                    <a:pt x="2543628" y="368026"/>
                  </a:moveTo>
                  <a:lnTo>
                    <a:pt x="2535640" y="358140"/>
                  </a:lnTo>
                  <a:lnTo>
                    <a:pt x="2533556" y="359961"/>
                  </a:lnTo>
                  <a:lnTo>
                    <a:pt x="2543628" y="368026"/>
                  </a:lnTo>
                  <a:close/>
                </a:path>
                <a:path w="3924300" h="2077085">
                  <a:moveTo>
                    <a:pt x="2539828" y="371345"/>
                  </a:moveTo>
                  <a:lnTo>
                    <a:pt x="2540992" y="370328"/>
                  </a:lnTo>
                  <a:lnTo>
                    <a:pt x="2532760" y="360657"/>
                  </a:lnTo>
                  <a:lnTo>
                    <a:pt x="2530431" y="362691"/>
                  </a:lnTo>
                  <a:lnTo>
                    <a:pt x="2539828" y="371345"/>
                  </a:lnTo>
                  <a:close/>
                </a:path>
                <a:path w="3924300" h="2077085">
                  <a:moveTo>
                    <a:pt x="878553" y="1822603"/>
                  </a:moveTo>
                  <a:lnTo>
                    <a:pt x="2536090" y="374611"/>
                  </a:lnTo>
                  <a:lnTo>
                    <a:pt x="2522648" y="369490"/>
                  </a:lnTo>
                  <a:lnTo>
                    <a:pt x="865540" y="1817108"/>
                  </a:lnTo>
                  <a:lnTo>
                    <a:pt x="878553" y="1822603"/>
                  </a:lnTo>
                  <a:close/>
                </a:path>
                <a:path w="3924300" h="2077085">
                  <a:moveTo>
                    <a:pt x="863722" y="1835559"/>
                  </a:moveTo>
                  <a:lnTo>
                    <a:pt x="873650" y="1826886"/>
                  </a:lnTo>
                  <a:lnTo>
                    <a:pt x="865540" y="1817108"/>
                  </a:lnTo>
                  <a:lnTo>
                    <a:pt x="851996" y="1828939"/>
                  </a:lnTo>
                  <a:lnTo>
                    <a:pt x="863722" y="1835559"/>
                  </a:lnTo>
                  <a:close/>
                </a:path>
                <a:path w="3924300" h="2077085">
                  <a:moveTo>
                    <a:pt x="859309" y="1839414"/>
                  </a:moveTo>
                  <a:lnTo>
                    <a:pt x="845438" y="1834668"/>
                  </a:lnTo>
                  <a:lnTo>
                    <a:pt x="841577" y="1838041"/>
                  </a:lnTo>
                  <a:lnTo>
                    <a:pt x="859309" y="1839414"/>
                  </a:lnTo>
                  <a:close/>
                </a:path>
                <a:path w="3924300" h="2077085">
                  <a:moveTo>
                    <a:pt x="889789" y="1829651"/>
                  </a:moveTo>
                  <a:lnTo>
                    <a:pt x="2553209" y="376520"/>
                  </a:lnTo>
                  <a:lnTo>
                    <a:pt x="2542831" y="368722"/>
                  </a:lnTo>
                  <a:lnTo>
                    <a:pt x="882598" y="1819070"/>
                  </a:lnTo>
                  <a:lnTo>
                    <a:pt x="889789" y="1829651"/>
                  </a:lnTo>
                  <a:close/>
                </a:path>
                <a:path w="3924300" h="2077085">
                  <a:moveTo>
                    <a:pt x="874467" y="1843036"/>
                  </a:moveTo>
                  <a:lnTo>
                    <a:pt x="865683" y="1833846"/>
                  </a:lnTo>
                  <a:lnTo>
                    <a:pt x="864641" y="1834756"/>
                  </a:lnTo>
                  <a:lnTo>
                    <a:pt x="874467" y="1843036"/>
                  </a:lnTo>
                  <a:close/>
                </a:path>
                <a:path w="3924300" h="2077085">
                  <a:moveTo>
                    <a:pt x="934425" y="1807521"/>
                  </a:moveTo>
                  <a:lnTo>
                    <a:pt x="2566895" y="381427"/>
                  </a:lnTo>
                  <a:lnTo>
                    <a:pt x="2558252" y="372114"/>
                  </a:lnTo>
                  <a:lnTo>
                    <a:pt x="921412" y="1802026"/>
                  </a:lnTo>
                  <a:lnTo>
                    <a:pt x="921575" y="1802250"/>
                  </a:lnTo>
                  <a:lnTo>
                    <a:pt x="934425" y="1807521"/>
                  </a:lnTo>
                  <a:close/>
                </a:path>
                <a:path w="3924300" h="2077085">
                  <a:moveTo>
                    <a:pt x="921575" y="1802250"/>
                  </a:moveTo>
                  <a:lnTo>
                    <a:pt x="921412" y="1802026"/>
                  </a:lnTo>
                  <a:lnTo>
                    <a:pt x="921575" y="1802250"/>
                  </a:lnTo>
                  <a:close/>
                </a:path>
                <a:path w="3924300" h="2077085">
                  <a:moveTo>
                    <a:pt x="919717" y="1820370"/>
                  </a:moveTo>
                  <a:lnTo>
                    <a:pt x="928909" y="1812340"/>
                  </a:lnTo>
                  <a:lnTo>
                    <a:pt x="921575" y="1802250"/>
                  </a:lnTo>
                  <a:lnTo>
                    <a:pt x="921290" y="1802133"/>
                  </a:lnTo>
                  <a:lnTo>
                    <a:pt x="910932" y="1811181"/>
                  </a:lnTo>
                  <a:lnTo>
                    <a:pt x="919717" y="1820370"/>
                  </a:lnTo>
                  <a:close/>
                </a:path>
                <a:path w="3924300" h="2077085">
                  <a:moveTo>
                    <a:pt x="949767" y="1810982"/>
                  </a:moveTo>
                  <a:lnTo>
                    <a:pt x="2583702" y="383608"/>
                  </a:lnTo>
                  <a:lnTo>
                    <a:pt x="2572736" y="376325"/>
                  </a:lnTo>
                  <a:lnTo>
                    <a:pt x="940860" y="1801900"/>
                  </a:lnTo>
                  <a:lnTo>
                    <a:pt x="949767" y="1810982"/>
                  </a:lnTo>
                  <a:close/>
                </a:path>
                <a:path w="3924300" h="2077085">
                  <a:moveTo>
                    <a:pt x="989746" y="1792921"/>
                  </a:moveTo>
                  <a:lnTo>
                    <a:pt x="2599093" y="387027"/>
                  </a:lnTo>
                  <a:lnTo>
                    <a:pt x="2596100" y="372778"/>
                  </a:lnTo>
                  <a:lnTo>
                    <a:pt x="978204" y="1786141"/>
                  </a:lnTo>
                  <a:lnTo>
                    <a:pt x="989746" y="1792921"/>
                  </a:lnTo>
                  <a:close/>
                </a:path>
                <a:path w="3924300" h="2077085">
                  <a:moveTo>
                    <a:pt x="982637" y="1799131"/>
                  </a:moveTo>
                  <a:lnTo>
                    <a:pt x="978204" y="1786141"/>
                  </a:lnTo>
                  <a:lnTo>
                    <a:pt x="970420" y="1792940"/>
                  </a:lnTo>
                  <a:lnTo>
                    <a:pt x="982637" y="1799131"/>
                  </a:lnTo>
                  <a:close/>
                </a:path>
                <a:path w="3924300" h="2077085">
                  <a:moveTo>
                    <a:pt x="973689" y="1806948"/>
                  </a:moveTo>
                  <a:lnTo>
                    <a:pt x="977550" y="1803575"/>
                  </a:lnTo>
                  <a:lnTo>
                    <a:pt x="968092" y="1794974"/>
                  </a:lnTo>
                  <a:lnTo>
                    <a:pt x="965947" y="1796848"/>
                  </a:lnTo>
                  <a:lnTo>
                    <a:pt x="973689" y="1806948"/>
                  </a:lnTo>
                  <a:close/>
                </a:path>
                <a:path w="3924300" h="2077085">
                  <a:moveTo>
                    <a:pt x="967438" y="1812409"/>
                  </a:moveTo>
                  <a:lnTo>
                    <a:pt x="969276" y="1810803"/>
                  </a:lnTo>
                  <a:lnTo>
                    <a:pt x="962024" y="1800275"/>
                  </a:lnTo>
                  <a:lnTo>
                    <a:pt x="959818" y="1802202"/>
                  </a:lnTo>
                  <a:lnTo>
                    <a:pt x="967438" y="1812409"/>
                  </a:lnTo>
                  <a:close/>
                </a:path>
                <a:path w="3924300" h="2077085">
                  <a:moveTo>
                    <a:pt x="961003" y="1818030"/>
                  </a:moveTo>
                  <a:lnTo>
                    <a:pt x="963761" y="1815621"/>
                  </a:lnTo>
                  <a:lnTo>
                    <a:pt x="954364" y="1806967"/>
                  </a:lnTo>
                  <a:lnTo>
                    <a:pt x="950319" y="1810500"/>
                  </a:lnTo>
                  <a:lnTo>
                    <a:pt x="961003" y="1818030"/>
                  </a:lnTo>
                  <a:close/>
                </a:path>
                <a:path w="3924300" h="2077085">
                  <a:moveTo>
                    <a:pt x="2618594" y="386854"/>
                  </a:moveTo>
                  <a:lnTo>
                    <a:pt x="2623644" y="382443"/>
                  </a:lnTo>
                  <a:lnTo>
                    <a:pt x="2615405" y="372776"/>
                  </a:lnTo>
                  <a:lnTo>
                    <a:pt x="2610907" y="376706"/>
                  </a:lnTo>
                  <a:lnTo>
                    <a:pt x="2618594" y="386854"/>
                  </a:lnTo>
                  <a:close/>
                </a:path>
                <a:path w="3924300" h="2077085">
                  <a:moveTo>
                    <a:pt x="2615374" y="387786"/>
                  </a:moveTo>
                  <a:lnTo>
                    <a:pt x="2608419" y="378880"/>
                  </a:lnTo>
                  <a:lnTo>
                    <a:pt x="2606501" y="380555"/>
                  </a:lnTo>
                  <a:lnTo>
                    <a:pt x="2612918" y="386814"/>
                  </a:lnTo>
                  <a:lnTo>
                    <a:pt x="2615374" y="387786"/>
                  </a:lnTo>
                  <a:close/>
                </a:path>
                <a:path w="3924300" h="2077085">
                  <a:moveTo>
                    <a:pt x="1013361" y="1789154"/>
                  </a:moveTo>
                  <a:lnTo>
                    <a:pt x="2615622" y="389451"/>
                  </a:lnTo>
                  <a:lnTo>
                    <a:pt x="2612918" y="386814"/>
                  </a:lnTo>
                  <a:lnTo>
                    <a:pt x="2603573" y="383113"/>
                  </a:lnTo>
                  <a:lnTo>
                    <a:pt x="1005190" y="1779429"/>
                  </a:lnTo>
                  <a:lnTo>
                    <a:pt x="1013361" y="1789154"/>
                  </a:lnTo>
                  <a:close/>
                </a:path>
                <a:path w="3924300" h="2077085">
                  <a:moveTo>
                    <a:pt x="1008902" y="1788285"/>
                  </a:moveTo>
                  <a:lnTo>
                    <a:pt x="1004271" y="1780233"/>
                  </a:lnTo>
                  <a:lnTo>
                    <a:pt x="1002248" y="1781999"/>
                  </a:lnTo>
                  <a:lnTo>
                    <a:pt x="1008902" y="1788285"/>
                  </a:lnTo>
                  <a:close/>
                </a:path>
                <a:path w="3924300" h="2077085">
                  <a:moveTo>
                    <a:pt x="1005333" y="1796168"/>
                  </a:moveTo>
                  <a:lnTo>
                    <a:pt x="1007478" y="1794294"/>
                  </a:lnTo>
                  <a:lnTo>
                    <a:pt x="999061" y="1784783"/>
                  </a:lnTo>
                  <a:lnTo>
                    <a:pt x="993913" y="1789280"/>
                  </a:lnTo>
                  <a:lnTo>
                    <a:pt x="1005333" y="1796168"/>
                  </a:lnTo>
                  <a:close/>
                </a:path>
                <a:path w="3924300" h="2077085">
                  <a:moveTo>
                    <a:pt x="992095" y="1807732"/>
                  </a:moveTo>
                  <a:lnTo>
                    <a:pt x="993811" y="1806233"/>
                  </a:lnTo>
                  <a:lnTo>
                    <a:pt x="985333" y="1796776"/>
                  </a:lnTo>
                  <a:lnTo>
                    <a:pt x="981656" y="1799988"/>
                  </a:lnTo>
                  <a:lnTo>
                    <a:pt x="992095" y="1807732"/>
                  </a:lnTo>
                  <a:close/>
                </a:path>
                <a:path w="3924300" h="2077085">
                  <a:moveTo>
                    <a:pt x="2615622" y="389451"/>
                  </a:moveTo>
                  <a:lnTo>
                    <a:pt x="2616247" y="388905"/>
                  </a:lnTo>
                  <a:lnTo>
                    <a:pt x="2615374" y="387786"/>
                  </a:lnTo>
                  <a:lnTo>
                    <a:pt x="2612918" y="386814"/>
                  </a:lnTo>
                  <a:lnTo>
                    <a:pt x="2615622" y="389451"/>
                  </a:lnTo>
                  <a:close/>
                </a:path>
                <a:path w="3924300" h="2077085">
                  <a:moveTo>
                    <a:pt x="1010726" y="1791457"/>
                  </a:moveTo>
                  <a:lnTo>
                    <a:pt x="1011523" y="1790761"/>
                  </a:lnTo>
                  <a:lnTo>
                    <a:pt x="1008902" y="1788285"/>
                  </a:lnTo>
                  <a:lnTo>
                    <a:pt x="1010726" y="1791457"/>
                  </a:lnTo>
                  <a:close/>
                </a:path>
                <a:path w="3924300" h="2077085">
                  <a:moveTo>
                    <a:pt x="2616247" y="388905"/>
                  </a:moveTo>
                  <a:lnTo>
                    <a:pt x="2616856" y="388373"/>
                  </a:lnTo>
                  <a:lnTo>
                    <a:pt x="2615374" y="387786"/>
                  </a:lnTo>
                  <a:lnTo>
                    <a:pt x="2616247" y="388905"/>
                  </a:lnTo>
                  <a:close/>
                </a:path>
                <a:path w="3924300" h="2077085">
                  <a:moveTo>
                    <a:pt x="1048805" y="1775055"/>
                  </a:moveTo>
                  <a:lnTo>
                    <a:pt x="2630580" y="393247"/>
                  </a:lnTo>
                  <a:lnTo>
                    <a:pt x="2619662" y="385921"/>
                  </a:lnTo>
                  <a:lnTo>
                    <a:pt x="1040511" y="1765437"/>
                  </a:lnTo>
                  <a:lnTo>
                    <a:pt x="1048805" y="1775055"/>
                  </a:lnTo>
                  <a:close/>
                </a:path>
                <a:path w="3924300" h="2077085">
                  <a:moveTo>
                    <a:pt x="1045312" y="1778107"/>
                  </a:moveTo>
                  <a:lnTo>
                    <a:pt x="1047947" y="1775805"/>
                  </a:lnTo>
                  <a:lnTo>
                    <a:pt x="1040511" y="1765437"/>
                  </a:lnTo>
                  <a:lnTo>
                    <a:pt x="1034382" y="1770791"/>
                  </a:lnTo>
                  <a:lnTo>
                    <a:pt x="1045312" y="1778107"/>
                  </a:lnTo>
                  <a:close/>
                </a:path>
                <a:path w="3924300" h="2077085">
                  <a:moveTo>
                    <a:pt x="1041144" y="1781747"/>
                  </a:moveTo>
                  <a:lnTo>
                    <a:pt x="1041696" y="1781266"/>
                  </a:lnTo>
                  <a:lnTo>
                    <a:pt x="1034382" y="1770791"/>
                  </a:lnTo>
                  <a:lnTo>
                    <a:pt x="1032115" y="1772772"/>
                  </a:lnTo>
                  <a:lnTo>
                    <a:pt x="1041144" y="1781747"/>
                  </a:lnTo>
                  <a:close/>
                </a:path>
                <a:path w="3924300" h="2077085">
                  <a:moveTo>
                    <a:pt x="1034771" y="1787315"/>
                  </a:moveTo>
                  <a:lnTo>
                    <a:pt x="1037283" y="1785120"/>
                  </a:lnTo>
                  <a:lnTo>
                    <a:pt x="1028315" y="1776091"/>
                  </a:lnTo>
                  <a:lnTo>
                    <a:pt x="1027396" y="1776894"/>
                  </a:lnTo>
                  <a:lnTo>
                    <a:pt x="1034771" y="1787315"/>
                  </a:lnTo>
                  <a:close/>
                </a:path>
                <a:path w="3924300" h="2077085">
                  <a:moveTo>
                    <a:pt x="1034648" y="1787422"/>
                  </a:moveTo>
                  <a:lnTo>
                    <a:pt x="1027396" y="1776894"/>
                  </a:lnTo>
                  <a:lnTo>
                    <a:pt x="1027089" y="1777162"/>
                  </a:lnTo>
                  <a:lnTo>
                    <a:pt x="1034648" y="1787422"/>
                  </a:lnTo>
                  <a:close/>
                </a:path>
                <a:path w="3924300" h="2077085">
                  <a:moveTo>
                    <a:pt x="1030603" y="1790956"/>
                  </a:moveTo>
                  <a:lnTo>
                    <a:pt x="1034648" y="1787422"/>
                  </a:lnTo>
                  <a:lnTo>
                    <a:pt x="1027089" y="1777162"/>
                  </a:lnTo>
                  <a:lnTo>
                    <a:pt x="1023167" y="1780588"/>
                  </a:lnTo>
                  <a:lnTo>
                    <a:pt x="1030603" y="1790956"/>
                  </a:lnTo>
                  <a:close/>
                </a:path>
                <a:path w="3924300" h="2077085">
                  <a:moveTo>
                    <a:pt x="1028274" y="1792990"/>
                  </a:moveTo>
                  <a:lnTo>
                    <a:pt x="1029868" y="1791598"/>
                  </a:lnTo>
                  <a:lnTo>
                    <a:pt x="1018877" y="1784336"/>
                  </a:lnTo>
                  <a:lnTo>
                    <a:pt x="1028274" y="1792990"/>
                  </a:lnTo>
                  <a:close/>
                </a:path>
                <a:path w="3924300" h="2077085">
                  <a:moveTo>
                    <a:pt x="1064024" y="1778623"/>
                  </a:moveTo>
                  <a:lnTo>
                    <a:pt x="2648434" y="394514"/>
                  </a:lnTo>
                  <a:lnTo>
                    <a:pt x="2640655" y="384446"/>
                  </a:lnTo>
                  <a:lnTo>
                    <a:pt x="1055792" y="1768952"/>
                  </a:lnTo>
                  <a:lnTo>
                    <a:pt x="1064024" y="1778623"/>
                  </a:lnTo>
                  <a:close/>
                </a:path>
                <a:path w="3924300" h="2077085">
                  <a:moveTo>
                    <a:pt x="1100203" y="1763881"/>
                  </a:moveTo>
                  <a:lnTo>
                    <a:pt x="2660883" y="400502"/>
                  </a:lnTo>
                  <a:lnTo>
                    <a:pt x="2650401" y="392795"/>
                  </a:lnTo>
                  <a:lnTo>
                    <a:pt x="1092338" y="1753889"/>
                  </a:lnTo>
                  <a:lnTo>
                    <a:pt x="1100203" y="1763881"/>
                  </a:lnTo>
                  <a:close/>
                </a:path>
                <a:path w="3924300" h="2077085">
                  <a:moveTo>
                    <a:pt x="1094986" y="1768440"/>
                  </a:moveTo>
                  <a:lnTo>
                    <a:pt x="1098794" y="1765113"/>
                  </a:lnTo>
                  <a:lnTo>
                    <a:pt x="1091419" y="1754692"/>
                  </a:lnTo>
                  <a:lnTo>
                    <a:pt x="1084272" y="1760936"/>
                  </a:lnTo>
                  <a:lnTo>
                    <a:pt x="1094986" y="1768440"/>
                  </a:lnTo>
                  <a:close/>
                </a:path>
                <a:path w="3924300" h="2077085">
                  <a:moveTo>
                    <a:pt x="1085268" y="1776929"/>
                  </a:moveTo>
                  <a:lnTo>
                    <a:pt x="1088804" y="1773839"/>
                  </a:lnTo>
                  <a:lnTo>
                    <a:pt x="1080265" y="1764436"/>
                  </a:lnTo>
                  <a:lnTo>
                    <a:pt x="1072873" y="1770894"/>
                  </a:lnTo>
                  <a:lnTo>
                    <a:pt x="1085268" y="1776929"/>
                  </a:lnTo>
                  <a:close/>
                </a:path>
                <a:path w="3924300" h="2077085">
                  <a:moveTo>
                    <a:pt x="1121735" y="1761935"/>
                  </a:moveTo>
                  <a:lnTo>
                    <a:pt x="2676965" y="403316"/>
                  </a:lnTo>
                  <a:lnTo>
                    <a:pt x="2666209" y="395850"/>
                  </a:lnTo>
                  <a:lnTo>
                    <a:pt x="1112828" y="1752853"/>
                  </a:lnTo>
                  <a:lnTo>
                    <a:pt x="1121735" y="1761935"/>
                  </a:lnTo>
                  <a:close/>
                </a:path>
                <a:path w="3924300" h="2077085">
                  <a:moveTo>
                    <a:pt x="1108130" y="1773821"/>
                  </a:moveTo>
                  <a:lnTo>
                    <a:pt x="1099345" y="1764631"/>
                  </a:lnTo>
                  <a:lnTo>
                    <a:pt x="1097997" y="1765809"/>
                  </a:lnTo>
                  <a:lnTo>
                    <a:pt x="1108130" y="1773821"/>
                  </a:lnTo>
                  <a:close/>
                </a:path>
                <a:path w="3924300" h="2077085">
                  <a:moveTo>
                    <a:pt x="1161224" y="1744302"/>
                  </a:moveTo>
                  <a:lnTo>
                    <a:pt x="2692008" y="407038"/>
                  </a:lnTo>
                  <a:lnTo>
                    <a:pt x="2683482" y="397624"/>
                  </a:lnTo>
                  <a:lnTo>
                    <a:pt x="1149191" y="1737950"/>
                  </a:lnTo>
                  <a:lnTo>
                    <a:pt x="1161224" y="1744302"/>
                  </a:lnTo>
                  <a:close/>
                </a:path>
                <a:path w="3924300" h="2077085">
                  <a:moveTo>
                    <a:pt x="1150928" y="1753297"/>
                  </a:moveTo>
                  <a:lnTo>
                    <a:pt x="1144227" y="1742287"/>
                  </a:lnTo>
                  <a:lnTo>
                    <a:pt x="1140734" y="1745338"/>
                  </a:lnTo>
                  <a:lnTo>
                    <a:pt x="1150928" y="1753297"/>
                  </a:lnTo>
                  <a:close/>
                </a:path>
                <a:path w="3924300" h="2077085">
                  <a:moveTo>
                    <a:pt x="2714807" y="403985"/>
                  </a:moveTo>
                  <a:lnTo>
                    <a:pt x="2707628" y="393393"/>
                  </a:lnTo>
                  <a:lnTo>
                    <a:pt x="2704491" y="396134"/>
                  </a:lnTo>
                  <a:lnTo>
                    <a:pt x="2714807" y="403985"/>
                  </a:lnTo>
                  <a:close/>
                </a:path>
                <a:path w="3924300" h="2077085">
                  <a:moveTo>
                    <a:pt x="1190600" y="1735503"/>
                  </a:moveTo>
                  <a:lnTo>
                    <a:pt x="2711469" y="406902"/>
                  </a:lnTo>
                  <a:lnTo>
                    <a:pt x="2699908" y="400137"/>
                  </a:lnTo>
                  <a:lnTo>
                    <a:pt x="1179793" y="1728080"/>
                  </a:lnTo>
                  <a:lnTo>
                    <a:pt x="1190600" y="1735503"/>
                  </a:lnTo>
                  <a:close/>
                </a:path>
                <a:path w="3924300" h="2077085">
                  <a:moveTo>
                    <a:pt x="1184472" y="1740857"/>
                  </a:moveTo>
                  <a:lnTo>
                    <a:pt x="1177342" y="1730222"/>
                  </a:lnTo>
                  <a:lnTo>
                    <a:pt x="1174523" y="1732684"/>
                  </a:lnTo>
                  <a:lnTo>
                    <a:pt x="1184472" y="1740857"/>
                  </a:lnTo>
                  <a:close/>
                </a:path>
                <a:path w="3924300" h="2077085">
                  <a:moveTo>
                    <a:pt x="1174666" y="1749423"/>
                  </a:moveTo>
                  <a:lnTo>
                    <a:pt x="1168394" y="1738038"/>
                  </a:lnTo>
                  <a:lnTo>
                    <a:pt x="1160304" y="1745105"/>
                  </a:lnTo>
                  <a:lnTo>
                    <a:pt x="1174666" y="1749423"/>
                  </a:lnTo>
                  <a:close/>
                </a:path>
                <a:path w="3924300" h="2077085">
                  <a:moveTo>
                    <a:pt x="1226902" y="1720654"/>
                  </a:moveTo>
                  <a:lnTo>
                    <a:pt x="2725977" y="411091"/>
                  </a:lnTo>
                  <a:lnTo>
                    <a:pt x="2716237" y="402736"/>
                  </a:lnTo>
                  <a:lnTo>
                    <a:pt x="1220937" y="1709002"/>
                  </a:lnTo>
                  <a:lnTo>
                    <a:pt x="1226902" y="1720654"/>
                  </a:lnTo>
                  <a:close/>
                </a:path>
                <a:path w="3924300" h="2077085">
                  <a:moveTo>
                    <a:pt x="1216973" y="1729327"/>
                  </a:moveTo>
                  <a:lnTo>
                    <a:pt x="1221141" y="1725687"/>
                  </a:lnTo>
                  <a:lnTo>
                    <a:pt x="1216095" y="1713231"/>
                  </a:lnTo>
                  <a:lnTo>
                    <a:pt x="1208373" y="1719977"/>
                  </a:lnTo>
                  <a:lnTo>
                    <a:pt x="1216973" y="1729327"/>
                  </a:lnTo>
                  <a:close/>
                </a:path>
                <a:path w="3924300" h="2077085">
                  <a:moveTo>
                    <a:pt x="1206455" y="1723243"/>
                  </a:moveTo>
                  <a:lnTo>
                    <a:pt x="1206228" y="1721851"/>
                  </a:lnTo>
                  <a:lnTo>
                    <a:pt x="1205615" y="1722386"/>
                  </a:lnTo>
                  <a:lnTo>
                    <a:pt x="1206455" y="1723243"/>
                  </a:lnTo>
                  <a:close/>
                </a:path>
                <a:path w="3924300" h="2077085">
                  <a:moveTo>
                    <a:pt x="1206611" y="1724193"/>
                  </a:moveTo>
                  <a:lnTo>
                    <a:pt x="1206455" y="1723243"/>
                  </a:lnTo>
                  <a:lnTo>
                    <a:pt x="1205615" y="1722386"/>
                  </a:lnTo>
                  <a:lnTo>
                    <a:pt x="1206611" y="1724193"/>
                  </a:lnTo>
                  <a:close/>
                </a:path>
                <a:path w="3924300" h="2077085">
                  <a:moveTo>
                    <a:pt x="1207105" y="1727217"/>
                  </a:moveTo>
                  <a:lnTo>
                    <a:pt x="1206611" y="1724193"/>
                  </a:lnTo>
                  <a:lnTo>
                    <a:pt x="1205615" y="1722386"/>
                  </a:lnTo>
                  <a:lnTo>
                    <a:pt x="1203531" y="1724207"/>
                  </a:lnTo>
                  <a:lnTo>
                    <a:pt x="1207105" y="1727217"/>
                  </a:lnTo>
                  <a:close/>
                </a:path>
                <a:path w="3924300" h="2077085">
                  <a:moveTo>
                    <a:pt x="1208639" y="1736609"/>
                  </a:moveTo>
                  <a:lnTo>
                    <a:pt x="1207912" y="1732158"/>
                  </a:lnTo>
                  <a:lnTo>
                    <a:pt x="1203531" y="1724207"/>
                  </a:lnTo>
                  <a:lnTo>
                    <a:pt x="1198567" y="1728543"/>
                  </a:lnTo>
                  <a:lnTo>
                    <a:pt x="1208639" y="1736609"/>
                  </a:lnTo>
                  <a:close/>
                </a:path>
                <a:path w="3924300" h="2077085">
                  <a:moveTo>
                    <a:pt x="1213358" y="1732486"/>
                  </a:moveTo>
                  <a:lnTo>
                    <a:pt x="1214522" y="1731469"/>
                  </a:lnTo>
                  <a:lnTo>
                    <a:pt x="1206455" y="1723243"/>
                  </a:lnTo>
                  <a:lnTo>
                    <a:pt x="1206611" y="1724193"/>
                  </a:lnTo>
                  <a:lnTo>
                    <a:pt x="1209292" y="1729060"/>
                  </a:lnTo>
                  <a:lnTo>
                    <a:pt x="1213358" y="1732486"/>
                  </a:lnTo>
                  <a:close/>
                </a:path>
                <a:path w="3924300" h="2077085">
                  <a:moveTo>
                    <a:pt x="1209803" y="1735591"/>
                  </a:moveTo>
                  <a:lnTo>
                    <a:pt x="1211887" y="1733771"/>
                  </a:lnTo>
                  <a:lnTo>
                    <a:pt x="1209292" y="1729060"/>
                  </a:lnTo>
                  <a:lnTo>
                    <a:pt x="1207105" y="1727217"/>
                  </a:lnTo>
                  <a:lnTo>
                    <a:pt x="1207912" y="1732158"/>
                  </a:lnTo>
                  <a:lnTo>
                    <a:pt x="1209803" y="1735591"/>
                  </a:lnTo>
                  <a:close/>
                </a:path>
                <a:path w="3924300" h="2077085">
                  <a:moveTo>
                    <a:pt x="2741716" y="414206"/>
                  </a:moveTo>
                  <a:lnTo>
                    <a:pt x="2743585" y="412573"/>
                  </a:lnTo>
                  <a:lnTo>
                    <a:pt x="2738171" y="400438"/>
                  </a:lnTo>
                  <a:lnTo>
                    <a:pt x="2733575" y="404454"/>
                  </a:lnTo>
                  <a:lnTo>
                    <a:pt x="2741716" y="414206"/>
                  </a:lnTo>
                  <a:close/>
                </a:path>
                <a:path w="3924300" h="2077085">
                  <a:moveTo>
                    <a:pt x="1251191" y="1716299"/>
                  </a:moveTo>
                  <a:lnTo>
                    <a:pt x="2738763" y="416785"/>
                  </a:lnTo>
                  <a:lnTo>
                    <a:pt x="2732081" y="405759"/>
                  </a:lnTo>
                  <a:lnTo>
                    <a:pt x="1242346" y="1707163"/>
                  </a:lnTo>
                  <a:lnTo>
                    <a:pt x="1251191" y="1716299"/>
                  </a:lnTo>
                  <a:close/>
                </a:path>
                <a:path w="3924300" h="2077085">
                  <a:moveTo>
                    <a:pt x="1244082" y="1722509"/>
                  </a:moveTo>
                  <a:lnTo>
                    <a:pt x="1247330" y="1719672"/>
                  </a:lnTo>
                  <a:lnTo>
                    <a:pt x="1242346" y="1707163"/>
                  </a:lnTo>
                  <a:lnTo>
                    <a:pt x="1232356" y="1715889"/>
                  </a:lnTo>
                  <a:lnTo>
                    <a:pt x="1244082" y="1722509"/>
                  </a:lnTo>
                  <a:close/>
                </a:path>
                <a:path w="3924300" h="2077085">
                  <a:moveTo>
                    <a:pt x="1240528" y="1725614"/>
                  </a:moveTo>
                  <a:lnTo>
                    <a:pt x="1243715" y="1722830"/>
                  </a:lnTo>
                  <a:lnTo>
                    <a:pt x="1231253" y="1716853"/>
                  </a:lnTo>
                  <a:lnTo>
                    <a:pt x="1240528" y="1725614"/>
                  </a:lnTo>
                  <a:close/>
                </a:path>
                <a:path w="3924300" h="2077085">
                  <a:moveTo>
                    <a:pt x="2757078" y="417649"/>
                  </a:moveTo>
                  <a:lnTo>
                    <a:pt x="2748771" y="408042"/>
                  </a:lnTo>
                  <a:lnTo>
                    <a:pt x="2744678" y="411618"/>
                  </a:lnTo>
                  <a:lnTo>
                    <a:pt x="2757078" y="417649"/>
                  </a:lnTo>
                  <a:close/>
                </a:path>
                <a:path w="3924300" h="2077085">
                  <a:moveTo>
                    <a:pt x="1281193" y="1706953"/>
                  </a:moveTo>
                  <a:lnTo>
                    <a:pt x="2754614" y="419801"/>
                  </a:lnTo>
                  <a:lnTo>
                    <a:pt x="2744678" y="411618"/>
                  </a:lnTo>
                  <a:lnTo>
                    <a:pt x="1268466" y="1701208"/>
                  </a:lnTo>
                  <a:lnTo>
                    <a:pt x="1281193" y="1706953"/>
                  </a:lnTo>
                  <a:close/>
                </a:path>
                <a:path w="3924300" h="2077085">
                  <a:moveTo>
                    <a:pt x="2769956" y="423262"/>
                  </a:moveTo>
                  <a:lnTo>
                    <a:pt x="2773621" y="420061"/>
                  </a:lnTo>
                  <a:lnTo>
                    <a:pt x="2764591" y="411085"/>
                  </a:lnTo>
                  <a:lnTo>
                    <a:pt x="2769956" y="423262"/>
                  </a:lnTo>
                  <a:close/>
                </a:path>
                <a:path w="3924300" h="2077085">
                  <a:moveTo>
                    <a:pt x="1305103" y="1702930"/>
                  </a:moveTo>
                  <a:lnTo>
                    <a:pt x="2769956" y="423262"/>
                  </a:lnTo>
                  <a:lnTo>
                    <a:pt x="2759351" y="415663"/>
                  </a:lnTo>
                  <a:lnTo>
                    <a:pt x="1295889" y="1694115"/>
                  </a:lnTo>
                  <a:lnTo>
                    <a:pt x="1305103" y="1702930"/>
                  </a:lnTo>
                  <a:close/>
                </a:path>
                <a:path w="3924300" h="2077085">
                  <a:moveTo>
                    <a:pt x="1348759" y="1681656"/>
                  </a:moveTo>
                  <a:lnTo>
                    <a:pt x="2791696" y="421134"/>
                  </a:lnTo>
                  <a:lnTo>
                    <a:pt x="2782765" y="412073"/>
                  </a:lnTo>
                  <a:lnTo>
                    <a:pt x="1330475" y="1680765"/>
                  </a:lnTo>
                  <a:lnTo>
                    <a:pt x="1331129" y="1681476"/>
                  </a:lnTo>
                  <a:lnTo>
                    <a:pt x="1348759" y="1681656"/>
                  </a:lnTo>
                  <a:close/>
                </a:path>
                <a:path w="3924300" h="2077085">
                  <a:moveTo>
                    <a:pt x="1331129" y="1681476"/>
                  </a:moveTo>
                  <a:lnTo>
                    <a:pt x="1330475" y="1680765"/>
                  </a:lnTo>
                  <a:lnTo>
                    <a:pt x="1329678" y="1681461"/>
                  </a:lnTo>
                  <a:lnTo>
                    <a:pt x="1331129" y="1681476"/>
                  </a:lnTo>
                  <a:close/>
                </a:path>
                <a:path w="3924300" h="2077085">
                  <a:moveTo>
                    <a:pt x="1337359" y="1691615"/>
                  </a:moveTo>
                  <a:lnTo>
                    <a:pt x="1339075" y="1690115"/>
                  </a:lnTo>
                  <a:lnTo>
                    <a:pt x="1331129" y="1681476"/>
                  </a:lnTo>
                  <a:lnTo>
                    <a:pt x="1329678" y="1681461"/>
                  </a:lnTo>
                  <a:lnTo>
                    <a:pt x="1328146" y="1682800"/>
                  </a:lnTo>
                  <a:lnTo>
                    <a:pt x="1337359" y="1691615"/>
                  </a:lnTo>
                  <a:close/>
                </a:path>
                <a:path w="3924300" h="2077085">
                  <a:moveTo>
                    <a:pt x="1329208" y="1698735"/>
                  </a:moveTo>
                  <a:lnTo>
                    <a:pt x="1331844" y="1696433"/>
                  </a:lnTo>
                  <a:lnTo>
                    <a:pt x="1323427" y="1686922"/>
                  </a:lnTo>
                  <a:lnTo>
                    <a:pt x="1322140" y="1688046"/>
                  </a:lnTo>
                  <a:lnTo>
                    <a:pt x="1329208" y="1698735"/>
                  </a:lnTo>
                  <a:close/>
                </a:path>
                <a:path w="3924300" h="2077085">
                  <a:moveTo>
                    <a:pt x="1375009" y="1675588"/>
                  </a:moveTo>
                  <a:lnTo>
                    <a:pt x="2804813" y="426539"/>
                  </a:lnTo>
                  <a:lnTo>
                    <a:pt x="2791911" y="420947"/>
                  </a:lnTo>
                  <a:lnTo>
                    <a:pt x="1368064" y="1664792"/>
                  </a:lnTo>
                  <a:lnTo>
                    <a:pt x="1375009" y="1675588"/>
                  </a:lnTo>
                  <a:close/>
                </a:path>
                <a:path w="3924300" h="2077085">
                  <a:moveTo>
                    <a:pt x="1371210" y="1678907"/>
                  </a:moveTo>
                  <a:lnTo>
                    <a:pt x="1372680" y="1677622"/>
                  </a:lnTo>
                  <a:lnTo>
                    <a:pt x="1368064" y="1664792"/>
                  </a:lnTo>
                  <a:lnTo>
                    <a:pt x="1362793" y="1669396"/>
                  </a:lnTo>
                  <a:lnTo>
                    <a:pt x="1371210" y="1678907"/>
                  </a:lnTo>
                  <a:close/>
                </a:path>
                <a:path w="3924300" h="2077085">
                  <a:moveTo>
                    <a:pt x="2814321" y="435097"/>
                  </a:moveTo>
                  <a:lnTo>
                    <a:pt x="2821258" y="429036"/>
                  </a:lnTo>
                  <a:lnTo>
                    <a:pt x="2811708" y="420516"/>
                  </a:lnTo>
                  <a:lnTo>
                    <a:pt x="2814321" y="435097"/>
                  </a:lnTo>
                  <a:close/>
                </a:path>
                <a:path w="3924300" h="2077085">
                  <a:moveTo>
                    <a:pt x="1407879" y="1663737"/>
                  </a:moveTo>
                  <a:lnTo>
                    <a:pt x="2814321" y="435097"/>
                  </a:lnTo>
                  <a:lnTo>
                    <a:pt x="2807417" y="424264"/>
                  </a:lnTo>
                  <a:lnTo>
                    <a:pt x="1399217" y="1654440"/>
                  </a:lnTo>
                  <a:lnTo>
                    <a:pt x="1407879" y="1663737"/>
                  </a:lnTo>
                  <a:close/>
                </a:path>
                <a:path w="3924300" h="2077085">
                  <a:moveTo>
                    <a:pt x="1401812" y="1669037"/>
                  </a:moveTo>
                  <a:lnTo>
                    <a:pt x="1404631" y="1666574"/>
                  </a:lnTo>
                  <a:lnTo>
                    <a:pt x="1399217" y="1654440"/>
                  </a:lnTo>
                  <a:lnTo>
                    <a:pt x="1389473" y="1662953"/>
                  </a:lnTo>
                  <a:lnTo>
                    <a:pt x="1401812" y="1669037"/>
                  </a:lnTo>
                  <a:close/>
                </a:path>
                <a:path w="3924300" h="2077085">
                  <a:moveTo>
                    <a:pt x="1438857" y="1653538"/>
                  </a:moveTo>
                  <a:lnTo>
                    <a:pt x="2837323" y="431865"/>
                  </a:lnTo>
                  <a:lnTo>
                    <a:pt x="2829140" y="422151"/>
                  </a:lnTo>
                  <a:lnTo>
                    <a:pt x="1425246" y="1648566"/>
                  </a:lnTo>
                  <a:lnTo>
                    <a:pt x="1438857" y="1653538"/>
                  </a:lnTo>
                  <a:close/>
                </a:path>
                <a:path w="3924300" h="2077085">
                  <a:moveTo>
                    <a:pt x="1419911" y="1670089"/>
                  </a:moveTo>
                  <a:lnTo>
                    <a:pt x="1423282" y="1667145"/>
                  </a:lnTo>
                  <a:lnTo>
                    <a:pt x="1413088" y="1659186"/>
                  </a:lnTo>
                  <a:lnTo>
                    <a:pt x="1412721" y="1659507"/>
                  </a:lnTo>
                  <a:lnTo>
                    <a:pt x="1419911" y="1670089"/>
                  </a:lnTo>
                  <a:close/>
                </a:path>
                <a:path w="3924300" h="2077085">
                  <a:moveTo>
                    <a:pt x="1413660" y="1675550"/>
                  </a:moveTo>
                  <a:lnTo>
                    <a:pt x="1417583" y="1672124"/>
                  </a:lnTo>
                  <a:lnTo>
                    <a:pt x="1409105" y="1662666"/>
                  </a:lnTo>
                  <a:lnTo>
                    <a:pt x="1403834" y="1667270"/>
                  </a:lnTo>
                  <a:lnTo>
                    <a:pt x="1413660" y="1675550"/>
                  </a:lnTo>
                  <a:close/>
                </a:path>
                <a:path w="3924300" h="2077085">
                  <a:moveTo>
                    <a:pt x="2855999" y="432414"/>
                  </a:moveTo>
                  <a:lnTo>
                    <a:pt x="2859229" y="429593"/>
                  </a:lnTo>
                  <a:lnTo>
                    <a:pt x="2849630" y="421115"/>
                  </a:lnTo>
                  <a:lnTo>
                    <a:pt x="2848312" y="422266"/>
                  </a:lnTo>
                  <a:lnTo>
                    <a:pt x="2855999" y="432414"/>
                  </a:lnTo>
                  <a:close/>
                </a:path>
                <a:path w="3924300" h="2077085">
                  <a:moveTo>
                    <a:pt x="2846972" y="440300"/>
                  </a:moveTo>
                  <a:lnTo>
                    <a:pt x="2849417" y="438164"/>
                  </a:lnTo>
                  <a:lnTo>
                    <a:pt x="2841895" y="427871"/>
                  </a:lnTo>
                  <a:lnTo>
                    <a:pt x="2839959" y="429563"/>
                  </a:lnTo>
                  <a:lnTo>
                    <a:pt x="2846972" y="440300"/>
                  </a:lnTo>
                  <a:close/>
                </a:path>
                <a:path w="3924300" h="2077085">
                  <a:moveTo>
                    <a:pt x="1467306" y="1645550"/>
                  </a:moveTo>
                  <a:lnTo>
                    <a:pt x="2846972" y="440300"/>
                  </a:lnTo>
                  <a:lnTo>
                    <a:pt x="2839744" y="429751"/>
                  </a:lnTo>
                  <a:lnTo>
                    <a:pt x="1452148" y="1641928"/>
                  </a:lnTo>
                  <a:lnTo>
                    <a:pt x="1452385" y="1642378"/>
                  </a:lnTo>
                  <a:lnTo>
                    <a:pt x="1467306" y="1645550"/>
                  </a:lnTo>
                  <a:close/>
                </a:path>
                <a:path w="3924300" h="2077085">
                  <a:moveTo>
                    <a:pt x="1452474" y="1642547"/>
                  </a:moveTo>
                  <a:lnTo>
                    <a:pt x="1452385" y="1642378"/>
                  </a:lnTo>
                  <a:lnTo>
                    <a:pt x="1451780" y="1642249"/>
                  </a:lnTo>
                  <a:lnTo>
                    <a:pt x="1452474" y="1642547"/>
                  </a:lnTo>
                  <a:close/>
                </a:path>
                <a:path w="3924300" h="2077085">
                  <a:moveTo>
                    <a:pt x="1454313" y="1656900"/>
                  </a:moveTo>
                  <a:lnTo>
                    <a:pt x="1455845" y="1655561"/>
                  </a:lnTo>
                  <a:lnTo>
                    <a:pt x="1447429" y="1646051"/>
                  </a:lnTo>
                  <a:lnTo>
                    <a:pt x="1446755" y="1646639"/>
                  </a:lnTo>
                  <a:lnTo>
                    <a:pt x="1454313" y="1656900"/>
                  </a:lnTo>
                  <a:close/>
                </a:path>
                <a:path w="3924300" h="2077085">
                  <a:moveTo>
                    <a:pt x="1444753" y="1665252"/>
                  </a:moveTo>
                  <a:lnTo>
                    <a:pt x="1452475" y="1658506"/>
                  </a:lnTo>
                  <a:lnTo>
                    <a:pt x="1437317" y="1654884"/>
                  </a:lnTo>
                  <a:lnTo>
                    <a:pt x="1435355" y="1656598"/>
                  </a:lnTo>
                  <a:lnTo>
                    <a:pt x="1444753" y="1665252"/>
                  </a:lnTo>
                  <a:close/>
                </a:path>
                <a:path w="3924300" h="2077085">
                  <a:moveTo>
                    <a:pt x="1441688" y="1667929"/>
                  </a:moveTo>
                  <a:lnTo>
                    <a:pt x="1444753" y="1665252"/>
                  </a:lnTo>
                  <a:lnTo>
                    <a:pt x="1434620" y="1657240"/>
                  </a:lnTo>
                  <a:lnTo>
                    <a:pt x="1433456" y="1658257"/>
                  </a:lnTo>
                  <a:lnTo>
                    <a:pt x="1441688" y="1667929"/>
                  </a:lnTo>
                  <a:close/>
                </a:path>
                <a:path w="3924300" h="2077085">
                  <a:moveTo>
                    <a:pt x="1439176" y="1670124"/>
                  </a:moveTo>
                  <a:lnTo>
                    <a:pt x="1441075" y="1668464"/>
                  </a:lnTo>
                  <a:lnTo>
                    <a:pt x="1432046" y="1659489"/>
                  </a:lnTo>
                  <a:lnTo>
                    <a:pt x="1429962" y="1661309"/>
                  </a:lnTo>
                  <a:lnTo>
                    <a:pt x="1439176" y="1670124"/>
                  </a:lnTo>
                  <a:close/>
                </a:path>
                <a:path w="3924300" h="2077085">
                  <a:moveTo>
                    <a:pt x="1458236" y="1653473"/>
                  </a:moveTo>
                  <a:lnTo>
                    <a:pt x="1464732" y="1647798"/>
                  </a:lnTo>
                  <a:lnTo>
                    <a:pt x="1452474" y="1642547"/>
                  </a:lnTo>
                  <a:lnTo>
                    <a:pt x="1458236" y="1653473"/>
                  </a:lnTo>
                  <a:close/>
                </a:path>
                <a:path w="3924300" h="2077085">
                  <a:moveTo>
                    <a:pt x="2868698" y="438184"/>
                  </a:moveTo>
                  <a:lnTo>
                    <a:pt x="2871021" y="436155"/>
                  </a:lnTo>
                  <a:lnTo>
                    <a:pt x="2864001" y="425424"/>
                  </a:lnTo>
                  <a:lnTo>
                    <a:pt x="2859362" y="429476"/>
                  </a:lnTo>
                  <a:lnTo>
                    <a:pt x="2868698" y="438184"/>
                  </a:lnTo>
                  <a:close/>
                </a:path>
                <a:path w="3924300" h="2077085">
                  <a:moveTo>
                    <a:pt x="1474435" y="1656185"/>
                  </a:moveTo>
                  <a:lnTo>
                    <a:pt x="2866410" y="440183"/>
                  </a:lnTo>
                  <a:lnTo>
                    <a:pt x="2856704" y="431798"/>
                  </a:lnTo>
                  <a:lnTo>
                    <a:pt x="1468961" y="1644104"/>
                  </a:lnTo>
                  <a:lnTo>
                    <a:pt x="1474435" y="1656185"/>
                  </a:lnTo>
                  <a:close/>
                </a:path>
                <a:path w="3924300" h="2077085">
                  <a:moveTo>
                    <a:pt x="1473148" y="1657309"/>
                  </a:moveTo>
                  <a:lnTo>
                    <a:pt x="1474435" y="1656185"/>
                  </a:lnTo>
                  <a:lnTo>
                    <a:pt x="1468961" y="1644104"/>
                  </a:lnTo>
                  <a:lnTo>
                    <a:pt x="1473148" y="1657309"/>
                  </a:lnTo>
                  <a:close/>
                </a:path>
                <a:path w="3924300" h="2077085">
                  <a:moveTo>
                    <a:pt x="1470145" y="1659933"/>
                  </a:moveTo>
                  <a:lnTo>
                    <a:pt x="1473148" y="1657309"/>
                  </a:lnTo>
                  <a:lnTo>
                    <a:pt x="1468961" y="1644104"/>
                  </a:lnTo>
                  <a:lnTo>
                    <a:pt x="1462342" y="1649886"/>
                  </a:lnTo>
                  <a:lnTo>
                    <a:pt x="1470145" y="1659933"/>
                  </a:lnTo>
                  <a:close/>
                </a:path>
                <a:path w="3924300" h="2077085">
                  <a:moveTo>
                    <a:pt x="1498419" y="1652097"/>
                  </a:moveTo>
                  <a:lnTo>
                    <a:pt x="2886430" y="439558"/>
                  </a:lnTo>
                  <a:lnTo>
                    <a:pt x="2876400" y="431456"/>
                  </a:lnTo>
                  <a:lnTo>
                    <a:pt x="1486141" y="1645959"/>
                  </a:lnTo>
                  <a:lnTo>
                    <a:pt x="1498419" y="1652097"/>
                  </a:lnTo>
                  <a:close/>
                </a:path>
                <a:path w="3924300" h="2077085">
                  <a:moveTo>
                    <a:pt x="2895933" y="448119"/>
                  </a:moveTo>
                  <a:lnTo>
                    <a:pt x="2888123" y="438078"/>
                  </a:lnTo>
                  <a:lnTo>
                    <a:pt x="2885108" y="440712"/>
                  </a:lnTo>
                  <a:lnTo>
                    <a:pt x="2895933" y="448119"/>
                  </a:lnTo>
                  <a:close/>
                </a:path>
                <a:path w="3924300" h="2077085">
                  <a:moveTo>
                    <a:pt x="1540542" y="1632162"/>
                  </a:moveTo>
                  <a:lnTo>
                    <a:pt x="2893249" y="450464"/>
                  </a:lnTo>
                  <a:lnTo>
                    <a:pt x="2885108" y="440712"/>
                  </a:lnTo>
                  <a:lnTo>
                    <a:pt x="1531513" y="1623187"/>
                  </a:lnTo>
                  <a:lnTo>
                    <a:pt x="1540542" y="1632162"/>
                  </a:lnTo>
                  <a:close/>
                </a:path>
                <a:path w="3924300" h="2077085">
                  <a:moveTo>
                    <a:pt x="1537846" y="1634518"/>
                  </a:moveTo>
                  <a:lnTo>
                    <a:pt x="1525017" y="1628862"/>
                  </a:lnTo>
                  <a:lnTo>
                    <a:pt x="1524404" y="1629397"/>
                  </a:lnTo>
                  <a:lnTo>
                    <a:pt x="1537846" y="1634518"/>
                  </a:lnTo>
                  <a:close/>
                </a:path>
                <a:path w="3924300" h="2077085">
                  <a:moveTo>
                    <a:pt x="1534782" y="1637195"/>
                  </a:moveTo>
                  <a:lnTo>
                    <a:pt x="1523056" y="1630575"/>
                  </a:lnTo>
                  <a:lnTo>
                    <a:pt x="1519930" y="1633305"/>
                  </a:lnTo>
                  <a:lnTo>
                    <a:pt x="1534782" y="1637195"/>
                  </a:lnTo>
                  <a:close/>
                </a:path>
                <a:path w="3924300" h="2077085">
                  <a:moveTo>
                    <a:pt x="1567896" y="1625130"/>
                  </a:moveTo>
                  <a:lnTo>
                    <a:pt x="2911036" y="451789"/>
                  </a:lnTo>
                  <a:lnTo>
                    <a:pt x="2899764" y="444773"/>
                  </a:lnTo>
                  <a:lnTo>
                    <a:pt x="1559664" y="1615458"/>
                  </a:lnTo>
                  <a:lnTo>
                    <a:pt x="1567896" y="1625130"/>
                  </a:lnTo>
                  <a:close/>
                </a:path>
                <a:path w="3924300" h="2077085">
                  <a:moveTo>
                    <a:pt x="1564526" y="1628074"/>
                  </a:moveTo>
                  <a:lnTo>
                    <a:pt x="1559664" y="1615458"/>
                  </a:lnTo>
                  <a:lnTo>
                    <a:pt x="1555619" y="1618992"/>
                  </a:lnTo>
                  <a:lnTo>
                    <a:pt x="1564526" y="1628074"/>
                  </a:lnTo>
                  <a:close/>
                </a:path>
                <a:path w="3924300" h="2077085">
                  <a:moveTo>
                    <a:pt x="2924778" y="456647"/>
                  </a:moveTo>
                  <a:lnTo>
                    <a:pt x="2933205" y="449286"/>
                  </a:lnTo>
                  <a:lnTo>
                    <a:pt x="2925665" y="439009"/>
                  </a:lnTo>
                  <a:lnTo>
                    <a:pt x="2918219" y="445514"/>
                  </a:lnTo>
                  <a:lnTo>
                    <a:pt x="2924778" y="456647"/>
                  </a:lnTo>
                  <a:close/>
                </a:path>
                <a:path w="3924300" h="2077085">
                  <a:moveTo>
                    <a:pt x="1595495" y="1617883"/>
                  </a:moveTo>
                  <a:lnTo>
                    <a:pt x="2924778" y="456647"/>
                  </a:lnTo>
                  <a:lnTo>
                    <a:pt x="2917428" y="446205"/>
                  </a:lnTo>
                  <a:lnTo>
                    <a:pt x="1588059" y="1607516"/>
                  </a:lnTo>
                  <a:lnTo>
                    <a:pt x="1595495" y="1617883"/>
                  </a:lnTo>
                  <a:close/>
                </a:path>
                <a:path w="3924300" h="2077085">
                  <a:moveTo>
                    <a:pt x="1629652" y="1604908"/>
                  </a:moveTo>
                  <a:lnTo>
                    <a:pt x="2939336" y="460794"/>
                  </a:lnTo>
                  <a:lnTo>
                    <a:pt x="2933279" y="449222"/>
                  </a:lnTo>
                  <a:lnTo>
                    <a:pt x="1616149" y="1599841"/>
                  </a:lnTo>
                  <a:lnTo>
                    <a:pt x="1629652" y="1604908"/>
                  </a:lnTo>
                  <a:close/>
                </a:path>
                <a:path w="3924300" h="2077085">
                  <a:moveTo>
                    <a:pt x="1664238" y="1591558"/>
                  </a:moveTo>
                  <a:lnTo>
                    <a:pt x="2959562" y="459988"/>
                  </a:lnTo>
                  <a:lnTo>
                    <a:pt x="2949031" y="452324"/>
                  </a:lnTo>
                  <a:lnTo>
                    <a:pt x="1643932" y="1592434"/>
                  </a:lnTo>
                  <a:lnTo>
                    <a:pt x="1664238" y="1591558"/>
                  </a:lnTo>
                  <a:close/>
                </a:path>
                <a:path w="3924300" h="2077085">
                  <a:moveTo>
                    <a:pt x="2981527" y="457663"/>
                  </a:moveTo>
                  <a:lnTo>
                    <a:pt x="2972357" y="448811"/>
                  </a:lnTo>
                  <a:lnTo>
                    <a:pt x="2971211" y="449812"/>
                  </a:lnTo>
                  <a:lnTo>
                    <a:pt x="2981527" y="457663"/>
                  </a:lnTo>
                  <a:close/>
                </a:path>
                <a:path w="3924300" h="2077085">
                  <a:moveTo>
                    <a:pt x="1698456" y="1578530"/>
                  </a:moveTo>
                  <a:lnTo>
                    <a:pt x="2967464" y="469949"/>
                  </a:lnTo>
                  <a:lnTo>
                    <a:pt x="2958704" y="460737"/>
                  </a:lnTo>
                  <a:lnTo>
                    <a:pt x="1684882" y="1573524"/>
                  </a:lnTo>
                  <a:lnTo>
                    <a:pt x="1698456" y="1578530"/>
                  </a:lnTo>
                  <a:close/>
                </a:path>
                <a:path w="3924300" h="2077085">
                  <a:moveTo>
                    <a:pt x="2985227" y="471295"/>
                  </a:moveTo>
                  <a:lnTo>
                    <a:pt x="2985919" y="470690"/>
                  </a:lnTo>
                  <a:lnTo>
                    <a:pt x="2982356" y="456939"/>
                  </a:lnTo>
                  <a:lnTo>
                    <a:pt x="2979145" y="459744"/>
                  </a:lnTo>
                  <a:lnTo>
                    <a:pt x="2985227" y="471295"/>
                  </a:lnTo>
                  <a:close/>
                </a:path>
                <a:path w="3924300" h="2077085">
                  <a:moveTo>
                    <a:pt x="1771468" y="1531611"/>
                  </a:moveTo>
                  <a:lnTo>
                    <a:pt x="2985227" y="471295"/>
                  </a:lnTo>
                  <a:lnTo>
                    <a:pt x="2975554" y="462881"/>
                  </a:lnTo>
                  <a:lnTo>
                    <a:pt x="1767525" y="1518192"/>
                  </a:lnTo>
                  <a:lnTo>
                    <a:pt x="1771468" y="1531611"/>
                  </a:lnTo>
                  <a:close/>
                </a:path>
                <a:path w="3924300" h="2077085">
                  <a:moveTo>
                    <a:pt x="1764358" y="1537822"/>
                  </a:moveTo>
                  <a:lnTo>
                    <a:pt x="1770364" y="1532575"/>
                  </a:lnTo>
                  <a:lnTo>
                    <a:pt x="1765993" y="1519531"/>
                  </a:lnTo>
                  <a:lnTo>
                    <a:pt x="1757106" y="1527294"/>
                  </a:lnTo>
                  <a:lnTo>
                    <a:pt x="1764358" y="1537822"/>
                  </a:lnTo>
                  <a:close/>
                </a:path>
                <a:path w="3924300" h="2077085">
                  <a:moveTo>
                    <a:pt x="1745237" y="1554526"/>
                  </a:moveTo>
                  <a:lnTo>
                    <a:pt x="1761784" y="1540070"/>
                  </a:lnTo>
                  <a:lnTo>
                    <a:pt x="1756616" y="1527722"/>
                  </a:lnTo>
                  <a:lnTo>
                    <a:pt x="1734614" y="1546942"/>
                  </a:lnTo>
                  <a:lnTo>
                    <a:pt x="1745237" y="1554526"/>
                  </a:lnTo>
                  <a:close/>
                </a:path>
                <a:path w="3924300" h="2077085">
                  <a:moveTo>
                    <a:pt x="1731080" y="1566893"/>
                  </a:moveTo>
                  <a:lnTo>
                    <a:pt x="1738986" y="1559987"/>
                  </a:lnTo>
                  <a:lnTo>
                    <a:pt x="1733021" y="1548334"/>
                  </a:lnTo>
                  <a:lnTo>
                    <a:pt x="1721131" y="1558721"/>
                  </a:lnTo>
                  <a:lnTo>
                    <a:pt x="1731080" y="1566893"/>
                  </a:lnTo>
                  <a:close/>
                </a:path>
                <a:path w="3924300" h="2077085">
                  <a:moveTo>
                    <a:pt x="3007230" y="468936"/>
                  </a:moveTo>
                  <a:lnTo>
                    <a:pt x="3011655" y="465071"/>
                  </a:lnTo>
                  <a:lnTo>
                    <a:pt x="3000070" y="458328"/>
                  </a:lnTo>
                  <a:lnTo>
                    <a:pt x="2998085" y="460063"/>
                  </a:lnTo>
                  <a:lnTo>
                    <a:pt x="3007230" y="468936"/>
                  </a:lnTo>
                  <a:close/>
                </a:path>
                <a:path w="3924300" h="2077085">
                  <a:moveTo>
                    <a:pt x="1781968" y="1539302"/>
                  </a:moveTo>
                  <a:lnTo>
                    <a:pt x="3001004" y="474376"/>
                  </a:lnTo>
                  <a:lnTo>
                    <a:pt x="2992697" y="464769"/>
                  </a:lnTo>
                  <a:lnTo>
                    <a:pt x="1775145" y="1528399"/>
                  </a:lnTo>
                  <a:lnTo>
                    <a:pt x="1781968" y="1539302"/>
                  </a:lnTo>
                  <a:close/>
                </a:path>
                <a:path w="3924300" h="2077085">
                  <a:moveTo>
                    <a:pt x="1776330" y="1544228"/>
                  </a:moveTo>
                  <a:lnTo>
                    <a:pt x="1769935" y="1532950"/>
                  </a:lnTo>
                  <a:lnTo>
                    <a:pt x="1763317" y="1538732"/>
                  </a:lnTo>
                  <a:lnTo>
                    <a:pt x="1776330" y="1544228"/>
                  </a:lnTo>
                  <a:close/>
                </a:path>
                <a:path w="3924300" h="2077085">
                  <a:moveTo>
                    <a:pt x="1814776" y="1527505"/>
                  </a:moveTo>
                  <a:lnTo>
                    <a:pt x="3018675" y="475802"/>
                  </a:lnTo>
                  <a:lnTo>
                    <a:pt x="3009216" y="467202"/>
                  </a:lnTo>
                  <a:lnTo>
                    <a:pt x="1806605" y="1517780"/>
                  </a:lnTo>
                  <a:lnTo>
                    <a:pt x="1814776" y="1527505"/>
                  </a:lnTo>
                  <a:close/>
                </a:path>
                <a:path w="3924300" h="2077085">
                  <a:moveTo>
                    <a:pt x="1810119" y="1531574"/>
                  </a:moveTo>
                  <a:lnTo>
                    <a:pt x="1802682" y="1521206"/>
                  </a:lnTo>
                  <a:lnTo>
                    <a:pt x="1802315" y="1521527"/>
                  </a:lnTo>
                  <a:lnTo>
                    <a:pt x="1810119" y="1531574"/>
                  </a:lnTo>
                  <a:close/>
                </a:path>
                <a:path w="3924300" h="2077085">
                  <a:moveTo>
                    <a:pt x="1808464" y="1533019"/>
                  </a:moveTo>
                  <a:lnTo>
                    <a:pt x="1808709" y="1532805"/>
                  </a:lnTo>
                  <a:lnTo>
                    <a:pt x="1800537" y="1523080"/>
                  </a:lnTo>
                  <a:lnTo>
                    <a:pt x="1797596" y="1525650"/>
                  </a:lnTo>
                  <a:lnTo>
                    <a:pt x="1808464" y="1533019"/>
                  </a:lnTo>
                  <a:close/>
                </a:path>
                <a:path w="3924300" h="2077085">
                  <a:moveTo>
                    <a:pt x="1797003" y="1543031"/>
                  </a:moveTo>
                  <a:lnTo>
                    <a:pt x="1802948" y="1537838"/>
                  </a:lnTo>
                  <a:lnTo>
                    <a:pt x="1797596" y="1525650"/>
                  </a:lnTo>
                  <a:lnTo>
                    <a:pt x="1785829" y="1535929"/>
                  </a:lnTo>
                  <a:lnTo>
                    <a:pt x="1797003" y="1543031"/>
                  </a:lnTo>
                  <a:close/>
                </a:path>
                <a:path w="3924300" h="2077085">
                  <a:moveTo>
                    <a:pt x="1790813" y="1548438"/>
                  </a:moveTo>
                  <a:lnTo>
                    <a:pt x="1785829" y="1535929"/>
                  </a:lnTo>
                  <a:lnTo>
                    <a:pt x="1781761" y="1539483"/>
                  </a:lnTo>
                  <a:lnTo>
                    <a:pt x="1790813" y="1548438"/>
                  </a:lnTo>
                  <a:close/>
                </a:path>
                <a:path w="3924300" h="2077085">
                  <a:moveTo>
                    <a:pt x="3034476" y="478862"/>
                  </a:moveTo>
                  <a:lnTo>
                    <a:pt x="3040795" y="473342"/>
                  </a:lnTo>
                  <a:lnTo>
                    <a:pt x="3031624" y="464490"/>
                  </a:lnTo>
                  <a:lnTo>
                    <a:pt x="3027843" y="467793"/>
                  </a:lnTo>
                  <a:lnTo>
                    <a:pt x="3034476" y="478862"/>
                  </a:lnTo>
                  <a:close/>
                </a:path>
                <a:path w="3924300" h="2077085">
                  <a:moveTo>
                    <a:pt x="3030119" y="482669"/>
                  </a:moveTo>
                  <a:lnTo>
                    <a:pt x="3032031" y="480998"/>
                  </a:lnTo>
                  <a:lnTo>
                    <a:pt x="3023271" y="471787"/>
                  </a:lnTo>
                  <a:lnTo>
                    <a:pt x="3030119" y="482669"/>
                  </a:lnTo>
                  <a:close/>
                </a:path>
                <a:path w="3924300" h="2077085">
                  <a:moveTo>
                    <a:pt x="3028928" y="483709"/>
                  </a:moveTo>
                  <a:lnTo>
                    <a:pt x="3022056" y="472849"/>
                  </a:lnTo>
                  <a:lnTo>
                    <a:pt x="3019782" y="474835"/>
                  </a:lnTo>
                  <a:lnTo>
                    <a:pt x="3028928" y="483709"/>
                  </a:lnTo>
                  <a:close/>
                </a:path>
                <a:path w="3924300" h="2077085">
                  <a:moveTo>
                    <a:pt x="1845256" y="1517742"/>
                  </a:moveTo>
                  <a:lnTo>
                    <a:pt x="3028850" y="483777"/>
                  </a:lnTo>
                  <a:lnTo>
                    <a:pt x="3017191" y="477098"/>
                  </a:lnTo>
                  <a:lnTo>
                    <a:pt x="1836226" y="1508766"/>
                  </a:lnTo>
                  <a:lnTo>
                    <a:pt x="1845256" y="1517742"/>
                  </a:lnTo>
                  <a:close/>
                </a:path>
                <a:path w="3924300" h="2077085">
                  <a:moveTo>
                    <a:pt x="1837901" y="1524167"/>
                  </a:moveTo>
                  <a:lnTo>
                    <a:pt x="1832733" y="1511818"/>
                  </a:lnTo>
                  <a:lnTo>
                    <a:pt x="1824705" y="1518832"/>
                  </a:lnTo>
                  <a:lnTo>
                    <a:pt x="1827171" y="1520379"/>
                  </a:lnTo>
                  <a:lnTo>
                    <a:pt x="1837901" y="1524167"/>
                  </a:lnTo>
                  <a:close/>
                </a:path>
                <a:path w="3924300" h="2077085">
                  <a:moveTo>
                    <a:pt x="1827171" y="1520379"/>
                  </a:moveTo>
                  <a:lnTo>
                    <a:pt x="1824705" y="1518832"/>
                  </a:lnTo>
                  <a:lnTo>
                    <a:pt x="1825056" y="1519632"/>
                  </a:lnTo>
                  <a:lnTo>
                    <a:pt x="1827171" y="1520379"/>
                  </a:lnTo>
                  <a:close/>
                </a:path>
                <a:path w="3924300" h="2077085">
                  <a:moveTo>
                    <a:pt x="1825056" y="1519632"/>
                  </a:moveTo>
                  <a:lnTo>
                    <a:pt x="1824705" y="1518832"/>
                  </a:lnTo>
                  <a:lnTo>
                    <a:pt x="1824153" y="1519313"/>
                  </a:lnTo>
                  <a:lnTo>
                    <a:pt x="1825056" y="1519632"/>
                  </a:lnTo>
                  <a:close/>
                </a:path>
                <a:path w="3924300" h="2077085">
                  <a:moveTo>
                    <a:pt x="1830057" y="1531019"/>
                  </a:moveTo>
                  <a:lnTo>
                    <a:pt x="1835940" y="1525880"/>
                  </a:lnTo>
                  <a:lnTo>
                    <a:pt x="1827171" y="1520379"/>
                  </a:lnTo>
                  <a:lnTo>
                    <a:pt x="1825056" y="1519632"/>
                  </a:lnTo>
                  <a:lnTo>
                    <a:pt x="1830057" y="1531019"/>
                  </a:lnTo>
                  <a:close/>
                </a:path>
                <a:path w="3924300" h="2077085">
                  <a:moveTo>
                    <a:pt x="1887809" y="1497432"/>
                  </a:moveTo>
                  <a:lnTo>
                    <a:pt x="3049150" y="482907"/>
                  </a:lnTo>
                  <a:lnTo>
                    <a:pt x="3037467" y="476249"/>
                  </a:lnTo>
                  <a:lnTo>
                    <a:pt x="1883069" y="1484709"/>
                  </a:lnTo>
                  <a:lnTo>
                    <a:pt x="1887809" y="1497432"/>
                  </a:lnTo>
                  <a:close/>
                </a:path>
                <a:path w="3924300" h="2077085">
                  <a:moveTo>
                    <a:pt x="1873039" y="1510335"/>
                  </a:moveTo>
                  <a:lnTo>
                    <a:pt x="1885480" y="1499467"/>
                  </a:lnTo>
                  <a:lnTo>
                    <a:pt x="1875960" y="1490919"/>
                  </a:lnTo>
                  <a:lnTo>
                    <a:pt x="1859842" y="1505000"/>
                  </a:lnTo>
                  <a:lnTo>
                    <a:pt x="1873039" y="1510335"/>
                  </a:lnTo>
                  <a:close/>
                </a:path>
                <a:path w="3924300" h="2077085">
                  <a:moveTo>
                    <a:pt x="1859801" y="1521899"/>
                  </a:moveTo>
                  <a:lnTo>
                    <a:pt x="1859842" y="1505000"/>
                  </a:lnTo>
                  <a:lnTo>
                    <a:pt x="1849852" y="1513727"/>
                  </a:lnTo>
                  <a:lnTo>
                    <a:pt x="1859801" y="1521899"/>
                  </a:lnTo>
                  <a:close/>
                </a:path>
                <a:path w="3924300" h="2077085">
                  <a:moveTo>
                    <a:pt x="1899780" y="1503838"/>
                  </a:moveTo>
                  <a:lnTo>
                    <a:pt x="3061072" y="489355"/>
                  </a:lnTo>
                  <a:lnTo>
                    <a:pt x="3055015" y="477783"/>
                  </a:lnTo>
                  <a:lnTo>
                    <a:pt x="1891354" y="1494335"/>
                  </a:lnTo>
                  <a:lnTo>
                    <a:pt x="1899780" y="1503838"/>
                  </a:lnTo>
                  <a:close/>
                </a:path>
                <a:path w="3924300" h="2077085">
                  <a:moveTo>
                    <a:pt x="1936694" y="1488454"/>
                  </a:moveTo>
                  <a:lnTo>
                    <a:pt x="3075004" y="494048"/>
                  </a:lnTo>
                  <a:lnTo>
                    <a:pt x="3065742" y="485276"/>
                  </a:lnTo>
                  <a:lnTo>
                    <a:pt x="1927787" y="1479371"/>
                  </a:lnTo>
                  <a:lnTo>
                    <a:pt x="1936694" y="1488454"/>
                  </a:lnTo>
                  <a:close/>
                </a:path>
                <a:path w="3924300" h="2077085">
                  <a:moveTo>
                    <a:pt x="1927134" y="1496805"/>
                  </a:moveTo>
                  <a:lnTo>
                    <a:pt x="1918533" y="1487455"/>
                  </a:lnTo>
                  <a:lnTo>
                    <a:pt x="1912221" y="1492970"/>
                  </a:lnTo>
                  <a:lnTo>
                    <a:pt x="1927134" y="1496805"/>
                  </a:lnTo>
                  <a:close/>
                </a:path>
                <a:path w="3924300" h="2077085">
                  <a:moveTo>
                    <a:pt x="3094728" y="493681"/>
                  </a:moveTo>
                  <a:lnTo>
                    <a:pt x="3097100" y="491609"/>
                  </a:lnTo>
                  <a:lnTo>
                    <a:pt x="3086833" y="483715"/>
                  </a:lnTo>
                  <a:lnTo>
                    <a:pt x="3086042" y="484406"/>
                  </a:lnTo>
                  <a:lnTo>
                    <a:pt x="3094728" y="493681"/>
                  </a:lnTo>
                  <a:close/>
                </a:path>
                <a:path w="3924300" h="2077085">
                  <a:moveTo>
                    <a:pt x="1965691" y="1479986"/>
                  </a:moveTo>
                  <a:lnTo>
                    <a:pt x="3094728" y="493681"/>
                  </a:lnTo>
                  <a:lnTo>
                    <a:pt x="3084559" y="485701"/>
                  </a:lnTo>
                  <a:lnTo>
                    <a:pt x="1957164" y="1470572"/>
                  </a:lnTo>
                  <a:lnTo>
                    <a:pt x="1965691" y="1479986"/>
                  </a:lnTo>
                  <a:close/>
                </a:path>
                <a:path w="3924300" h="2077085">
                  <a:moveTo>
                    <a:pt x="3110769" y="496532"/>
                  </a:moveTo>
                  <a:lnTo>
                    <a:pt x="3114838" y="492977"/>
                  </a:lnTo>
                  <a:lnTo>
                    <a:pt x="3100428" y="488702"/>
                  </a:lnTo>
                  <a:lnTo>
                    <a:pt x="3110769" y="496532"/>
                  </a:lnTo>
                  <a:close/>
                </a:path>
                <a:path w="3924300" h="2077085">
                  <a:moveTo>
                    <a:pt x="1996428" y="1469999"/>
                  </a:moveTo>
                  <a:lnTo>
                    <a:pt x="3110769" y="496532"/>
                  </a:lnTo>
                  <a:lnTo>
                    <a:pt x="3098559" y="490335"/>
                  </a:lnTo>
                  <a:lnTo>
                    <a:pt x="1991320" y="1457597"/>
                  </a:lnTo>
                  <a:lnTo>
                    <a:pt x="1996428" y="1469999"/>
                  </a:lnTo>
                  <a:close/>
                </a:path>
                <a:path w="3924300" h="2077085">
                  <a:moveTo>
                    <a:pt x="2059409" y="1448706"/>
                  </a:moveTo>
                  <a:lnTo>
                    <a:pt x="3142274" y="502736"/>
                  </a:lnTo>
                  <a:lnTo>
                    <a:pt x="3129610" y="496936"/>
                  </a:lnTo>
                  <a:lnTo>
                    <a:pt x="3119245" y="489127"/>
                  </a:lnTo>
                  <a:lnTo>
                    <a:pt x="2028235" y="1442212"/>
                  </a:lnTo>
                  <a:lnTo>
                    <a:pt x="2036713" y="1451670"/>
                  </a:lnTo>
                  <a:lnTo>
                    <a:pt x="2047622" y="1442140"/>
                  </a:lnTo>
                  <a:lnTo>
                    <a:pt x="2059409" y="1448706"/>
                  </a:lnTo>
                  <a:close/>
                </a:path>
                <a:path w="3924300" h="2077085">
                  <a:moveTo>
                    <a:pt x="2032055" y="1455739"/>
                  </a:moveTo>
                  <a:lnTo>
                    <a:pt x="2028235" y="1442212"/>
                  </a:lnTo>
                  <a:lnTo>
                    <a:pt x="2023332" y="1446495"/>
                  </a:lnTo>
                  <a:lnTo>
                    <a:pt x="2032055" y="1455739"/>
                  </a:lnTo>
                  <a:close/>
                </a:path>
                <a:path w="3924300" h="2077085">
                  <a:moveTo>
                    <a:pt x="2029175" y="1458255"/>
                  </a:moveTo>
                  <a:lnTo>
                    <a:pt x="2030278" y="1457291"/>
                  </a:lnTo>
                  <a:lnTo>
                    <a:pt x="2021922" y="1447727"/>
                  </a:lnTo>
                  <a:lnTo>
                    <a:pt x="2017265" y="1451796"/>
                  </a:lnTo>
                  <a:lnTo>
                    <a:pt x="2029175" y="1458255"/>
                  </a:lnTo>
                  <a:close/>
                </a:path>
                <a:path w="3924300" h="2077085">
                  <a:moveTo>
                    <a:pt x="2019491" y="1466714"/>
                  </a:moveTo>
                  <a:lnTo>
                    <a:pt x="2022188" y="1464358"/>
                  </a:lnTo>
                  <a:lnTo>
                    <a:pt x="2014017" y="1454633"/>
                  </a:lnTo>
                  <a:lnTo>
                    <a:pt x="2011014" y="1457257"/>
                  </a:lnTo>
                  <a:lnTo>
                    <a:pt x="2019491" y="1466714"/>
                  </a:lnTo>
                  <a:close/>
                </a:path>
                <a:path w="3924300" h="2077085">
                  <a:moveTo>
                    <a:pt x="2097917" y="1431930"/>
                  </a:moveTo>
                  <a:lnTo>
                    <a:pt x="3157407" y="506380"/>
                  </a:lnTo>
                  <a:lnTo>
                    <a:pt x="3148286" y="497484"/>
                  </a:lnTo>
                  <a:lnTo>
                    <a:pt x="2087355" y="1424293"/>
                  </a:lnTo>
                  <a:lnTo>
                    <a:pt x="2097917" y="1431930"/>
                  </a:lnTo>
                  <a:close/>
                </a:path>
                <a:path w="3924300" h="2077085">
                  <a:moveTo>
                    <a:pt x="2089337" y="1439425"/>
                  </a:moveTo>
                  <a:lnTo>
                    <a:pt x="2091727" y="1437337"/>
                  </a:lnTo>
                  <a:lnTo>
                    <a:pt x="2086191" y="1425310"/>
                  </a:lnTo>
                  <a:lnTo>
                    <a:pt x="2079327" y="1431306"/>
                  </a:lnTo>
                  <a:lnTo>
                    <a:pt x="2089337" y="1439425"/>
                  </a:lnTo>
                  <a:close/>
                </a:path>
                <a:path w="3924300" h="2077085">
                  <a:moveTo>
                    <a:pt x="2078551" y="1448848"/>
                  </a:moveTo>
                  <a:lnTo>
                    <a:pt x="2075588" y="1434572"/>
                  </a:lnTo>
                  <a:lnTo>
                    <a:pt x="2067499" y="1441639"/>
                  </a:lnTo>
                  <a:lnTo>
                    <a:pt x="2078551" y="1448848"/>
                  </a:lnTo>
                  <a:close/>
                </a:path>
                <a:path w="3924300" h="2077085">
                  <a:moveTo>
                    <a:pt x="2121287" y="1428378"/>
                  </a:moveTo>
                  <a:lnTo>
                    <a:pt x="3167963" y="514022"/>
                  </a:lnTo>
                  <a:lnTo>
                    <a:pt x="3158964" y="505020"/>
                  </a:lnTo>
                  <a:lnTo>
                    <a:pt x="2110419" y="1421008"/>
                  </a:lnTo>
                  <a:lnTo>
                    <a:pt x="2121287" y="1428378"/>
                  </a:lnTo>
                  <a:close/>
                </a:path>
                <a:path w="3924300" h="2077085">
                  <a:moveTo>
                    <a:pt x="3183912" y="516953"/>
                  </a:moveTo>
                  <a:lnTo>
                    <a:pt x="3192430" y="509511"/>
                  </a:lnTo>
                  <a:lnTo>
                    <a:pt x="3183260" y="500659"/>
                  </a:lnTo>
                  <a:lnTo>
                    <a:pt x="3183912" y="516953"/>
                  </a:lnTo>
                  <a:close/>
                </a:path>
                <a:path w="3924300" h="2077085">
                  <a:moveTo>
                    <a:pt x="2147354" y="1422469"/>
                  </a:moveTo>
                  <a:lnTo>
                    <a:pt x="3183912" y="516953"/>
                  </a:lnTo>
                  <a:lnTo>
                    <a:pt x="3174429" y="508374"/>
                  </a:lnTo>
                  <a:lnTo>
                    <a:pt x="2132932" y="1418205"/>
                  </a:lnTo>
                  <a:lnTo>
                    <a:pt x="2147354" y="1422469"/>
                  </a:lnTo>
                  <a:close/>
                </a:path>
                <a:path w="3924300" h="2077085">
                  <a:moveTo>
                    <a:pt x="3203059" y="517089"/>
                  </a:moveTo>
                  <a:lnTo>
                    <a:pt x="3206007" y="514514"/>
                  </a:lnTo>
                  <a:lnTo>
                    <a:pt x="3198871" y="503884"/>
                  </a:lnTo>
                  <a:lnTo>
                    <a:pt x="3193938" y="508194"/>
                  </a:lnTo>
                  <a:lnTo>
                    <a:pt x="3203059" y="517089"/>
                  </a:lnTo>
                  <a:close/>
                </a:path>
                <a:path w="3924300" h="2077085">
                  <a:moveTo>
                    <a:pt x="2188497" y="1403391"/>
                  </a:moveTo>
                  <a:lnTo>
                    <a:pt x="3201503" y="518449"/>
                  </a:lnTo>
                  <a:lnTo>
                    <a:pt x="3193938" y="508194"/>
                  </a:lnTo>
                  <a:lnTo>
                    <a:pt x="2178365" y="1395379"/>
                  </a:lnTo>
                  <a:lnTo>
                    <a:pt x="2188497" y="1403391"/>
                  </a:lnTo>
                  <a:close/>
                </a:path>
                <a:path w="3924300" h="2077085">
                  <a:moveTo>
                    <a:pt x="2183288" y="1407942"/>
                  </a:moveTo>
                  <a:lnTo>
                    <a:pt x="2184269" y="1407085"/>
                  </a:lnTo>
                  <a:lnTo>
                    <a:pt x="2178365" y="1395379"/>
                  </a:lnTo>
                  <a:lnTo>
                    <a:pt x="2170336" y="1402393"/>
                  </a:lnTo>
                  <a:lnTo>
                    <a:pt x="2183288" y="1407942"/>
                  </a:lnTo>
                  <a:close/>
                </a:path>
                <a:path w="3924300" h="2077085">
                  <a:moveTo>
                    <a:pt x="2173237" y="1416722"/>
                  </a:moveTo>
                  <a:lnTo>
                    <a:pt x="2173789" y="1416240"/>
                  </a:lnTo>
                  <a:lnTo>
                    <a:pt x="2165617" y="1406515"/>
                  </a:lnTo>
                  <a:lnTo>
                    <a:pt x="2161205" y="1410370"/>
                  </a:lnTo>
                  <a:lnTo>
                    <a:pt x="2173237" y="1416722"/>
                  </a:lnTo>
                  <a:close/>
                </a:path>
                <a:path w="3924300" h="2077085">
                  <a:moveTo>
                    <a:pt x="2230744" y="1383349"/>
                  </a:moveTo>
                  <a:lnTo>
                    <a:pt x="3223359" y="516219"/>
                  </a:lnTo>
                  <a:lnTo>
                    <a:pt x="3213165" y="508261"/>
                  </a:lnTo>
                  <a:lnTo>
                    <a:pt x="2222511" y="1373677"/>
                  </a:lnTo>
                  <a:lnTo>
                    <a:pt x="2230744" y="1383349"/>
                  </a:lnTo>
                  <a:close/>
                </a:path>
                <a:path w="3924300" h="2077085">
                  <a:moveTo>
                    <a:pt x="2211684" y="1399999"/>
                  </a:moveTo>
                  <a:lnTo>
                    <a:pt x="2230008" y="1383991"/>
                  </a:lnTo>
                  <a:lnTo>
                    <a:pt x="2222511" y="1373677"/>
                  </a:lnTo>
                  <a:lnTo>
                    <a:pt x="2200632" y="1392790"/>
                  </a:lnTo>
                  <a:lnTo>
                    <a:pt x="2211684" y="1399999"/>
                  </a:lnTo>
                  <a:close/>
                </a:path>
                <a:path w="3924300" h="2077085">
                  <a:moveTo>
                    <a:pt x="2205249" y="1405621"/>
                  </a:moveTo>
                  <a:lnTo>
                    <a:pt x="2198732" y="1394450"/>
                  </a:lnTo>
                  <a:lnTo>
                    <a:pt x="2196832" y="1396110"/>
                  </a:lnTo>
                  <a:lnTo>
                    <a:pt x="2205249" y="1405621"/>
                  </a:lnTo>
                  <a:close/>
                </a:path>
                <a:path w="3924300" h="2077085">
                  <a:moveTo>
                    <a:pt x="3235263" y="522684"/>
                  </a:moveTo>
                  <a:lnTo>
                    <a:pt x="3236195" y="521870"/>
                  </a:lnTo>
                  <a:lnTo>
                    <a:pt x="3227410" y="512680"/>
                  </a:lnTo>
                  <a:lnTo>
                    <a:pt x="3235263" y="522684"/>
                  </a:lnTo>
                  <a:close/>
                </a:path>
                <a:path w="3924300" h="2077085">
                  <a:moveTo>
                    <a:pt x="3230948" y="526453"/>
                  </a:moveTo>
                  <a:lnTo>
                    <a:pt x="3232364" y="525216"/>
                  </a:lnTo>
                  <a:lnTo>
                    <a:pt x="3226019" y="513896"/>
                  </a:lnTo>
                  <a:lnTo>
                    <a:pt x="3226205" y="517005"/>
                  </a:lnTo>
                  <a:lnTo>
                    <a:pt x="3230948" y="526453"/>
                  </a:lnTo>
                  <a:close/>
                </a:path>
                <a:path w="3924300" h="2077085">
                  <a:moveTo>
                    <a:pt x="3226261" y="517944"/>
                  </a:moveTo>
                  <a:lnTo>
                    <a:pt x="3226205" y="517005"/>
                  </a:lnTo>
                  <a:lnTo>
                    <a:pt x="3225063" y="514731"/>
                  </a:lnTo>
                  <a:lnTo>
                    <a:pt x="3224677" y="515068"/>
                  </a:lnTo>
                  <a:lnTo>
                    <a:pt x="3226261" y="517944"/>
                  </a:lnTo>
                  <a:close/>
                </a:path>
                <a:path w="3924300" h="2077085">
                  <a:moveTo>
                    <a:pt x="2237567" y="1394252"/>
                  </a:moveTo>
                  <a:lnTo>
                    <a:pt x="3226977" y="529922"/>
                  </a:lnTo>
                  <a:lnTo>
                    <a:pt x="3220945" y="518329"/>
                  </a:lnTo>
                  <a:lnTo>
                    <a:pt x="2232092" y="1382171"/>
                  </a:lnTo>
                  <a:lnTo>
                    <a:pt x="2237567" y="1394252"/>
                  </a:lnTo>
                  <a:close/>
                </a:path>
                <a:path w="3924300" h="2077085">
                  <a:moveTo>
                    <a:pt x="2233829" y="1397518"/>
                  </a:moveTo>
                  <a:lnTo>
                    <a:pt x="2225596" y="1387846"/>
                  </a:lnTo>
                  <a:lnTo>
                    <a:pt x="2224493" y="1388810"/>
                  </a:lnTo>
                  <a:lnTo>
                    <a:pt x="2233829" y="1397518"/>
                  </a:lnTo>
                  <a:close/>
                </a:path>
                <a:path w="3924300" h="2077085">
                  <a:moveTo>
                    <a:pt x="2226658" y="1403782"/>
                  </a:moveTo>
                  <a:lnTo>
                    <a:pt x="2226903" y="1403567"/>
                  </a:lnTo>
                  <a:lnTo>
                    <a:pt x="2220080" y="1392665"/>
                  </a:lnTo>
                  <a:lnTo>
                    <a:pt x="2216771" y="1395556"/>
                  </a:lnTo>
                  <a:lnTo>
                    <a:pt x="2226658" y="1403782"/>
                  </a:lnTo>
                  <a:close/>
                </a:path>
                <a:path w="3924300" h="2077085">
                  <a:moveTo>
                    <a:pt x="3230948" y="526453"/>
                  </a:moveTo>
                  <a:lnTo>
                    <a:pt x="3226205" y="517005"/>
                  </a:lnTo>
                  <a:lnTo>
                    <a:pt x="3226261" y="517944"/>
                  </a:lnTo>
                  <a:lnTo>
                    <a:pt x="3230948" y="526453"/>
                  </a:lnTo>
                  <a:close/>
                </a:path>
                <a:path w="3924300" h="2077085">
                  <a:moveTo>
                    <a:pt x="3226977" y="529922"/>
                  </a:moveTo>
                  <a:lnTo>
                    <a:pt x="3230948" y="526453"/>
                  </a:lnTo>
                  <a:lnTo>
                    <a:pt x="3226261" y="517944"/>
                  </a:lnTo>
                  <a:lnTo>
                    <a:pt x="3226977" y="529922"/>
                  </a:lnTo>
                  <a:close/>
                </a:path>
                <a:path w="3924300" h="2077085">
                  <a:moveTo>
                    <a:pt x="3249704" y="525157"/>
                  </a:moveTo>
                  <a:lnTo>
                    <a:pt x="3245398" y="513830"/>
                  </a:lnTo>
                  <a:lnTo>
                    <a:pt x="3241206" y="517492"/>
                  </a:lnTo>
                  <a:lnTo>
                    <a:pt x="3249145" y="524860"/>
                  </a:lnTo>
                  <a:lnTo>
                    <a:pt x="3249704" y="525157"/>
                  </a:lnTo>
                  <a:close/>
                </a:path>
                <a:path w="3924300" h="2077085">
                  <a:moveTo>
                    <a:pt x="2271540" y="1381437"/>
                  </a:moveTo>
                  <a:lnTo>
                    <a:pt x="3250211" y="526489"/>
                  </a:lnTo>
                  <a:lnTo>
                    <a:pt x="3249835" y="525500"/>
                  </a:lnTo>
                  <a:lnTo>
                    <a:pt x="3249145" y="524860"/>
                  </a:lnTo>
                  <a:lnTo>
                    <a:pt x="3238971" y="519445"/>
                  </a:lnTo>
                  <a:lnTo>
                    <a:pt x="2263736" y="1371391"/>
                  </a:lnTo>
                  <a:lnTo>
                    <a:pt x="2271540" y="1381437"/>
                  </a:lnTo>
                  <a:close/>
                </a:path>
                <a:path w="3924300" h="2077085">
                  <a:moveTo>
                    <a:pt x="2265350" y="1386845"/>
                  </a:moveTo>
                  <a:lnTo>
                    <a:pt x="2267189" y="1385239"/>
                  </a:lnTo>
                  <a:lnTo>
                    <a:pt x="2263736" y="1371391"/>
                  </a:lnTo>
                  <a:lnTo>
                    <a:pt x="2256014" y="1378137"/>
                  </a:lnTo>
                  <a:lnTo>
                    <a:pt x="2265350" y="1386845"/>
                  </a:lnTo>
                  <a:close/>
                </a:path>
                <a:path w="3924300" h="2077085">
                  <a:moveTo>
                    <a:pt x="2253644" y="1397070"/>
                  </a:moveTo>
                  <a:lnTo>
                    <a:pt x="2257934" y="1393323"/>
                  </a:lnTo>
                  <a:lnTo>
                    <a:pt x="2250069" y="1383330"/>
                  </a:lnTo>
                  <a:lnTo>
                    <a:pt x="2248966" y="1384294"/>
                  </a:lnTo>
                  <a:lnTo>
                    <a:pt x="2253644" y="1397070"/>
                  </a:lnTo>
                  <a:close/>
                </a:path>
                <a:path w="3924300" h="2077085">
                  <a:moveTo>
                    <a:pt x="3249835" y="525500"/>
                  </a:moveTo>
                  <a:lnTo>
                    <a:pt x="3249704" y="525157"/>
                  </a:lnTo>
                  <a:lnTo>
                    <a:pt x="3249145" y="524860"/>
                  </a:lnTo>
                  <a:lnTo>
                    <a:pt x="3249835" y="525500"/>
                  </a:lnTo>
                  <a:close/>
                </a:path>
                <a:path w="3924300" h="2077085">
                  <a:moveTo>
                    <a:pt x="3250566" y="526179"/>
                  </a:moveTo>
                  <a:lnTo>
                    <a:pt x="3250966" y="525829"/>
                  </a:lnTo>
                  <a:lnTo>
                    <a:pt x="3249704" y="525157"/>
                  </a:lnTo>
                  <a:lnTo>
                    <a:pt x="3250566" y="526179"/>
                  </a:lnTo>
                  <a:close/>
                </a:path>
                <a:path w="3924300" h="2077085">
                  <a:moveTo>
                    <a:pt x="2299629" y="1373762"/>
                  </a:moveTo>
                  <a:lnTo>
                    <a:pt x="3267295" y="528428"/>
                  </a:lnTo>
                  <a:lnTo>
                    <a:pt x="3258364" y="519367"/>
                  </a:lnTo>
                  <a:lnTo>
                    <a:pt x="2286432" y="1368428"/>
                  </a:lnTo>
                  <a:lnTo>
                    <a:pt x="2299629" y="1373762"/>
                  </a:lnTo>
                  <a:close/>
                </a:path>
                <a:path w="3924300" h="2077085">
                  <a:moveTo>
                    <a:pt x="3275191" y="538394"/>
                  </a:moveTo>
                  <a:lnTo>
                    <a:pt x="3280290" y="533940"/>
                  </a:lnTo>
                  <a:lnTo>
                    <a:pt x="3271340" y="524895"/>
                  </a:lnTo>
                  <a:lnTo>
                    <a:pt x="3275191" y="538394"/>
                  </a:lnTo>
                  <a:close/>
                </a:path>
                <a:path w="3924300" h="2077085">
                  <a:moveTo>
                    <a:pt x="2338137" y="1356986"/>
                  </a:moveTo>
                  <a:lnTo>
                    <a:pt x="3275191" y="538394"/>
                  </a:lnTo>
                  <a:lnTo>
                    <a:pt x="3266694" y="528953"/>
                  </a:lnTo>
                  <a:lnTo>
                    <a:pt x="2329782" y="1347422"/>
                  </a:lnTo>
                  <a:lnTo>
                    <a:pt x="2338137" y="1356986"/>
                  </a:lnTo>
                  <a:close/>
                </a:path>
                <a:path w="3924300" h="2077085">
                  <a:moveTo>
                    <a:pt x="2328638" y="1365285"/>
                  </a:moveTo>
                  <a:lnTo>
                    <a:pt x="2337034" y="1357950"/>
                  </a:lnTo>
                  <a:lnTo>
                    <a:pt x="2329782" y="1347422"/>
                  </a:lnTo>
                  <a:lnTo>
                    <a:pt x="2322121" y="1354114"/>
                  </a:lnTo>
                  <a:lnTo>
                    <a:pt x="2328638" y="1365285"/>
                  </a:lnTo>
                  <a:close/>
                </a:path>
                <a:path w="3924300" h="2077085">
                  <a:moveTo>
                    <a:pt x="2323735" y="1369568"/>
                  </a:moveTo>
                  <a:lnTo>
                    <a:pt x="2319424" y="1356470"/>
                  </a:lnTo>
                  <a:lnTo>
                    <a:pt x="2314828" y="1360485"/>
                  </a:lnTo>
                  <a:lnTo>
                    <a:pt x="2323735" y="1369568"/>
                  </a:lnTo>
                  <a:close/>
                </a:path>
                <a:path w="3924300" h="2077085">
                  <a:moveTo>
                    <a:pt x="2364143" y="1351132"/>
                  </a:moveTo>
                  <a:lnTo>
                    <a:pt x="3301609" y="532179"/>
                  </a:lnTo>
                  <a:lnTo>
                    <a:pt x="3291983" y="523725"/>
                  </a:lnTo>
                  <a:lnTo>
                    <a:pt x="2355358" y="1341942"/>
                  </a:lnTo>
                  <a:lnTo>
                    <a:pt x="2364143" y="1351132"/>
                  </a:lnTo>
                  <a:close/>
                </a:path>
                <a:path w="3924300" h="2077085">
                  <a:moveTo>
                    <a:pt x="2387833" y="1347300"/>
                  </a:moveTo>
                  <a:lnTo>
                    <a:pt x="3311415" y="540477"/>
                  </a:lnTo>
                  <a:lnTo>
                    <a:pt x="3301123" y="532604"/>
                  </a:lnTo>
                  <a:lnTo>
                    <a:pt x="2378238" y="1338818"/>
                  </a:lnTo>
                  <a:lnTo>
                    <a:pt x="2387833" y="1347300"/>
                  </a:lnTo>
                  <a:close/>
                </a:path>
                <a:path w="3924300" h="2077085">
                  <a:moveTo>
                    <a:pt x="2376427" y="1357264"/>
                  </a:moveTo>
                  <a:lnTo>
                    <a:pt x="2386349" y="1348596"/>
                  </a:lnTo>
                  <a:lnTo>
                    <a:pt x="2377626" y="1339353"/>
                  </a:lnTo>
                  <a:lnTo>
                    <a:pt x="2369046" y="1346849"/>
                  </a:lnTo>
                  <a:lnTo>
                    <a:pt x="2376427" y="1357264"/>
                  </a:lnTo>
                  <a:close/>
                </a:path>
                <a:path w="3924300" h="2077085">
                  <a:moveTo>
                    <a:pt x="2419463" y="1336532"/>
                  </a:moveTo>
                  <a:lnTo>
                    <a:pt x="3330495" y="540672"/>
                  </a:lnTo>
                  <a:lnTo>
                    <a:pt x="3318622" y="534181"/>
                  </a:lnTo>
                  <a:lnTo>
                    <a:pt x="2415705" y="1322952"/>
                  </a:lnTo>
                  <a:lnTo>
                    <a:pt x="2419463" y="1336532"/>
                  </a:lnTo>
                  <a:close/>
                </a:path>
                <a:path w="3924300" h="2077085">
                  <a:moveTo>
                    <a:pt x="2412477" y="1342635"/>
                  </a:moveTo>
                  <a:lnTo>
                    <a:pt x="2405225" y="1332107"/>
                  </a:lnTo>
                  <a:lnTo>
                    <a:pt x="2402835" y="1334195"/>
                  </a:lnTo>
                  <a:lnTo>
                    <a:pt x="2412477" y="1342635"/>
                  </a:lnTo>
                  <a:close/>
                </a:path>
                <a:path w="3924300" h="2077085">
                  <a:moveTo>
                    <a:pt x="2402732" y="1351147"/>
                  </a:moveTo>
                  <a:lnTo>
                    <a:pt x="2405858" y="1348417"/>
                  </a:lnTo>
                  <a:lnTo>
                    <a:pt x="2396645" y="1339602"/>
                  </a:lnTo>
                  <a:lnTo>
                    <a:pt x="2392722" y="1343029"/>
                  </a:lnTo>
                  <a:lnTo>
                    <a:pt x="2402732" y="1351147"/>
                  </a:lnTo>
                  <a:close/>
                </a:path>
                <a:path w="3924300" h="2077085">
                  <a:moveTo>
                    <a:pt x="3346652" y="543421"/>
                  </a:moveTo>
                  <a:lnTo>
                    <a:pt x="3348380" y="541911"/>
                  </a:lnTo>
                  <a:lnTo>
                    <a:pt x="3338297" y="533856"/>
                  </a:lnTo>
                  <a:lnTo>
                    <a:pt x="3346652" y="543421"/>
                  </a:lnTo>
                  <a:close/>
                </a:path>
                <a:path w="3924300" h="2077085">
                  <a:moveTo>
                    <a:pt x="2450924" y="1325912"/>
                  </a:moveTo>
                  <a:lnTo>
                    <a:pt x="3342252" y="547265"/>
                  </a:lnTo>
                  <a:lnTo>
                    <a:pt x="3331598" y="539708"/>
                  </a:lnTo>
                  <a:lnTo>
                    <a:pt x="2436194" y="1321916"/>
                  </a:lnTo>
                  <a:lnTo>
                    <a:pt x="2450924" y="1325912"/>
                  </a:lnTo>
                  <a:close/>
                </a:path>
                <a:path w="3924300" h="2077085">
                  <a:moveTo>
                    <a:pt x="2489125" y="1309403"/>
                  </a:moveTo>
                  <a:lnTo>
                    <a:pt x="3359150" y="549366"/>
                  </a:lnTo>
                  <a:lnTo>
                    <a:pt x="3348405" y="541890"/>
                  </a:lnTo>
                  <a:lnTo>
                    <a:pt x="2475806" y="1304176"/>
                  </a:lnTo>
                  <a:lnTo>
                    <a:pt x="2489125" y="1309403"/>
                  </a:lnTo>
                  <a:close/>
                </a:path>
                <a:path w="3924300" h="2077085">
                  <a:moveTo>
                    <a:pt x="2481219" y="1316310"/>
                  </a:moveTo>
                  <a:lnTo>
                    <a:pt x="2482996" y="1314757"/>
                  </a:lnTo>
                  <a:lnTo>
                    <a:pt x="2475806" y="1304176"/>
                  </a:lnTo>
                  <a:lnTo>
                    <a:pt x="2472864" y="1306745"/>
                  </a:lnTo>
                  <a:lnTo>
                    <a:pt x="2481219" y="1316310"/>
                  </a:lnTo>
                  <a:close/>
                </a:path>
                <a:path w="3924300" h="2077085">
                  <a:moveTo>
                    <a:pt x="2480422" y="1317006"/>
                  </a:moveTo>
                  <a:lnTo>
                    <a:pt x="2472864" y="1306745"/>
                  </a:lnTo>
                  <a:lnTo>
                    <a:pt x="2470229" y="1309048"/>
                  </a:lnTo>
                  <a:lnTo>
                    <a:pt x="2480422" y="1317006"/>
                  </a:lnTo>
                  <a:close/>
                </a:path>
                <a:path w="3924300" h="2077085">
                  <a:moveTo>
                    <a:pt x="2473191" y="1323323"/>
                  </a:moveTo>
                  <a:lnTo>
                    <a:pt x="2466858" y="1311992"/>
                  </a:lnTo>
                  <a:lnTo>
                    <a:pt x="2460974" y="1317132"/>
                  </a:lnTo>
                  <a:lnTo>
                    <a:pt x="2473191" y="1323323"/>
                  </a:lnTo>
                  <a:close/>
                </a:path>
                <a:path w="3924300" h="2077085">
                  <a:moveTo>
                    <a:pt x="2527817" y="1292467"/>
                  </a:moveTo>
                  <a:lnTo>
                    <a:pt x="3376005" y="551506"/>
                  </a:lnTo>
                  <a:lnTo>
                    <a:pt x="3365919" y="543453"/>
                  </a:lnTo>
                  <a:lnTo>
                    <a:pt x="2519155" y="1283170"/>
                  </a:lnTo>
                  <a:lnTo>
                    <a:pt x="2527817" y="1292467"/>
                  </a:lnTo>
                  <a:close/>
                </a:path>
                <a:path w="3924300" h="2077085">
                  <a:moveTo>
                    <a:pt x="2526469" y="1293644"/>
                  </a:moveTo>
                  <a:lnTo>
                    <a:pt x="2518604" y="1283652"/>
                  </a:lnTo>
                  <a:lnTo>
                    <a:pt x="2514620" y="1287132"/>
                  </a:lnTo>
                  <a:lnTo>
                    <a:pt x="2526469" y="1293644"/>
                  </a:lnTo>
                  <a:close/>
                </a:path>
                <a:path w="3924300" h="2077085">
                  <a:moveTo>
                    <a:pt x="2515253" y="1303442"/>
                  </a:moveTo>
                  <a:lnTo>
                    <a:pt x="2519727" y="1299534"/>
                  </a:lnTo>
                  <a:lnTo>
                    <a:pt x="2514620" y="1287132"/>
                  </a:lnTo>
                  <a:lnTo>
                    <a:pt x="2504753" y="1295751"/>
                  </a:lnTo>
                  <a:lnTo>
                    <a:pt x="2515253" y="1303442"/>
                  </a:lnTo>
                  <a:close/>
                </a:path>
                <a:path w="3924300" h="2077085">
                  <a:moveTo>
                    <a:pt x="2507225" y="1310455"/>
                  </a:moveTo>
                  <a:lnTo>
                    <a:pt x="2504753" y="1295751"/>
                  </a:lnTo>
                  <a:lnTo>
                    <a:pt x="2497092" y="1302444"/>
                  </a:lnTo>
                  <a:lnTo>
                    <a:pt x="2507225" y="1310455"/>
                  </a:lnTo>
                  <a:close/>
                </a:path>
                <a:path w="3924300" h="2077085">
                  <a:moveTo>
                    <a:pt x="2502751" y="1314364"/>
                  </a:moveTo>
                  <a:lnTo>
                    <a:pt x="2497092" y="1302444"/>
                  </a:lnTo>
                  <a:lnTo>
                    <a:pt x="2494457" y="1304746"/>
                  </a:lnTo>
                  <a:lnTo>
                    <a:pt x="2502751" y="1314364"/>
                  </a:lnTo>
                  <a:close/>
                </a:path>
                <a:path w="3924300" h="2077085">
                  <a:moveTo>
                    <a:pt x="2579893" y="1280701"/>
                  </a:moveTo>
                  <a:lnTo>
                    <a:pt x="3406267" y="558797"/>
                  </a:lnTo>
                  <a:lnTo>
                    <a:pt x="3394847" y="551909"/>
                  </a:lnTo>
                  <a:lnTo>
                    <a:pt x="3386995" y="541906"/>
                  </a:lnTo>
                  <a:lnTo>
                    <a:pt x="3385511" y="543201"/>
                  </a:lnTo>
                  <a:lnTo>
                    <a:pt x="3392188" y="554233"/>
                  </a:lnTo>
                  <a:lnTo>
                    <a:pt x="2567152" y="1274968"/>
                  </a:lnTo>
                  <a:lnTo>
                    <a:pt x="2579893" y="1280701"/>
                  </a:lnTo>
                  <a:close/>
                </a:path>
                <a:path w="3924300" h="2077085">
                  <a:moveTo>
                    <a:pt x="3383546" y="561781"/>
                  </a:moveTo>
                  <a:lnTo>
                    <a:pt x="3390919" y="555341"/>
                  </a:lnTo>
                  <a:lnTo>
                    <a:pt x="3379524" y="548432"/>
                  </a:lnTo>
                  <a:lnTo>
                    <a:pt x="3376650" y="550943"/>
                  </a:lnTo>
                  <a:lnTo>
                    <a:pt x="3383546" y="561781"/>
                  </a:lnTo>
                  <a:close/>
                </a:path>
                <a:path w="3924300" h="2077085">
                  <a:moveTo>
                    <a:pt x="2542730" y="1296302"/>
                  </a:moveTo>
                  <a:lnTo>
                    <a:pt x="3383068" y="562199"/>
                  </a:lnTo>
                  <a:lnTo>
                    <a:pt x="3369160" y="557485"/>
                  </a:lnTo>
                  <a:lnTo>
                    <a:pt x="2531371" y="1289361"/>
                  </a:lnTo>
                  <a:lnTo>
                    <a:pt x="2542730" y="1296302"/>
                  </a:lnTo>
                  <a:close/>
                </a:path>
                <a:path w="3924300" h="2077085">
                  <a:moveTo>
                    <a:pt x="2536601" y="1301656"/>
                  </a:moveTo>
                  <a:lnTo>
                    <a:pt x="2528552" y="1291824"/>
                  </a:lnTo>
                  <a:lnTo>
                    <a:pt x="2528246" y="1292092"/>
                  </a:lnTo>
                  <a:lnTo>
                    <a:pt x="2536601" y="1301656"/>
                  </a:lnTo>
                  <a:close/>
                </a:path>
                <a:path w="3924300" h="2077085">
                  <a:moveTo>
                    <a:pt x="2520299" y="1315897"/>
                  </a:moveTo>
                  <a:lnTo>
                    <a:pt x="2515437" y="1303281"/>
                  </a:lnTo>
                  <a:lnTo>
                    <a:pt x="2510412" y="1307671"/>
                  </a:lnTo>
                  <a:lnTo>
                    <a:pt x="2520299" y="1315897"/>
                  </a:lnTo>
                  <a:close/>
                </a:path>
                <a:path w="3924300" h="2077085">
                  <a:moveTo>
                    <a:pt x="2549859" y="1306938"/>
                  </a:moveTo>
                  <a:lnTo>
                    <a:pt x="2552250" y="1304850"/>
                  </a:lnTo>
                  <a:lnTo>
                    <a:pt x="2541381" y="1297480"/>
                  </a:lnTo>
                  <a:lnTo>
                    <a:pt x="2540769" y="1298016"/>
                  </a:lnTo>
                  <a:lnTo>
                    <a:pt x="2549859" y="1306938"/>
                  </a:lnTo>
                  <a:close/>
                </a:path>
                <a:path w="3924300" h="2077085">
                  <a:moveTo>
                    <a:pt x="2603934" y="1276563"/>
                  </a:moveTo>
                  <a:lnTo>
                    <a:pt x="3426401" y="558071"/>
                  </a:lnTo>
                  <a:lnTo>
                    <a:pt x="3416918" y="549492"/>
                  </a:lnTo>
                  <a:lnTo>
                    <a:pt x="2594659" y="1267801"/>
                  </a:lnTo>
                  <a:lnTo>
                    <a:pt x="2603934" y="1276563"/>
                  </a:lnTo>
                  <a:close/>
                </a:path>
                <a:path w="3924300" h="2077085">
                  <a:moveTo>
                    <a:pt x="3441964" y="561339"/>
                  </a:moveTo>
                  <a:lnTo>
                    <a:pt x="3445609" y="558155"/>
                  </a:lnTo>
                  <a:lnTo>
                    <a:pt x="3434618" y="550893"/>
                  </a:lnTo>
                  <a:lnTo>
                    <a:pt x="3433043" y="552269"/>
                  </a:lnTo>
                  <a:lnTo>
                    <a:pt x="3439899" y="560240"/>
                  </a:lnTo>
                  <a:lnTo>
                    <a:pt x="3441964" y="561339"/>
                  </a:lnTo>
                  <a:close/>
                </a:path>
                <a:path w="3924300" h="2077085">
                  <a:moveTo>
                    <a:pt x="2652758" y="1267638"/>
                  </a:moveTo>
                  <a:lnTo>
                    <a:pt x="2651451" y="1251916"/>
                  </a:lnTo>
                  <a:lnTo>
                    <a:pt x="3441325" y="561898"/>
                  </a:lnTo>
                  <a:lnTo>
                    <a:pt x="3439899" y="560240"/>
                  </a:lnTo>
                  <a:lnTo>
                    <a:pt x="3429968" y="554955"/>
                  </a:lnTo>
                  <a:lnTo>
                    <a:pt x="2628510" y="1255094"/>
                  </a:lnTo>
                  <a:lnTo>
                    <a:pt x="2647651" y="1255236"/>
                  </a:lnTo>
                  <a:lnTo>
                    <a:pt x="2652758" y="1267638"/>
                  </a:lnTo>
                  <a:close/>
                </a:path>
                <a:path w="3924300" h="2077085">
                  <a:moveTo>
                    <a:pt x="2629327" y="1271244"/>
                  </a:moveTo>
                  <a:lnTo>
                    <a:pt x="2630614" y="1270119"/>
                  </a:lnTo>
                  <a:lnTo>
                    <a:pt x="2621339" y="1261358"/>
                  </a:lnTo>
                  <a:lnTo>
                    <a:pt x="2629327" y="1271244"/>
                  </a:lnTo>
                  <a:close/>
                </a:path>
                <a:path w="3924300" h="2077085">
                  <a:moveTo>
                    <a:pt x="3441325" y="561898"/>
                  </a:moveTo>
                  <a:lnTo>
                    <a:pt x="3441964" y="561339"/>
                  </a:lnTo>
                  <a:lnTo>
                    <a:pt x="3439899" y="560240"/>
                  </a:lnTo>
                  <a:lnTo>
                    <a:pt x="3441325" y="561898"/>
                  </a:lnTo>
                  <a:close/>
                </a:path>
                <a:path w="3924300" h="2077085">
                  <a:moveTo>
                    <a:pt x="3451680" y="569715"/>
                  </a:moveTo>
                  <a:lnTo>
                    <a:pt x="3454818" y="566974"/>
                  </a:lnTo>
                  <a:lnTo>
                    <a:pt x="3446223" y="557618"/>
                  </a:lnTo>
                  <a:lnTo>
                    <a:pt x="3445770" y="558015"/>
                  </a:lnTo>
                  <a:lnTo>
                    <a:pt x="3451680" y="569715"/>
                  </a:lnTo>
                  <a:close/>
                </a:path>
                <a:path w="3924300" h="2077085">
                  <a:moveTo>
                    <a:pt x="3451680" y="569715"/>
                  </a:moveTo>
                  <a:lnTo>
                    <a:pt x="3445770" y="558015"/>
                  </a:lnTo>
                  <a:lnTo>
                    <a:pt x="3443803" y="559733"/>
                  </a:lnTo>
                  <a:lnTo>
                    <a:pt x="3451680" y="569715"/>
                  </a:lnTo>
                  <a:close/>
                </a:path>
                <a:path w="3924300" h="2077085">
                  <a:moveTo>
                    <a:pt x="2673902" y="1249167"/>
                  </a:moveTo>
                  <a:lnTo>
                    <a:pt x="3451680" y="569715"/>
                  </a:lnTo>
                  <a:lnTo>
                    <a:pt x="3443803" y="559733"/>
                  </a:lnTo>
                  <a:lnTo>
                    <a:pt x="2666956" y="1238371"/>
                  </a:lnTo>
                  <a:lnTo>
                    <a:pt x="2673902" y="1249167"/>
                  </a:lnTo>
                  <a:close/>
                </a:path>
                <a:path w="3924300" h="2077085">
                  <a:moveTo>
                    <a:pt x="2670102" y="1252486"/>
                  </a:moveTo>
                  <a:lnTo>
                    <a:pt x="2671634" y="1251148"/>
                  </a:lnTo>
                  <a:lnTo>
                    <a:pt x="2666956" y="1238371"/>
                  </a:lnTo>
                  <a:lnTo>
                    <a:pt x="2661379" y="1243243"/>
                  </a:lnTo>
                  <a:lnTo>
                    <a:pt x="2670102" y="1252486"/>
                  </a:lnTo>
                  <a:close/>
                </a:path>
                <a:path w="3924300" h="2077085">
                  <a:moveTo>
                    <a:pt x="3464656" y="575243"/>
                  </a:moveTo>
                  <a:lnTo>
                    <a:pt x="3468989" y="571458"/>
                  </a:lnTo>
                  <a:lnTo>
                    <a:pt x="3460609" y="561915"/>
                  </a:lnTo>
                  <a:lnTo>
                    <a:pt x="3458838" y="563462"/>
                  </a:lnTo>
                  <a:lnTo>
                    <a:pt x="3464656" y="575243"/>
                  </a:lnTo>
                  <a:close/>
                </a:path>
                <a:path w="3924300" h="2077085">
                  <a:moveTo>
                    <a:pt x="2706894" y="1237209"/>
                  </a:moveTo>
                  <a:lnTo>
                    <a:pt x="3464656" y="575243"/>
                  </a:lnTo>
                  <a:lnTo>
                    <a:pt x="3458574" y="563692"/>
                  </a:lnTo>
                  <a:lnTo>
                    <a:pt x="2698171" y="1227966"/>
                  </a:lnTo>
                  <a:lnTo>
                    <a:pt x="2706894" y="1237209"/>
                  </a:lnTo>
                  <a:close/>
                </a:path>
                <a:path w="3924300" h="2077085">
                  <a:moveTo>
                    <a:pt x="2696843" y="1245989"/>
                  </a:moveTo>
                  <a:lnTo>
                    <a:pt x="2704136" y="1239618"/>
                  </a:lnTo>
                  <a:lnTo>
                    <a:pt x="2698171" y="1227966"/>
                  </a:lnTo>
                  <a:lnTo>
                    <a:pt x="2684321" y="1240065"/>
                  </a:lnTo>
                  <a:lnTo>
                    <a:pt x="2696843" y="1245989"/>
                  </a:lnTo>
                  <a:close/>
                </a:path>
                <a:path w="3924300" h="2077085">
                  <a:moveTo>
                    <a:pt x="2737917" y="1226972"/>
                  </a:moveTo>
                  <a:lnTo>
                    <a:pt x="3490355" y="569656"/>
                  </a:lnTo>
                  <a:lnTo>
                    <a:pt x="3483884" y="558446"/>
                  </a:lnTo>
                  <a:lnTo>
                    <a:pt x="2724276" y="1222024"/>
                  </a:lnTo>
                  <a:lnTo>
                    <a:pt x="2737917" y="1226972"/>
                  </a:lnTo>
                  <a:close/>
                </a:path>
                <a:path w="3924300" h="2077085">
                  <a:moveTo>
                    <a:pt x="2712737" y="1248969"/>
                  </a:moveTo>
                  <a:lnTo>
                    <a:pt x="2716659" y="1245542"/>
                  </a:lnTo>
                  <a:lnTo>
                    <a:pt x="2708059" y="1236192"/>
                  </a:lnTo>
                  <a:lnTo>
                    <a:pt x="2702911" y="1240689"/>
                  </a:lnTo>
                  <a:lnTo>
                    <a:pt x="2712737" y="1248969"/>
                  </a:lnTo>
                  <a:close/>
                </a:path>
                <a:path w="3924300" h="2077085">
                  <a:moveTo>
                    <a:pt x="3496962" y="580748"/>
                  </a:moveTo>
                  <a:lnTo>
                    <a:pt x="3502662" y="575769"/>
                  </a:lnTo>
                  <a:lnTo>
                    <a:pt x="3492603" y="567693"/>
                  </a:lnTo>
                  <a:lnTo>
                    <a:pt x="3496962" y="580748"/>
                  </a:lnTo>
                  <a:close/>
                </a:path>
                <a:path w="3924300" h="2077085">
                  <a:moveTo>
                    <a:pt x="2766444" y="1218915"/>
                  </a:moveTo>
                  <a:lnTo>
                    <a:pt x="3495058" y="582411"/>
                  </a:lnTo>
                  <a:lnTo>
                    <a:pt x="3491373" y="568767"/>
                  </a:lnTo>
                  <a:lnTo>
                    <a:pt x="2754595" y="1212402"/>
                  </a:lnTo>
                  <a:lnTo>
                    <a:pt x="2766444" y="1218915"/>
                  </a:lnTo>
                  <a:close/>
                </a:path>
                <a:path w="3924300" h="2077085">
                  <a:moveTo>
                    <a:pt x="2751612" y="1215912"/>
                  </a:moveTo>
                  <a:lnTo>
                    <a:pt x="2751286" y="1215293"/>
                  </a:lnTo>
                  <a:lnTo>
                    <a:pt x="2750918" y="1215614"/>
                  </a:lnTo>
                  <a:lnTo>
                    <a:pt x="2751612" y="1215912"/>
                  </a:lnTo>
                  <a:close/>
                </a:path>
                <a:path w="3924300" h="2077085">
                  <a:moveTo>
                    <a:pt x="2754248" y="1229569"/>
                  </a:moveTo>
                  <a:lnTo>
                    <a:pt x="2754922" y="1228980"/>
                  </a:lnTo>
                  <a:lnTo>
                    <a:pt x="2746567" y="1219416"/>
                  </a:lnTo>
                  <a:lnTo>
                    <a:pt x="2754248" y="1229569"/>
                  </a:lnTo>
                  <a:close/>
                </a:path>
                <a:path w="3924300" h="2077085">
                  <a:moveTo>
                    <a:pt x="2743890" y="1238617"/>
                  </a:moveTo>
                  <a:lnTo>
                    <a:pt x="2751612" y="1231871"/>
                  </a:lnTo>
                  <a:lnTo>
                    <a:pt x="2736454" y="1228249"/>
                  </a:lnTo>
                  <a:lnTo>
                    <a:pt x="2734493" y="1229963"/>
                  </a:lnTo>
                  <a:lnTo>
                    <a:pt x="2743890" y="1238617"/>
                  </a:lnTo>
                  <a:close/>
                </a:path>
                <a:path w="3924300" h="2077085">
                  <a:moveTo>
                    <a:pt x="2740887" y="1241240"/>
                  </a:moveTo>
                  <a:lnTo>
                    <a:pt x="2743890" y="1238617"/>
                  </a:lnTo>
                  <a:lnTo>
                    <a:pt x="2733758" y="1230605"/>
                  </a:lnTo>
                  <a:lnTo>
                    <a:pt x="2731306" y="1232747"/>
                  </a:lnTo>
                  <a:lnTo>
                    <a:pt x="2740887" y="1241240"/>
                  </a:lnTo>
                  <a:close/>
                </a:path>
                <a:path w="3924300" h="2077085">
                  <a:moveTo>
                    <a:pt x="2738375" y="1243435"/>
                  </a:moveTo>
                  <a:lnTo>
                    <a:pt x="2738804" y="1243060"/>
                  </a:lnTo>
                  <a:lnTo>
                    <a:pt x="2730387" y="1233550"/>
                  </a:lnTo>
                  <a:lnTo>
                    <a:pt x="2729100" y="1234674"/>
                  </a:lnTo>
                  <a:lnTo>
                    <a:pt x="2738375" y="1243435"/>
                  </a:lnTo>
                  <a:close/>
                </a:path>
                <a:path w="3924300" h="2077085">
                  <a:moveTo>
                    <a:pt x="2757373" y="1226838"/>
                  </a:moveTo>
                  <a:lnTo>
                    <a:pt x="2763870" y="1221163"/>
                  </a:lnTo>
                  <a:lnTo>
                    <a:pt x="2751612" y="1215912"/>
                  </a:lnTo>
                  <a:lnTo>
                    <a:pt x="2757373" y="1226838"/>
                  </a:lnTo>
                  <a:close/>
                </a:path>
                <a:path w="3924300" h="2077085">
                  <a:moveTo>
                    <a:pt x="3495060" y="599273"/>
                  </a:moveTo>
                  <a:lnTo>
                    <a:pt x="3506980" y="588860"/>
                  </a:lnTo>
                  <a:lnTo>
                    <a:pt x="3498484" y="579419"/>
                  </a:lnTo>
                  <a:lnTo>
                    <a:pt x="3488022" y="588558"/>
                  </a:lnTo>
                  <a:lnTo>
                    <a:pt x="3495060" y="599273"/>
                  </a:lnTo>
                  <a:close/>
                </a:path>
                <a:path w="3924300" h="2077085">
                  <a:moveTo>
                    <a:pt x="2772409" y="1230567"/>
                  </a:moveTo>
                  <a:lnTo>
                    <a:pt x="3495060" y="599273"/>
                  </a:lnTo>
                  <a:lnTo>
                    <a:pt x="3486129" y="590212"/>
                  </a:lnTo>
                  <a:lnTo>
                    <a:pt x="2768160" y="1217416"/>
                  </a:lnTo>
                  <a:lnTo>
                    <a:pt x="2772409" y="1230567"/>
                  </a:lnTo>
                  <a:close/>
                </a:path>
                <a:path w="3924300" h="2077085">
                  <a:moveTo>
                    <a:pt x="2769344" y="1233244"/>
                  </a:moveTo>
                  <a:lnTo>
                    <a:pt x="2771918" y="1230996"/>
                  </a:lnTo>
                  <a:lnTo>
                    <a:pt x="2768160" y="1217416"/>
                  </a:lnTo>
                  <a:lnTo>
                    <a:pt x="2761418" y="1223305"/>
                  </a:lnTo>
                  <a:lnTo>
                    <a:pt x="2769344" y="1233244"/>
                  </a:lnTo>
                  <a:close/>
                </a:path>
                <a:path w="3924300" h="2077085">
                  <a:moveTo>
                    <a:pt x="2767812" y="1234583"/>
                  </a:moveTo>
                  <a:lnTo>
                    <a:pt x="2759886" y="1224643"/>
                  </a:lnTo>
                  <a:lnTo>
                    <a:pt x="2759212" y="1225232"/>
                  </a:lnTo>
                  <a:lnTo>
                    <a:pt x="2767812" y="1234583"/>
                  </a:lnTo>
                  <a:close/>
                </a:path>
                <a:path w="3924300" h="2077085">
                  <a:moveTo>
                    <a:pt x="2797740" y="1225302"/>
                  </a:moveTo>
                  <a:lnTo>
                    <a:pt x="3535014" y="581233"/>
                  </a:lnTo>
                  <a:lnTo>
                    <a:pt x="3525151" y="572986"/>
                  </a:lnTo>
                  <a:lnTo>
                    <a:pt x="2785340" y="1219271"/>
                  </a:lnTo>
                  <a:lnTo>
                    <a:pt x="2797740" y="1225302"/>
                  </a:lnTo>
                  <a:close/>
                </a:path>
                <a:path w="3924300" h="2077085">
                  <a:moveTo>
                    <a:pt x="2839864" y="1205367"/>
                  </a:moveTo>
                  <a:lnTo>
                    <a:pt x="3552207" y="583077"/>
                  </a:lnTo>
                  <a:lnTo>
                    <a:pt x="3546628" y="571088"/>
                  </a:lnTo>
                  <a:lnTo>
                    <a:pt x="2830835" y="1196391"/>
                  </a:lnTo>
                  <a:lnTo>
                    <a:pt x="2839864" y="1205367"/>
                  </a:lnTo>
                  <a:close/>
                </a:path>
                <a:path w="3924300" h="2077085">
                  <a:moveTo>
                    <a:pt x="2837167" y="1207722"/>
                  </a:moveTo>
                  <a:lnTo>
                    <a:pt x="2824338" y="1202066"/>
                  </a:lnTo>
                  <a:lnTo>
                    <a:pt x="2823725" y="1202601"/>
                  </a:lnTo>
                  <a:lnTo>
                    <a:pt x="2837167" y="1207722"/>
                  </a:lnTo>
                  <a:close/>
                </a:path>
                <a:path w="3924300" h="2077085">
                  <a:moveTo>
                    <a:pt x="2830058" y="1213933"/>
                  </a:moveTo>
                  <a:lnTo>
                    <a:pt x="2834103" y="1210399"/>
                  </a:lnTo>
                  <a:lnTo>
                    <a:pt x="2822377" y="1203779"/>
                  </a:lnTo>
                  <a:lnTo>
                    <a:pt x="2819252" y="1206510"/>
                  </a:lnTo>
                  <a:lnTo>
                    <a:pt x="2830058" y="1213933"/>
                  </a:lnTo>
                  <a:close/>
                </a:path>
                <a:path w="3924300" h="2077085">
                  <a:moveTo>
                    <a:pt x="2867279" y="1198281"/>
                  </a:moveTo>
                  <a:lnTo>
                    <a:pt x="3573586" y="581265"/>
                  </a:lnTo>
                  <a:lnTo>
                    <a:pt x="3561688" y="574795"/>
                  </a:lnTo>
                  <a:lnTo>
                    <a:pt x="2859047" y="1188609"/>
                  </a:lnTo>
                  <a:lnTo>
                    <a:pt x="2867279" y="1198281"/>
                  </a:lnTo>
                  <a:close/>
                </a:path>
                <a:path w="3924300" h="2077085">
                  <a:moveTo>
                    <a:pt x="2863909" y="1201225"/>
                  </a:moveTo>
                  <a:lnTo>
                    <a:pt x="2859047" y="1188609"/>
                  </a:lnTo>
                  <a:lnTo>
                    <a:pt x="2854940" y="1192196"/>
                  </a:lnTo>
                  <a:lnTo>
                    <a:pt x="2863909" y="1201225"/>
                  </a:lnTo>
                  <a:close/>
                </a:path>
                <a:path w="3924300" h="2077085">
                  <a:moveTo>
                    <a:pt x="2894572" y="1191302"/>
                  </a:moveTo>
                  <a:lnTo>
                    <a:pt x="3590864" y="583034"/>
                  </a:lnTo>
                  <a:lnTo>
                    <a:pt x="3578513" y="576961"/>
                  </a:lnTo>
                  <a:lnTo>
                    <a:pt x="2886584" y="1181416"/>
                  </a:lnTo>
                  <a:lnTo>
                    <a:pt x="2894572" y="1191302"/>
                  </a:lnTo>
                  <a:close/>
                </a:path>
                <a:path w="3924300" h="2077085">
                  <a:moveTo>
                    <a:pt x="2933815" y="1173883"/>
                  </a:moveTo>
                  <a:lnTo>
                    <a:pt x="3608921" y="584124"/>
                  </a:lnTo>
                  <a:lnTo>
                    <a:pt x="3597904" y="576884"/>
                  </a:lnTo>
                  <a:lnTo>
                    <a:pt x="2915654" y="1172885"/>
                  </a:lnTo>
                  <a:lnTo>
                    <a:pt x="2933815" y="1173883"/>
                  </a:lnTo>
                  <a:close/>
                </a:path>
                <a:path w="3924300" h="2077085">
                  <a:moveTo>
                    <a:pt x="2998084" y="1151466"/>
                  </a:moveTo>
                  <a:lnTo>
                    <a:pt x="3641027" y="589804"/>
                  </a:lnTo>
                  <a:lnTo>
                    <a:pt x="3629344" y="583147"/>
                  </a:lnTo>
                  <a:lnTo>
                    <a:pt x="3612800" y="580735"/>
                  </a:lnTo>
                  <a:lnTo>
                    <a:pt x="2952507" y="1157554"/>
                  </a:lnTo>
                  <a:lnTo>
                    <a:pt x="2963805" y="1164549"/>
                  </a:lnTo>
                  <a:lnTo>
                    <a:pt x="2984510" y="1146461"/>
                  </a:lnTo>
                  <a:lnTo>
                    <a:pt x="2998084" y="1151466"/>
                  </a:lnTo>
                  <a:close/>
                </a:path>
                <a:path w="3924300" h="2077085">
                  <a:moveTo>
                    <a:pt x="3070115" y="1105405"/>
                  </a:moveTo>
                  <a:lnTo>
                    <a:pt x="3656105" y="593495"/>
                  </a:lnTo>
                  <a:lnTo>
                    <a:pt x="3644685" y="586608"/>
                  </a:lnTo>
                  <a:lnTo>
                    <a:pt x="3067153" y="1091129"/>
                  </a:lnTo>
                  <a:lnTo>
                    <a:pt x="3068118" y="1099655"/>
                  </a:lnTo>
                  <a:lnTo>
                    <a:pt x="3070115" y="1105405"/>
                  </a:lnTo>
                  <a:close/>
                </a:path>
                <a:path w="3924300" h="2077085">
                  <a:moveTo>
                    <a:pt x="3064109" y="1110651"/>
                  </a:moveTo>
                  <a:lnTo>
                    <a:pt x="3068889" y="1106475"/>
                  </a:lnTo>
                  <a:lnTo>
                    <a:pt x="3068118" y="1099655"/>
                  </a:lnTo>
                  <a:lnTo>
                    <a:pt x="3065621" y="1092467"/>
                  </a:lnTo>
                  <a:lnTo>
                    <a:pt x="3056796" y="1100177"/>
                  </a:lnTo>
                  <a:lnTo>
                    <a:pt x="3064109" y="1110651"/>
                  </a:lnTo>
                  <a:close/>
                </a:path>
                <a:path w="3924300" h="2077085">
                  <a:moveTo>
                    <a:pt x="3053445" y="1119967"/>
                  </a:moveTo>
                  <a:lnTo>
                    <a:pt x="3058471" y="1115577"/>
                  </a:lnTo>
                  <a:lnTo>
                    <a:pt x="3053118" y="1103389"/>
                  </a:lnTo>
                  <a:lnTo>
                    <a:pt x="3042884" y="1112330"/>
                  </a:lnTo>
                  <a:lnTo>
                    <a:pt x="3053445" y="1119967"/>
                  </a:lnTo>
                  <a:close/>
                </a:path>
                <a:path w="3924300" h="2077085">
                  <a:moveTo>
                    <a:pt x="3044927" y="1127409"/>
                  </a:moveTo>
                  <a:lnTo>
                    <a:pt x="3038594" y="1116078"/>
                  </a:lnTo>
                  <a:lnTo>
                    <a:pt x="3034304" y="1119825"/>
                  </a:lnTo>
                  <a:lnTo>
                    <a:pt x="3044927" y="1127409"/>
                  </a:lnTo>
                  <a:close/>
                </a:path>
                <a:path w="3924300" h="2077085">
                  <a:moveTo>
                    <a:pt x="3030770" y="1139776"/>
                  </a:moveTo>
                  <a:lnTo>
                    <a:pt x="3038675" y="1132870"/>
                  </a:lnTo>
                  <a:lnTo>
                    <a:pt x="3032710" y="1121217"/>
                  </a:lnTo>
                  <a:lnTo>
                    <a:pt x="3020821" y="1131604"/>
                  </a:lnTo>
                  <a:lnTo>
                    <a:pt x="3030770" y="1139776"/>
                  </a:lnTo>
                  <a:close/>
                </a:path>
                <a:path w="3924300" h="2077085">
                  <a:moveTo>
                    <a:pt x="3068889" y="1106475"/>
                  </a:moveTo>
                  <a:lnTo>
                    <a:pt x="3070115" y="1105405"/>
                  </a:lnTo>
                  <a:lnTo>
                    <a:pt x="3068118" y="1099655"/>
                  </a:lnTo>
                  <a:lnTo>
                    <a:pt x="3068889" y="1106475"/>
                  </a:lnTo>
                  <a:close/>
                </a:path>
                <a:path w="3924300" h="2077085">
                  <a:moveTo>
                    <a:pt x="3081719" y="1112132"/>
                  </a:moveTo>
                  <a:lnTo>
                    <a:pt x="3670761" y="597556"/>
                  </a:lnTo>
                  <a:lnTo>
                    <a:pt x="3659531" y="590502"/>
                  </a:lnTo>
                  <a:lnTo>
                    <a:pt x="3075324" y="1100854"/>
                  </a:lnTo>
                  <a:lnTo>
                    <a:pt x="3081719" y="1112132"/>
                  </a:lnTo>
                  <a:close/>
                </a:path>
                <a:path w="3924300" h="2077085">
                  <a:moveTo>
                    <a:pt x="3114588" y="1100281"/>
                  </a:moveTo>
                  <a:lnTo>
                    <a:pt x="3690748" y="596959"/>
                  </a:lnTo>
                  <a:lnTo>
                    <a:pt x="3677006" y="592100"/>
                  </a:lnTo>
                  <a:lnTo>
                    <a:pt x="3106417" y="1090556"/>
                  </a:lnTo>
                  <a:lnTo>
                    <a:pt x="3114588" y="1100281"/>
                  </a:lnTo>
                  <a:close/>
                </a:path>
                <a:path w="3924300" h="2077085">
                  <a:moveTo>
                    <a:pt x="3096877" y="1115753"/>
                  </a:moveTo>
                  <a:lnTo>
                    <a:pt x="3100921" y="1112220"/>
                  </a:lnTo>
                  <a:lnTo>
                    <a:pt x="3094405" y="1101049"/>
                  </a:lnTo>
                  <a:lnTo>
                    <a:pt x="3085580" y="1108759"/>
                  </a:lnTo>
                  <a:lnTo>
                    <a:pt x="3096877" y="1115753"/>
                  </a:lnTo>
                  <a:close/>
                </a:path>
                <a:path w="3924300" h="2077085">
                  <a:moveTo>
                    <a:pt x="3699244" y="606400"/>
                  </a:moveTo>
                  <a:lnTo>
                    <a:pt x="3703602" y="602594"/>
                  </a:lnTo>
                  <a:lnTo>
                    <a:pt x="3693071" y="594930"/>
                  </a:lnTo>
                  <a:lnTo>
                    <a:pt x="3691110" y="596643"/>
                  </a:lnTo>
                  <a:lnTo>
                    <a:pt x="3699244" y="606400"/>
                  </a:lnTo>
                  <a:close/>
                </a:path>
                <a:path w="3924300" h="2077085">
                  <a:moveTo>
                    <a:pt x="3146661" y="1089126"/>
                  </a:moveTo>
                  <a:lnTo>
                    <a:pt x="3697884" y="607589"/>
                  </a:lnTo>
                  <a:lnTo>
                    <a:pt x="3689075" y="598420"/>
                  </a:lnTo>
                  <a:lnTo>
                    <a:pt x="3136774" y="1080900"/>
                  </a:lnTo>
                  <a:lnTo>
                    <a:pt x="3146661" y="1089126"/>
                  </a:lnTo>
                  <a:close/>
                </a:path>
                <a:path w="3924300" h="2077085">
                  <a:moveTo>
                    <a:pt x="3135795" y="1098618"/>
                  </a:moveTo>
                  <a:lnTo>
                    <a:pt x="3139043" y="1095781"/>
                  </a:lnTo>
                  <a:lnTo>
                    <a:pt x="3130688" y="1086216"/>
                  </a:lnTo>
                  <a:lnTo>
                    <a:pt x="3135795" y="1098618"/>
                  </a:lnTo>
                  <a:close/>
                </a:path>
                <a:path w="3924300" h="2077085">
                  <a:moveTo>
                    <a:pt x="3130218" y="1103490"/>
                  </a:moveTo>
                  <a:lnTo>
                    <a:pt x="3135795" y="1098618"/>
                  </a:lnTo>
                  <a:lnTo>
                    <a:pt x="3124498" y="1091624"/>
                  </a:lnTo>
                  <a:lnTo>
                    <a:pt x="3121311" y="1094408"/>
                  </a:lnTo>
                  <a:lnTo>
                    <a:pt x="3130218" y="1103490"/>
                  </a:lnTo>
                  <a:close/>
                </a:path>
                <a:path w="3924300" h="2077085">
                  <a:moveTo>
                    <a:pt x="3186793" y="1070932"/>
                  </a:moveTo>
                  <a:lnTo>
                    <a:pt x="3717516" y="607302"/>
                  </a:lnTo>
                  <a:lnTo>
                    <a:pt x="3713181" y="594226"/>
                  </a:lnTo>
                  <a:lnTo>
                    <a:pt x="3179369" y="1060553"/>
                  </a:lnTo>
                  <a:lnTo>
                    <a:pt x="3186793" y="1070932"/>
                  </a:lnTo>
                  <a:close/>
                </a:path>
                <a:path w="3924300" h="2077085">
                  <a:moveTo>
                    <a:pt x="3175179" y="1081076"/>
                  </a:moveTo>
                  <a:lnTo>
                    <a:pt x="3185426" y="1072125"/>
                  </a:lnTo>
                  <a:lnTo>
                    <a:pt x="3175924" y="1063562"/>
                  </a:lnTo>
                  <a:lnTo>
                    <a:pt x="3164618" y="1073439"/>
                  </a:lnTo>
                  <a:lnTo>
                    <a:pt x="3175179" y="1081076"/>
                  </a:lnTo>
                  <a:close/>
                </a:path>
                <a:path w="3924300" h="2077085">
                  <a:moveTo>
                    <a:pt x="3159674" y="1094622"/>
                  </a:moveTo>
                  <a:lnTo>
                    <a:pt x="3155793" y="1081149"/>
                  </a:lnTo>
                  <a:lnTo>
                    <a:pt x="3149725" y="1086449"/>
                  </a:lnTo>
                  <a:lnTo>
                    <a:pt x="3159674" y="1094622"/>
                  </a:lnTo>
                  <a:close/>
                </a:path>
                <a:path w="3924300" h="2077085">
                  <a:moveTo>
                    <a:pt x="3209654" y="1067823"/>
                  </a:moveTo>
                  <a:lnTo>
                    <a:pt x="3729916" y="613333"/>
                  </a:lnTo>
                  <a:lnTo>
                    <a:pt x="3720077" y="605064"/>
                  </a:lnTo>
                  <a:lnTo>
                    <a:pt x="3198259" y="1060915"/>
                  </a:lnTo>
                  <a:lnTo>
                    <a:pt x="3209654" y="1067823"/>
                  </a:lnTo>
                  <a:close/>
                </a:path>
                <a:path w="3924300" h="2077085">
                  <a:moveTo>
                    <a:pt x="3204292" y="1072508"/>
                  </a:moveTo>
                  <a:lnTo>
                    <a:pt x="3206498" y="1070581"/>
                  </a:lnTo>
                  <a:lnTo>
                    <a:pt x="3197542" y="1061541"/>
                  </a:lnTo>
                  <a:lnTo>
                    <a:pt x="3195673" y="1063174"/>
                  </a:lnTo>
                  <a:lnTo>
                    <a:pt x="3204292" y="1072508"/>
                  </a:lnTo>
                  <a:close/>
                </a:path>
                <a:path w="3924300" h="2077085">
                  <a:moveTo>
                    <a:pt x="3237161" y="1060657"/>
                  </a:moveTo>
                  <a:lnTo>
                    <a:pt x="3751724" y="611145"/>
                  </a:lnTo>
                  <a:lnTo>
                    <a:pt x="3740496" y="604090"/>
                  </a:lnTo>
                  <a:lnTo>
                    <a:pt x="3228377" y="1051468"/>
                  </a:lnTo>
                  <a:lnTo>
                    <a:pt x="3237161" y="1060657"/>
                  </a:lnTo>
                  <a:close/>
                </a:path>
                <a:path w="3924300" h="2077085">
                  <a:moveTo>
                    <a:pt x="3265764" y="1052534"/>
                  </a:moveTo>
                  <a:lnTo>
                    <a:pt x="3761396" y="619559"/>
                  </a:lnTo>
                  <a:lnTo>
                    <a:pt x="3757589" y="606021"/>
                  </a:lnTo>
                  <a:lnTo>
                    <a:pt x="3257202" y="1043150"/>
                  </a:lnTo>
                  <a:lnTo>
                    <a:pt x="3265764" y="1052534"/>
                  </a:lnTo>
                  <a:close/>
                </a:path>
                <a:path w="3924300" h="2077085">
                  <a:moveTo>
                    <a:pt x="3299597" y="1039841"/>
                  </a:moveTo>
                  <a:lnTo>
                    <a:pt x="3782320" y="618144"/>
                  </a:lnTo>
                  <a:lnTo>
                    <a:pt x="3774419" y="608183"/>
                  </a:lnTo>
                  <a:lnTo>
                    <a:pt x="3293779" y="1028060"/>
                  </a:lnTo>
                  <a:lnTo>
                    <a:pt x="3299597" y="1039841"/>
                  </a:lnTo>
                  <a:close/>
                </a:path>
                <a:path w="3924300" h="2077085">
                  <a:moveTo>
                    <a:pt x="3337302" y="1023766"/>
                  </a:moveTo>
                  <a:lnTo>
                    <a:pt x="3798718" y="620682"/>
                  </a:lnTo>
                  <a:lnTo>
                    <a:pt x="3789454" y="611912"/>
                  </a:lnTo>
                  <a:lnTo>
                    <a:pt x="3328518" y="1014577"/>
                  </a:lnTo>
                  <a:lnTo>
                    <a:pt x="3337302" y="1023766"/>
                  </a:lnTo>
                  <a:close/>
                </a:path>
                <a:path w="3924300" h="2077085">
                  <a:moveTo>
                    <a:pt x="3330587" y="1022458"/>
                  </a:moveTo>
                  <a:lnTo>
                    <a:pt x="3328371" y="1014705"/>
                  </a:lnTo>
                  <a:lnTo>
                    <a:pt x="3326269" y="1016542"/>
                  </a:lnTo>
                  <a:lnTo>
                    <a:pt x="3330587" y="1022458"/>
                  </a:lnTo>
                  <a:close/>
                </a:path>
                <a:path w="3924300" h="2077085">
                  <a:moveTo>
                    <a:pt x="3332228" y="1028199"/>
                  </a:moveTo>
                  <a:lnTo>
                    <a:pt x="3330587" y="1022458"/>
                  </a:lnTo>
                  <a:lnTo>
                    <a:pt x="3326269" y="1016542"/>
                  </a:lnTo>
                  <a:lnTo>
                    <a:pt x="3329882" y="1025745"/>
                  </a:lnTo>
                  <a:lnTo>
                    <a:pt x="3332228" y="1028199"/>
                  </a:lnTo>
                  <a:close/>
                </a:path>
                <a:path w="3924300" h="2077085">
                  <a:moveTo>
                    <a:pt x="3329882" y="1025745"/>
                  </a:moveTo>
                  <a:lnTo>
                    <a:pt x="3326269" y="1016542"/>
                  </a:lnTo>
                  <a:lnTo>
                    <a:pt x="3323444" y="1019010"/>
                  </a:lnTo>
                  <a:lnTo>
                    <a:pt x="3329882" y="1025745"/>
                  </a:lnTo>
                  <a:close/>
                </a:path>
                <a:path w="3924300" h="2077085">
                  <a:moveTo>
                    <a:pt x="3328851" y="1031149"/>
                  </a:moveTo>
                  <a:lnTo>
                    <a:pt x="3330720" y="1029516"/>
                  </a:lnTo>
                  <a:lnTo>
                    <a:pt x="3322267" y="1020038"/>
                  </a:lnTo>
                  <a:lnTo>
                    <a:pt x="3317407" y="1024283"/>
                  </a:lnTo>
                  <a:lnTo>
                    <a:pt x="3328851" y="1031149"/>
                  </a:lnTo>
                  <a:close/>
                </a:path>
                <a:path w="3924300" h="2077085">
                  <a:moveTo>
                    <a:pt x="3319640" y="1039196"/>
                  </a:moveTo>
                  <a:lnTo>
                    <a:pt x="3313994" y="1027265"/>
                  </a:lnTo>
                  <a:lnTo>
                    <a:pt x="3311120" y="1029776"/>
                  </a:lnTo>
                  <a:lnTo>
                    <a:pt x="3319640" y="1039196"/>
                  </a:lnTo>
                  <a:close/>
                </a:path>
                <a:path w="3924300" h="2077085">
                  <a:moveTo>
                    <a:pt x="3332228" y="1028199"/>
                  </a:moveTo>
                  <a:lnTo>
                    <a:pt x="3333785" y="1026840"/>
                  </a:lnTo>
                  <a:lnTo>
                    <a:pt x="3330587" y="1022458"/>
                  </a:lnTo>
                  <a:lnTo>
                    <a:pt x="3332228" y="1028199"/>
                  </a:lnTo>
                  <a:close/>
                </a:path>
                <a:path w="3924300" h="2077085">
                  <a:moveTo>
                    <a:pt x="3331198" y="1029099"/>
                  </a:moveTo>
                  <a:lnTo>
                    <a:pt x="3332228" y="1028199"/>
                  </a:lnTo>
                  <a:lnTo>
                    <a:pt x="3329882" y="1025745"/>
                  </a:lnTo>
                  <a:lnTo>
                    <a:pt x="3331198" y="1029099"/>
                  </a:lnTo>
                  <a:close/>
                </a:path>
                <a:path w="3924300" h="2077085">
                  <a:moveTo>
                    <a:pt x="3808049" y="618813"/>
                  </a:moveTo>
                  <a:lnTo>
                    <a:pt x="3806667" y="613739"/>
                  </a:lnTo>
                  <a:lnTo>
                    <a:pt x="3804201" y="615893"/>
                  </a:lnTo>
                  <a:lnTo>
                    <a:pt x="3805158" y="617669"/>
                  </a:lnTo>
                  <a:lnTo>
                    <a:pt x="3808049" y="618813"/>
                  </a:lnTo>
                  <a:close/>
                </a:path>
                <a:path w="3924300" h="2077085">
                  <a:moveTo>
                    <a:pt x="3361102" y="1019839"/>
                  </a:moveTo>
                  <a:lnTo>
                    <a:pt x="3810378" y="627361"/>
                  </a:lnTo>
                  <a:lnTo>
                    <a:pt x="3805158" y="617669"/>
                  </a:lnTo>
                  <a:lnTo>
                    <a:pt x="3803100" y="616855"/>
                  </a:lnTo>
                  <a:lnTo>
                    <a:pt x="3354732" y="1008540"/>
                  </a:lnTo>
                  <a:lnTo>
                    <a:pt x="3361102" y="1019839"/>
                  </a:lnTo>
                  <a:close/>
                </a:path>
                <a:path w="3924300" h="2077085">
                  <a:moveTo>
                    <a:pt x="3358969" y="1021702"/>
                  </a:moveTo>
                  <a:lnTo>
                    <a:pt x="3361102" y="1019839"/>
                  </a:lnTo>
                  <a:lnTo>
                    <a:pt x="3349897" y="1012764"/>
                  </a:lnTo>
                  <a:lnTo>
                    <a:pt x="3358969" y="1021702"/>
                  </a:lnTo>
                  <a:close/>
                </a:path>
                <a:path w="3924300" h="2077085">
                  <a:moveTo>
                    <a:pt x="3810378" y="627361"/>
                  </a:moveTo>
                  <a:lnTo>
                    <a:pt x="3816387" y="622111"/>
                  </a:lnTo>
                  <a:lnTo>
                    <a:pt x="3808049" y="618813"/>
                  </a:lnTo>
                  <a:lnTo>
                    <a:pt x="3810378" y="627361"/>
                  </a:lnTo>
                  <a:close/>
                </a:path>
                <a:path w="3924300" h="2077085">
                  <a:moveTo>
                    <a:pt x="3399762" y="1002930"/>
                  </a:moveTo>
                  <a:lnTo>
                    <a:pt x="3817488" y="638012"/>
                  </a:lnTo>
                  <a:lnTo>
                    <a:pt x="3812173" y="625792"/>
                  </a:lnTo>
                  <a:lnTo>
                    <a:pt x="3389850" y="994725"/>
                  </a:lnTo>
                  <a:lnTo>
                    <a:pt x="3399762" y="1002930"/>
                  </a:lnTo>
                  <a:close/>
                </a:path>
                <a:path w="3924300" h="2077085">
                  <a:moveTo>
                    <a:pt x="3839523" y="635627"/>
                  </a:moveTo>
                  <a:lnTo>
                    <a:pt x="3846801" y="629269"/>
                  </a:lnTo>
                  <a:lnTo>
                    <a:pt x="3838565" y="619600"/>
                  </a:lnTo>
                  <a:lnTo>
                    <a:pt x="3830401" y="626732"/>
                  </a:lnTo>
                  <a:lnTo>
                    <a:pt x="3839523" y="635627"/>
                  </a:lnTo>
                  <a:close/>
                </a:path>
                <a:path w="3924300" h="2077085">
                  <a:moveTo>
                    <a:pt x="3836291" y="638450"/>
                  </a:moveTo>
                  <a:lnTo>
                    <a:pt x="3838565" y="636464"/>
                  </a:lnTo>
                  <a:lnTo>
                    <a:pt x="3830090" y="627004"/>
                  </a:lnTo>
                  <a:lnTo>
                    <a:pt x="3828606" y="628300"/>
                  </a:lnTo>
                  <a:lnTo>
                    <a:pt x="3836291" y="638450"/>
                  </a:lnTo>
                  <a:close/>
                </a:path>
                <a:path w="3924300" h="2077085">
                  <a:moveTo>
                    <a:pt x="3429881" y="993482"/>
                  </a:moveTo>
                  <a:lnTo>
                    <a:pt x="3832092" y="642119"/>
                  </a:lnTo>
                  <a:lnTo>
                    <a:pt x="3822372" y="633746"/>
                  </a:lnTo>
                  <a:lnTo>
                    <a:pt x="3418314" y="986723"/>
                  </a:lnTo>
                  <a:lnTo>
                    <a:pt x="3429881" y="993482"/>
                  </a:lnTo>
                  <a:close/>
                </a:path>
                <a:path w="3924300" h="2077085">
                  <a:moveTo>
                    <a:pt x="3858673" y="642147"/>
                  </a:moveTo>
                  <a:lnTo>
                    <a:pt x="3855754" y="638311"/>
                  </a:lnTo>
                  <a:lnTo>
                    <a:pt x="3859752" y="634819"/>
                  </a:lnTo>
                  <a:lnTo>
                    <a:pt x="3848141" y="628098"/>
                  </a:lnTo>
                  <a:lnTo>
                    <a:pt x="3847255" y="628872"/>
                  </a:lnTo>
                  <a:lnTo>
                    <a:pt x="3855443" y="638583"/>
                  </a:lnTo>
                  <a:lnTo>
                    <a:pt x="3858255" y="642040"/>
                  </a:lnTo>
                  <a:lnTo>
                    <a:pt x="3858673" y="642147"/>
                  </a:lnTo>
                  <a:close/>
                </a:path>
                <a:path w="3924300" h="2077085">
                  <a:moveTo>
                    <a:pt x="3851592" y="640131"/>
                  </a:moveTo>
                  <a:lnTo>
                    <a:pt x="3847255" y="628872"/>
                  </a:lnTo>
                  <a:lnTo>
                    <a:pt x="3843090" y="632511"/>
                  </a:lnTo>
                  <a:lnTo>
                    <a:pt x="3851592" y="640131"/>
                  </a:lnTo>
                  <a:close/>
                </a:path>
                <a:path w="3924300" h="2077085">
                  <a:moveTo>
                    <a:pt x="3458130" y="985668"/>
                  </a:moveTo>
                  <a:lnTo>
                    <a:pt x="3842841" y="649592"/>
                  </a:lnTo>
                  <a:lnTo>
                    <a:pt x="3832236" y="641993"/>
                  </a:lnTo>
                  <a:lnTo>
                    <a:pt x="3445797" y="979578"/>
                  </a:lnTo>
                  <a:lnTo>
                    <a:pt x="3458130" y="985668"/>
                  </a:lnTo>
                  <a:close/>
                </a:path>
                <a:path w="3924300" h="2077085">
                  <a:moveTo>
                    <a:pt x="3452718" y="990396"/>
                  </a:moveTo>
                  <a:lnTo>
                    <a:pt x="3457124" y="986546"/>
                  </a:lnTo>
                  <a:lnTo>
                    <a:pt x="3443192" y="981854"/>
                  </a:lnTo>
                  <a:lnTo>
                    <a:pt x="3439337" y="985221"/>
                  </a:lnTo>
                  <a:lnTo>
                    <a:pt x="3452718" y="990396"/>
                  </a:lnTo>
                  <a:close/>
                </a:path>
                <a:path w="3924300" h="2077085">
                  <a:moveTo>
                    <a:pt x="3852115" y="641490"/>
                  </a:moveTo>
                  <a:lnTo>
                    <a:pt x="3852618" y="641051"/>
                  </a:lnTo>
                  <a:lnTo>
                    <a:pt x="3851592" y="640131"/>
                  </a:lnTo>
                  <a:lnTo>
                    <a:pt x="3852115" y="641490"/>
                  </a:lnTo>
                  <a:close/>
                </a:path>
                <a:path w="3924300" h="2077085">
                  <a:moveTo>
                    <a:pt x="3867940" y="644529"/>
                  </a:moveTo>
                  <a:lnTo>
                    <a:pt x="3868993" y="643609"/>
                  </a:lnTo>
                  <a:lnTo>
                    <a:pt x="3861141" y="633606"/>
                  </a:lnTo>
                  <a:lnTo>
                    <a:pt x="3855754" y="638311"/>
                  </a:lnTo>
                  <a:lnTo>
                    <a:pt x="3858673" y="642147"/>
                  </a:lnTo>
                  <a:lnTo>
                    <a:pt x="3867940" y="644529"/>
                  </a:lnTo>
                  <a:close/>
                </a:path>
                <a:path w="3924300" h="2077085">
                  <a:moveTo>
                    <a:pt x="3858255" y="642040"/>
                  </a:moveTo>
                  <a:lnTo>
                    <a:pt x="3855443" y="638583"/>
                  </a:lnTo>
                  <a:lnTo>
                    <a:pt x="3853025" y="640695"/>
                  </a:lnTo>
                  <a:lnTo>
                    <a:pt x="3858255" y="642040"/>
                  </a:lnTo>
                  <a:close/>
                </a:path>
                <a:path w="3924300" h="2077085">
                  <a:moveTo>
                    <a:pt x="3487812" y="976601"/>
                  </a:moveTo>
                  <a:lnTo>
                    <a:pt x="3857397" y="653739"/>
                  </a:lnTo>
                  <a:lnTo>
                    <a:pt x="3847533" y="645492"/>
                  </a:lnTo>
                  <a:lnTo>
                    <a:pt x="3480487" y="966137"/>
                  </a:lnTo>
                  <a:lnTo>
                    <a:pt x="3487812" y="976601"/>
                  </a:lnTo>
                  <a:close/>
                </a:path>
                <a:path w="3924300" h="2077085">
                  <a:moveTo>
                    <a:pt x="3467546" y="994306"/>
                  </a:moveTo>
                  <a:lnTo>
                    <a:pt x="3471946" y="990462"/>
                  </a:lnTo>
                  <a:lnTo>
                    <a:pt x="3463376" y="981085"/>
                  </a:lnTo>
                  <a:lnTo>
                    <a:pt x="3459307" y="984640"/>
                  </a:lnTo>
                  <a:lnTo>
                    <a:pt x="3467546" y="994306"/>
                  </a:lnTo>
                  <a:close/>
                </a:path>
                <a:path w="3924300" h="2077085">
                  <a:moveTo>
                    <a:pt x="3863463" y="648440"/>
                  </a:moveTo>
                  <a:lnTo>
                    <a:pt x="3858673" y="642147"/>
                  </a:lnTo>
                  <a:lnTo>
                    <a:pt x="3858255" y="642040"/>
                  </a:lnTo>
                  <a:lnTo>
                    <a:pt x="3863463" y="648440"/>
                  </a:lnTo>
                  <a:close/>
                </a:path>
                <a:path w="3924300" h="2077085">
                  <a:moveTo>
                    <a:pt x="3874643" y="655537"/>
                  </a:moveTo>
                  <a:lnTo>
                    <a:pt x="3880069" y="650797"/>
                  </a:lnTo>
                  <a:lnTo>
                    <a:pt x="3871714" y="641232"/>
                  </a:lnTo>
                  <a:lnTo>
                    <a:pt x="3864373" y="647645"/>
                  </a:lnTo>
                  <a:lnTo>
                    <a:pt x="3874643" y="655537"/>
                  </a:lnTo>
                  <a:close/>
                </a:path>
                <a:path w="3924300" h="2077085">
                  <a:moveTo>
                    <a:pt x="3527914" y="958433"/>
                  </a:moveTo>
                  <a:lnTo>
                    <a:pt x="3867954" y="661380"/>
                  </a:lnTo>
                  <a:lnTo>
                    <a:pt x="3858354" y="652903"/>
                  </a:lnTo>
                  <a:lnTo>
                    <a:pt x="3522574" y="946234"/>
                  </a:lnTo>
                  <a:lnTo>
                    <a:pt x="3527180" y="957223"/>
                  </a:lnTo>
                  <a:lnTo>
                    <a:pt x="3527914" y="958433"/>
                  </a:lnTo>
                  <a:close/>
                </a:path>
                <a:path w="3924300" h="2077085">
                  <a:moveTo>
                    <a:pt x="3517403" y="967615"/>
                  </a:moveTo>
                  <a:lnTo>
                    <a:pt x="3527748" y="958578"/>
                  </a:lnTo>
                  <a:lnTo>
                    <a:pt x="3527180" y="957223"/>
                  </a:lnTo>
                  <a:lnTo>
                    <a:pt x="3521232" y="947407"/>
                  </a:lnTo>
                  <a:lnTo>
                    <a:pt x="3503783" y="962649"/>
                  </a:lnTo>
                  <a:lnTo>
                    <a:pt x="3517403" y="967615"/>
                  </a:lnTo>
                  <a:close/>
                </a:path>
                <a:path w="3924300" h="2077085">
                  <a:moveTo>
                    <a:pt x="3527748" y="958578"/>
                  </a:moveTo>
                  <a:lnTo>
                    <a:pt x="3527914" y="958433"/>
                  </a:lnTo>
                  <a:lnTo>
                    <a:pt x="3527180" y="957223"/>
                  </a:lnTo>
                  <a:lnTo>
                    <a:pt x="3527748" y="958578"/>
                  </a:lnTo>
                  <a:close/>
                </a:path>
                <a:path w="3924300" h="2077085">
                  <a:moveTo>
                    <a:pt x="3886963" y="661638"/>
                  </a:moveTo>
                  <a:lnTo>
                    <a:pt x="3888088" y="660655"/>
                  </a:lnTo>
                  <a:lnTo>
                    <a:pt x="3878057" y="652555"/>
                  </a:lnTo>
                  <a:lnTo>
                    <a:pt x="3886963" y="661638"/>
                  </a:lnTo>
                  <a:close/>
                </a:path>
                <a:path w="3924300" h="2077085">
                  <a:moveTo>
                    <a:pt x="3880499" y="667285"/>
                  </a:moveTo>
                  <a:lnTo>
                    <a:pt x="3872790" y="657155"/>
                  </a:lnTo>
                  <a:lnTo>
                    <a:pt x="3867476" y="661798"/>
                  </a:lnTo>
                  <a:lnTo>
                    <a:pt x="3880499" y="667285"/>
                  </a:lnTo>
                  <a:close/>
                </a:path>
                <a:path w="3924300" h="2077085">
                  <a:moveTo>
                    <a:pt x="3548024" y="957729"/>
                  </a:moveTo>
                  <a:lnTo>
                    <a:pt x="3879805" y="667891"/>
                  </a:lnTo>
                  <a:lnTo>
                    <a:pt x="3867476" y="661798"/>
                  </a:lnTo>
                  <a:lnTo>
                    <a:pt x="3540483" y="947452"/>
                  </a:lnTo>
                  <a:lnTo>
                    <a:pt x="3544045" y="953672"/>
                  </a:lnTo>
                  <a:lnTo>
                    <a:pt x="3548024" y="957729"/>
                  </a:lnTo>
                  <a:close/>
                </a:path>
                <a:path w="3924300" h="2077085">
                  <a:moveTo>
                    <a:pt x="3544045" y="953672"/>
                  </a:moveTo>
                  <a:lnTo>
                    <a:pt x="3540483" y="947452"/>
                  </a:lnTo>
                  <a:lnTo>
                    <a:pt x="3539117" y="948646"/>
                  </a:lnTo>
                  <a:lnTo>
                    <a:pt x="3544045" y="953672"/>
                  </a:lnTo>
                  <a:close/>
                </a:path>
                <a:path w="3924300" h="2077085">
                  <a:moveTo>
                    <a:pt x="3546921" y="958693"/>
                  </a:moveTo>
                  <a:lnTo>
                    <a:pt x="3544045" y="953672"/>
                  </a:lnTo>
                  <a:lnTo>
                    <a:pt x="3539117" y="948646"/>
                  </a:lnTo>
                  <a:lnTo>
                    <a:pt x="3535740" y="951596"/>
                  </a:lnTo>
                  <a:lnTo>
                    <a:pt x="3546921" y="958693"/>
                  </a:lnTo>
                  <a:close/>
                </a:path>
                <a:path w="3924300" h="2077085">
                  <a:moveTo>
                    <a:pt x="3894097" y="672269"/>
                  </a:moveTo>
                  <a:lnTo>
                    <a:pt x="3894911" y="671558"/>
                  </a:lnTo>
                  <a:lnTo>
                    <a:pt x="3888424" y="660361"/>
                  </a:lnTo>
                  <a:lnTo>
                    <a:pt x="3884282" y="663980"/>
                  </a:lnTo>
                  <a:lnTo>
                    <a:pt x="3894097" y="672269"/>
                  </a:lnTo>
                  <a:close/>
                </a:path>
                <a:path w="3924300" h="2077085">
                  <a:moveTo>
                    <a:pt x="3890171" y="675699"/>
                  </a:moveTo>
                  <a:lnTo>
                    <a:pt x="3891225" y="674779"/>
                  </a:lnTo>
                  <a:lnTo>
                    <a:pt x="3883181" y="664942"/>
                  </a:lnTo>
                  <a:lnTo>
                    <a:pt x="3882678" y="665381"/>
                  </a:lnTo>
                  <a:lnTo>
                    <a:pt x="3890171" y="675699"/>
                  </a:lnTo>
                  <a:close/>
                </a:path>
                <a:path w="3924300" h="2077085">
                  <a:moveTo>
                    <a:pt x="3588150" y="939539"/>
                  </a:moveTo>
                  <a:lnTo>
                    <a:pt x="3885216" y="680028"/>
                  </a:lnTo>
                  <a:lnTo>
                    <a:pt x="3880882" y="666950"/>
                  </a:lnTo>
                  <a:lnTo>
                    <a:pt x="3576607" y="932759"/>
                  </a:lnTo>
                  <a:lnTo>
                    <a:pt x="3588150" y="939539"/>
                  </a:lnTo>
                  <a:close/>
                </a:path>
                <a:path w="3924300" h="2077085">
                  <a:moveTo>
                    <a:pt x="3581083" y="945712"/>
                  </a:moveTo>
                  <a:lnTo>
                    <a:pt x="3576607" y="932759"/>
                  </a:lnTo>
                  <a:lnTo>
                    <a:pt x="3568806" y="939574"/>
                  </a:lnTo>
                  <a:lnTo>
                    <a:pt x="3581083" y="945712"/>
                  </a:lnTo>
                  <a:close/>
                </a:path>
                <a:path w="3924300" h="2077085">
                  <a:moveTo>
                    <a:pt x="3572129" y="953534"/>
                  </a:moveTo>
                  <a:lnTo>
                    <a:pt x="3574887" y="951125"/>
                  </a:lnTo>
                  <a:lnTo>
                    <a:pt x="3565478" y="942481"/>
                  </a:lnTo>
                  <a:lnTo>
                    <a:pt x="3564252" y="943552"/>
                  </a:lnTo>
                  <a:lnTo>
                    <a:pt x="3572129" y="953534"/>
                  </a:lnTo>
                  <a:close/>
                </a:path>
                <a:path w="3924300" h="2077085">
                  <a:moveTo>
                    <a:pt x="3565835" y="959032"/>
                  </a:moveTo>
                  <a:lnTo>
                    <a:pt x="3567705" y="957399"/>
                  </a:lnTo>
                  <a:lnTo>
                    <a:pt x="3564252" y="943552"/>
                  </a:lnTo>
                  <a:lnTo>
                    <a:pt x="3558222" y="948820"/>
                  </a:lnTo>
                  <a:lnTo>
                    <a:pt x="3565835" y="959032"/>
                  </a:lnTo>
                  <a:close/>
                </a:path>
                <a:path w="3924300" h="2077085">
                  <a:moveTo>
                    <a:pt x="3560333" y="963840"/>
                  </a:moveTo>
                  <a:lnTo>
                    <a:pt x="3562153" y="962249"/>
                  </a:lnTo>
                  <a:lnTo>
                    <a:pt x="3552743" y="953606"/>
                  </a:lnTo>
                  <a:lnTo>
                    <a:pt x="3548674" y="957161"/>
                  </a:lnTo>
                  <a:lnTo>
                    <a:pt x="3560333" y="963840"/>
                  </a:lnTo>
                  <a:close/>
                </a:path>
                <a:path w="3924300" h="2077085">
                  <a:moveTo>
                    <a:pt x="3611943" y="935617"/>
                  </a:moveTo>
                  <a:lnTo>
                    <a:pt x="3896875" y="686706"/>
                  </a:lnTo>
                  <a:lnTo>
                    <a:pt x="3889453" y="676326"/>
                  </a:lnTo>
                  <a:lnTo>
                    <a:pt x="3603710" y="925946"/>
                  </a:lnTo>
                  <a:lnTo>
                    <a:pt x="3611943" y="935617"/>
                  </a:lnTo>
                  <a:close/>
                </a:path>
                <a:path w="3924300" h="2077085">
                  <a:moveTo>
                    <a:pt x="3610098" y="937229"/>
                  </a:moveTo>
                  <a:lnTo>
                    <a:pt x="3610270" y="937079"/>
                  </a:lnTo>
                  <a:lnTo>
                    <a:pt x="3603710" y="925946"/>
                  </a:lnTo>
                  <a:lnTo>
                    <a:pt x="3600811" y="928478"/>
                  </a:lnTo>
                  <a:lnTo>
                    <a:pt x="3610098" y="937229"/>
                  </a:lnTo>
                  <a:close/>
                </a:path>
                <a:path w="3924300" h="2077085">
                  <a:moveTo>
                    <a:pt x="3601647" y="944612"/>
                  </a:moveTo>
                  <a:lnTo>
                    <a:pt x="3606078" y="940741"/>
                  </a:lnTo>
                  <a:lnTo>
                    <a:pt x="3597581" y="931300"/>
                  </a:lnTo>
                  <a:lnTo>
                    <a:pt x="3592458" y="935775"/>
                  </a:lnTo>
                  <a:lnTo>
                    <a:pt x="3601647" y="944612"/>
                  </a:lnTo>
                  <a:close/>
                </a:path>
                <a:path w="3924300" h="2077085">
                  <a:moveTo>
                    <a:pt x="3588538" y="956063"/>
                  </a:moveTo>
                  <a:lnTo>
                    <a:pt x="3592197" y="952867"/>
                  </a:lnTo>
                  <a:lnTo>
                    <a:pt x="3583437" y="943656"/>
                  </a:lnTo>
                  <a:lnTo>
                    <a:pt x="3577260" y="949052"/>
                  </a:lnTo>
                  <a:lnTo>
                    <a:pt x="3588538" y="956063"/>
                  </a:lnTo>
                  <a:close/>
                </a:path>
                <a:path w="3924300" h="2077085">
                  <a:moveTo>
                    <a:pt x="3647540" y="921384"/>
                  </a:moveTo>
                  <a:lnTo>
                    <a:pt x="3902645" y="698529"/>
                  </a:lnTo>
                  <a:lnTo>
                    <a:pt x="3895056" y="688295"/>
                  </a:lnTo>
                  <a:lnTo>
                    <a:pt x="3639141" y="911857"/>
                  </a:lnTo>
                  <a:lnTo>
                    <a:pt x="3647540" y="921384"/>
                  </a:lnTo>
                  <a:close/>
                </a:path>
                <a:path w="3924300" h="2077085">
                  <a:moveTo>
                    <a:pt x="3644046" y="924436"/>
                  </a:moveTo>
                  <a:lnTo>
                    <a:pt x="3636886" y="913827"/>
                  </a:lnTo>
                  <a:lnTo>
                    <a:pt x="3633080" y="917152"/>
                  </a:lnTo>
                  <a:lnTo>
                    <a:pt x="3644046" y="924436"/>
                  </a:lnTo>
                  <a:close/>
                </a:path>
                <a:path w="3924300" h="2077085">
                  <a:moveTo>
                    <a:pt x="3639836" y="928114"/>
                  </a:moveTo>
                  <a:lnTo>
                    <a:pt x="3640406" y="927616"/>
                  </a:lnTo>
                  <a:lnTo>
                    <a:pt x="3633080" y="917152"/>
                  </a:lnTo>
                  <a:lnTo>
                    <a:pt x="3630807" y="919138"/>
                  </a:lnTo>
                  <a:lnTo>
                    <a:pt x="3639836" y="928114"/>
                  </a:lnTo>
                  <a:close/>
                </a:path>
                <a:path w="3924300" h="2077085">
                  <a:moveTo>
                    <a:pt x="3633346" y="933784"/>
                  </a:moveTo>
                  <a:lnTo>
                    <a:pt x="3636006" y="931460"/>
                  </a:lnTo>
                  <a:lnTo>
                    <a:pt x="3627001" y="922463"/>
                  </a:lnTo>
                  <a:lnTo>
                    <a:pt x="3625757" y="923550"/>
                  </a:lnTo>
                  <a:lnTo>
                    <a:pt x="3633346" y="933784"/>
                  </a:lnTo>
                  <a:close/>
                </a:path>
                <a:path w="3924300" h="2077085">
                  <a:moveTo>
                    <a:pt x="3629301" y="937317"/>
                  </a:moveTo>
                  <a:lnTo>
                    <a:pt x="3632555" y="934474"/>
                  </a:lnTo>
                  <a:lnTo>
                    <a:pt x="3625089" y="924133"/>
                  </a:lnTo>
                  <a:lnTo>
                    <a:pt x="3621877" y="926939"/>
                  </a:lnTo>
                  <a:lnTo>
                    <a:pt x="3629301" y="937317"/>
                  </a:lnTo>
                  <a:close/>
                </a:path>
                <a:path w="3924300" h="2077085">
                  <a:moveTo>
                    <a:pt x="3627003" y="939325"/>
                  </a:moveTo>
                  <a:lnTo>
                    <a:pt x="3629301" y="937317"/>
                  </a:lnTo>
                  <a:lnTo>
                    <a:pt x="3617569" y="930703"/>
                  </a:lnTo>
                  <a:lnTo>
                    <a:pt x="3627003" y="939325"/>
                  </a:lnTo>
                  <a:close/>
                </a:path>
                <a:path w="3924300" h="2077085">
                  <a:moveTo>
                    <a:pt x="3669972" y="918651"/>
                  </a:moveTo>
                  <a:lnTo>
                    <a:pt x="3908462" y="710311"/>
                  </a:lnTo>
                  <a:lnTo>
                    <a:pt x="3898575" y="702085"/>
                  </a:lnTo>
                  <a:lnTo>
                    <a:pt x="3660495" y="910066"/>
                  </a:lnTo>
                  <a:lnTo>
                    <a:pt x="3669972" y="918651"/>
                  </a:lnTo>
                  <a:close/>
                </a:path>
                <a:path w="3924300" h="2077085">
                  <a:moveTo>
                    <a:pt x="3665713" y="922372"/>
                  </a:moveTo>
                  <a:lnTo>
                    <a:pt x="3666865" y="921365"/>
                  </a:lnTo>
                  <a:lnTo>
                    <a:pt x="3660495" y="910066"/>
                  </a:lnTo>
                  <a:lnTo>
                    <a:pt x="3655850" y="914124"/>
                  </a:lnTo>
                  <a:lnTo>
                    <a:pt x="3665713" y="922372"/>
                  </a:lnTo>
                  <a:close/>
                </a:path>
                <a:path w="3924300" h="2077085">
                  <a:moveTo>
                    <a:pt x="3916770" y="719917"/>
                  </a:moveTo>
                  <a:lnTo>
                    <a:pt x="3920384" y="716759"/>
                  </a:lnTo>
                  <a:lnTo>
                    <a:pt x="3912795" y="706525"/>
                  </a:lnTo>
                  <a:lnTo>
                    <a:pt x="3909133" y="709725"/>
                  </a:lnTo>
                  <a:lnTo>
                    <a:pt x="3916770" y="719917"/>
                  </a:lnTo>
                  <a:close/>
                </a:path>
                <a:path w="3924300" h="2077085">
                  <a:moveTo>
                    <a:pt x="3912333" y="719182"/>
                  </a:moveTo>
                  <a:lnTo>
                    <a:pt x="3909133" y="709725"/>
                  </a:lnTo>
                  <a:lnTo>
                    <a:pt x="3906523" y="712005"/>
                  </a:lnTo>
                  <a:lnTo>
                    <a:pt x="3912333" y="719182"/>
                  </a:lnTo>
                  <a:close/>
                </a:path>
                <a:path w="3924300" h="2077085">
                  <a:moveTo>
                    <a:pt x="3704852" y="905044"/>
                  </a:moveTo>
                  <a:lnTo>
                    <a:pt x="3911192" y="724790"/>
                  </a:lnTo>
                  <a:lnTo>
                    <a:pt x="3903531" y="714619"/>
                  </a:lnTo>
                  <a:lnTo>
                    <a:pt x="3693506" y="898092"/>
                  </a:lnTo>
                  <a:lnTo>
                    <a:pt x="3704852" y="905044"/>
                  </a:lnTo>
                  <a:close/>
                </a:path>
                <a:path w="3924300" h="2077085">
                  <a:moveTo>
                    <a:pt x="3698270" y="910794"/>
                  </a:moveTo>
                  <a:lnTo>
                    <a:pt x="3700758" y="908620"/>
                  </a:lnTo>
                  <a:lnTo>
                    <a:pt x="3693506" y="898092"/>
                  </a:lnTo>
                  <a:lnTo>
                    <a:pt x="3690828" y="900432"/>
                  </a:lnTo>
                  <a:lnTo>
                    <a:pt x="3698270" y="910794"/>
                  </a:lnTo>
                  <a:close/>
                </a:path>
                <a:path w="3924300" h="2077085">
                  <a:moveTo>
                    <a:pt x="3693294" y="915141"/>
                  </a:moveTo>
                  <a:lnTo>
                    <a:pt x="3696977" y="911924"/>
                  </a:lnTo>
                  <a:lnTo>
                    <a:pt x="3689412" y="901669"/>
                  </a:lnTo>
                  <a:lnTo>
                    <a:pt x="3685611" y="904989"/>
                  </a:lnTo>
                  <a:lnTo>
                    <a:pt x="3693294" y="915141"/>
                  </a:lnTo>
                  <a:close/>
                </a:path>
                <a:path w="3924300" h="2077085">
                  <a:moveTo>
                    <a:pt x="3686448" y="921121"/>
                  </a:moveTo>
                  <a:lnTo>
                    <a:pt x="3687784" y="919954"/>
                  </a:lnTo>
                  <a:lnTo>
                    <a:pt x="3679361" y="910449"/>
                  </a:lnTo>
                  <a:lnTo>
                    <a:pt x="3675904" y="913469"/>
                  </a:lnTo>
                  <a:lnTo>
                    <a:pt x="3686448" y="921121"/>
                  </a:lnTo>
                  <a:close/>
                </a:path>
                <a:path w="3924300" h="2077085">
                  <a:moveTo>
                    <a:pt x="3913538" y="722740"/>
                  </a:moveTo>
                  <a:lnTo>
                    <a:pt x="3914519" y="721883"/>
                  </a:lnTo>
                  <a:lnTo>
                    <a:pt x="3912333" y="719182"/>
                  </a:lnTo>
                  <a:lnTo>
                    <a:pt x="3913538" y="722740"/>
                  </a:lnTo>
                  <a:close/>
                </a:path>
                <a:path w="3924300" h="2077085">
                  <a:moveTo>
                    <a:pt x="3725612" y="903772"/>
                  </a:moveTo>
                  <a:lnTo>
                    <a:pt x="3918518" y="735253"/>
                  </a:lnTo>
                  <a:lnTo>
                    <a:pt x="3904201" y="730896"/>
                  </a:lnTo>
                  <a:lnTo>
                    <a:pt x="3714719" y="896424"/>
                  </a:lnTo>
                  <a:lnTo>
                    <a:pt x="3725612" y="903772"/>
                  </a:lnTo>
                  <a:close/>
                </a:path>
                <a:path w="3924300" h="2077085">
                  <a:moveTo>
                    <a:pt x="3720850" y="907932"/>
                  </a:moveTo>
                  <a:lnTo>
                    <a:pt x="3714719" y="896424"/>
                  </a:lnTo>
                  <a:lnTo>
                    <a:pt x="3711894" y="898892"/>
                  </a:lnTo>
                  <a:lnTo>
                    <a:pt x="3720850" y="907932"/>
                  </a:lnTo>
                  <a:close/>
                </a:path>
                <a:path w="3924300" h="2077085">
                  <a:moveTo>
                    <a:pt x="3924192" y="747160"/>
                  </a:moveTo>
                  <a:lnTo>
                    <a:pt x="3915478" y="737909"/>
                  </a:lnTo>
                  <a:lnTo>
                    <a:pt x="3911791" y="741130"/>
                  </a:lnTo>
                  <a:lnTo>
                    <a:pt x="3924192" y="747160"/>
                  </a:lnTo>
                  <a:close/>
                </a:path>
                <a:path w="3924300" h="2077085">
                  <a:moveTo>
                    <a:pt x="3765879" y="885459"/>
                  </a:moveTo>
                  <a:lnTo>
                    <a:pt x="3913180" y="756780"/>
                  </a:lnTo>
                  <a:lnTo>
                    <a:pt x="3908176" y="744288"/>
                  </a:lnTo>
                  <a:lnTo>
                    <a:pt x="3752087" y="880644"/>
                  </a:lnTo>
                  <a:lnTo>
                    <a:pt x="3765879" y="885459"/>
                  </a:lnTo>
                  <a:close/>
                </a:path>
                <a:path w="3924300" h="2077085">
                  <a:moveTo>
                    <a:pt x="3920463" y="767281"/>
                  </a:moveTo>
                  <a:lnTo>
                    <a:pt x="3921540" y="766340"/>
                  </a:lnTo>
                  <a:lnTo>
                    <a:pt x="3913185" y="756776"/>
                  </a:lnTo>
                  <a:lnTo>
                    <a:pt x="3912826" y="757089"/>
                  </a:lnTo>
                  <a:lnTo>
                    <a:pt x="3920463" y="767281"/>
                  </a:lnTo>
                  <a:close/>
                </a:path>
                <a:path w="3924300" h="2077085">
                  <a:moveTo>
                    <a:pt x="3799631" y="872838"/>
                  </a:moveTo>
                  <a:lnTo>
                    <a:pt x="3912821" y="773957"/>
                  </a:lnTo>
                  <a:lnTo>
                    <a:pt x="3909206" y="760252"/>
                  </a:lnTo>
                  <a:lnTo>
                    <a:pt x="3785557" y="868268"/>
                  </a:lnTo>
                  <a:lnTo>
                    <a:pt x="3799631" y="872838"/>
                  </a:lnTo>
                  <a:close/>
                </a:path>
                <a:path w="3924300" h="2077085">
                  <a:moveTo>
                    <a:pt x="3774093" y="895147"/>
                  </a:moveTo>
                  <a:lnTo>
                    <a:pt x="3767699" y="883869"/>
                  </a:lnTo>
                  <a:lnTo>
                    <a:pt x="3759560" y="890979"/>
                  </a:lnTo>
                  <a:lnTo>
                    <a:pt x="3774093" y="895147"/>
                  </a:lnTo>
                  <a:close/>
                </a:path>
                <a:path w="3924300" h="2077085">
                  <a:moveTo>
                    <a:pt x="3910236" y="793079"/>
                  </a:moveTo>
                  <a:lnTo>
                    <a:pt x="3901617" y="783745"/>
                  </a:lnTo>
                  <a:lnTo>
                    <a:pt x="3899486" y="785606"/>
                  </a:lnTo>
                  <a:lnTo>
                    <a:pt x="3910236" y="793079"/>
                  </a:lnTo>
                  <a:close/>
                </a:path>
                <a:path w="3924300" h="2077085">
                  <a:moveTo>
                    <a:pt x="3826445" y="866276"/>
                  </a:moveTo>
                  <a:lnTo>
                    <a:pt x="3905448" y="797262"/>
                  </a:lnTo>
                  <a:lnTo>
                    <a:pt x="3899486" y="785606"/>
                  </a:lnTo>
                  <a:lnTo>
                    <a:pt x="3820413" y="854683"/>
                  </a:lnTo>
                  <a:lnTo>
                    <a:pt x="3826445" y="866276"/>
                  </a:lnTo>
                  <a:close/>
                </a:path>
                <a:path w="3924300" h="2077085">
                  <a:moveTo>
                    <a:pt x="3816511" y="874955"/>
                  </a:moveTo>
                  <a:lnTo>
                    <a:pt x="3818380" y="873322"/>
                  </a:lnTo>
                  <a:lnTo>
                    <a:pt x="3809614" y="864116"/>
                  </a:lnTo>
                  <a:lnTo>
                    <a:pt x="3808021" y="865508"/>
                  </a:lnTo>
                  <a:lnTo>
                    <a:pt x="3808284" y="866182"/>
                  </a:lnTo>
                  <a:lnTo>
                    <a:pt x="3816511" y="874955"/>
                  </a:lnTo>
                  <a:close/>
                </a:path>
                <a:path w="3924300" h="2077085">
                  <a:moveTo>
                    <a:pt x="3808284" y="866182"/>
                  </a:moveTo>
                  <a:lnTo>
                    <a:pt x="3808021" y="865508"/>
                  </a:lnTo>
                  <a:lnTo>
                    <a:pt x="3807819" y="865685"/>
                  </a:lnTo>
                  <a:lnTo>
                    <a:pt x="3808284" y="866182"/>
                  </a:lnTo>
                  <a:close/>
                </a:path>
                <a:path w="3924300" h="2077085">
                  <a:moveTo>
                    <a:pt x="3812926" y="878086"/>
                  </a:moveTo>
                  <a:lnTo>
                    <a:pt x="3808284" y="866182"/>
                  </a:lnTo>
                  <a:lnTo>
                    <a:pt x="3807819" y="865685"/>
                  </a:lnTo>
                  <a:lnTo>
                    <a:pt x="3802990" y="869903"/>
                  </a:lnTo>
                  <a:lnTo>
                    <a:pt x="3812926" y="878086"/>
                  </a:lnTo>
                  <a:close/>
                </a:path>
                <a:path w="3924300" h="2077085">
                  <a:moveTo>
                    <a:pt x="3809096" y="881433"/>
                  </a:moveTo>
                  <a:lnTo>
                    <a:pt x="3809310" y="881245"/>
                  </a:lnTo>
                  <a:lnTo>
                    <a:pt x="3802990" y="869903"/>
                  </a:lnTo>
                  <a:lnTo>
                    <a:pt x="3798013" y="874251"/>
                  </a:lnTo>
                  <a:lnTo>
                    <a:pt x="3809096" y="881433"/>
                  </a:lnTo>
                  <a:close/>
                </a:path>
                <a:path w="3924300" h="2077085">
                  <a:moveTo>
                    <a:pt x="3912127" y="808290"/>
                  </a:moveTo>
                  <a:lnTo>
                    <a:pt x="3912558" y="807914"/>
                  </a:lnTo>
                  <a:lnTo>
                    <a:pt x="3904993" y="797659"/>
                  </a:lnTo>
                  <a:lnTo>
                    <a:pt x="3903580" y="798893"/>
                  </a:lnTo>
                  <a:lnTo>
                    <a:pt x="3912127" y="808290"/>
                  </a:lnTo>
                  <a:close/>
                </a:path>
                <a:path w="3924300" h="2077085">
                  <a:moveTo>
                    <a:pt x="3872724" y="842712"/>
                  </a:moveTo>
                  <a:lnTo>
                    <a:pt x="3890773" y="826945"/>
                  </a:lnTo>
                  <a:lnTo>
                    <a:pt x="3886034" y="814221"/>
                  </a:lnTo>
                  <a:lnTo>
                    <a:pt x="3860226" y="836766"/>
                  </a:lnTo>
                  <a:lnTo>
                    <a:pt x="3872724" y="842712"/>
                  </a:lnTo>
                  <a:close/>
                </a:path>
                <a:path w="3924300" h="2077085">
                  <a:moveTo>
                    <a:pt x="3863795" y="850512"/>
                  </a:moveTo>
                  <a:lnTo>
                    <a:pt x="3860226" y="836766"/>
                  </a:lnTo>
                  <a:lnTo>
                    <a:pt x="3853736" y="842436"/>
                  </a:lnTo>
                  <a:lnTo>
                    <a:pt x="3863795" y="850512"/>
                  </a:lnTo>
                  <a:close/>
                </a:path>
                <a:path w="3924300" h="2077085">
                  <a:moveTo>
                    <a:pt x="3843522" y="868222"/>
                  </a:moveTo>
                  <a:lnTo>
                    <a:pt x="3845581" y="866423"/>
                  </a:lnTo>
                  <a:lnTo>
                    <a:pt x="3836436" y="857549"/>
                  </a:lnTo>
                  <a:lnTo>
                    <a:pt x="3835455" y="858406"/>
                  </a:lnTo>
                  <a:lnTo>
                    <a:pt x="3843522" y="868222"/>
                  </a:lnTo>
                  <a:close/>
                </a:path>
                <a:path w="3924300" h="2077085">
                  <a:moveTo>
                    <a:pt x="3840243" y="871086"/>
                  </a:moveTo>
                  <a:lnTo>
                    <a:pt x="3841751" y="869769"/>
                  </a:lnTo>
                  <a:lnTo>
                    <a:pt x="3835455" y="858406"/>
                  </a:lnTo>
                  <a:lnTo>
                    <a:pt x="3831410" y="861939"/>
                  </a:lnTo>
                  <a:lnTo>
                    <a:pt x="3840243" y="871086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932" y="235409"/>
              <a:ext cx="3508807" cy="15310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8233" y="287695"/>
              <a:ext cx="1587446" cy="18121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79503" y="468742"/>
              <a:ext cx="3816350" cy="1881505"/>
            </a:xfrm>
            <a:custGeom>
              <a:avLst/>
              <a:gdLst/>
              <a:ahLst/>
              <a:cxnLst/>
              <a:rect l="l" t="t" r="r" b="b"/>
              <a:pathLst>
                <a:path w="3816350" h="1881505">
                  <a:moveTo>
                    <a:pt x="2535735" y="17642"/>
                  </a:moveTo>
                  <a:lnTo>
                    <a:pt x="2527725" y="15005"/>
                  </a:lnTo>
                  <a:lnTo>
                    <a:pt x="2522755" y="0"/>
                  </a:lnTo>
                  <a:lnTo>
                    <a:pt x="2537989" y="5013"/>
                  </a:lnTo>
                  <a:lnTo>
                    <a:pt x="2535735" y="17642"/>
                  </a:lnTo>
                  <a:close/>
                </a:path>
                <a:path w="3816350" h="1881505">
                  <a:moveTo>
                    <a:pt x="2545819" y="20960"/>
                  </a:moveTo>
                  <a:lnTo>
                    <a:pt x="2535735" y="17642"/>
                  </a:lnTo>
                  <a:lnTo>
                    <a:pt x="2546714" y="7885"/>
                  </a:lnTo>
                  <a:lnTo>
                    <a:pt x="2545819" y="20960"/>
                  </a:lnTo>
                  <a:close/>
                </a:path>
                <a:path w="3816350" h="1881505">
                  <a:moveTo>
                    <a:pt x="2624994" y="47017"/>
                  </a:moveTo>
                  <a:lnTo>
                    <a:pt x="2547822" y="21619"/>
                  </a:lnTo>
                  <a:lnTo>
                    <a:pt x="2553866" y="10239"/>
                  </a:lnTo>
                  <a:lnTo>
                    <a:pt x="2625459" y="33800"/>
                  </a:lnTo>
                  <a:lnTo>
                    <a:pt x="2624994" y="47017"/>
                  </a:lnTo>
                  <a:close/>
                </a:path>
                <a:path w="3816350" h="1881505">
                  <a:moveTo>
                    <a:pt x="2629857" y="48618"/>
                  </a:moveTo>
                  <a:lnTo>
                    <a:pt x="2628641" y="48217"/>
                  </a:lnTo>
                  <a:lnTo>
                    <a:pt x="2632254" y="36036"/>
                  </a:lnTo>
                  <a:lnTo>
                    <a:pt x="2633040" y="36295"/>
                  </a:lnTo>
                  <a:lnTo>
                    <a:pt x="2629857" y="48618"/>
                  </a:lnTo>
                  <a:close/>
                </a:path>
                <a:path w="3816350" h="1881505">
                  <a:moveTo>
                    <a:pt x="2636365" y="50760"/>
                  </a:moveTo>
                  <a:lnTo>
                    <a:pt x="2629857" y="48618"/>
                  </a:lnTo>
                  <a:lnTo>
                    <a:pt x="2640264" y="38672"/>
                  </a:lnTo>
                  <a:lnTo>
                    <a:pt x="2636365" y="50760"/>
                  </a:lnTo>
                  <a:close/>
                </a:path>
                <a:path w="3816350" h="1881505">
                  <a:moveTo>
                    <a:pt x="2641693" y="65883"/>
                  </a:moveTo>
                  <a:lnTo>
                    <a:pt x="2501869" y="19866"/>
                  </a:lnTo>
                  <a:lnTo>
                    <a:pt x="2508414" y="8650"/>
                  </a:lnTo>
                  <a:lnTo>
                    <a:pt x="2648381" y="54714"/>
                  </a:lnTo>
                  <a:lnTo>
                    <a:pt x="2641693" y="65883"/>
                  </a:lnTo>
                  <a:close/>
                </a:path>
                <a:path w="3816350" h="1881505">
                  <a:moveTo>
                    <a:pt x="2658358" y="71367"/>
                  </a:moveTo>
                  <a:lnTo>
                    <a:pt x="2647558" y="67813"/>
                  </a:lnTo>
                  <a:lnTo>
                    <a:pt x="2652815" y="56173"/>
                  </a:lnTo>
                  <a:lnTo>
                    <a:pt x="2661612" y="59068"/>
                  </a:lnTo>
                  <a:lnTo>
                    <a:pt x="2658358" y="71367"/>
                  </a:lnTo>
                  <a:close/>
                </a:path>
                <a:path w="3816350" h="1881505">
                  <a:moveTo>
                    <a:pt x="2493965" y="30635"/>
                  </a:moveTo>
                  <a:lnTo>
                    <a:pt x="2479303" y="25810"/>
                  </a:lnTo>
                  <a:lnTo>
                    <a:pt x="2484775" y="14241"/>
                  </a:lnTo>
                  <a:lnTo>
                    <a:pt x="2498364" y="18713"/>
                  </a:lnTo>
                  <a:lnTo>
                    <a:pt x="2493965" y="30635"/>
                  </a:lnTo>
                  <a:close/>
                </a:path>
                <a:path w="3816350" h="1881505">
                  <a:moveTo>
                    <a:pt x="2665616" y="87126"/>
                  </a:moveTo>
                  <a:lnTo>
                    <a:pt x="2496039" y="31318"/>
                  </a:lnTo>
                  <a:lnTo>
                    <a:pt x="2499294" y="19019"/>
                  </a:lnTo>
                  <a:lnTo>
                    <a:pt x="2667441" y="74357"/>
                  </a:lnTo>
                  <a:lnTo>
                    <a:pt x="2665616" y="87126"/>
                  </a:lnTo>
                  <a:close/>
                </a:path>
                <a:path w="3816350" h="1881505">
                  <a:moveTo>
                    <a:pt x="2670122" y="88609"/>
                  </a:moveTo>
                  <a:lnTo>
                    <a:pt x="2666546" y="87432"/>
                  </a:lnTo>
                  <a:lnTo>
                    <a:pt x="2670087" y="75228"/>
                  </a:lnTo>
                  <a:lnTo>
                    <a:pt x="2671732" y="75769"/>
                  </a:lnTo>
                  <a:lnTo>
                    <a:pt x="2670122" y="88609"/>
                  </a:lnTo>
                  <a:close/>
                </a:path>
                <a:path w="3816350" h="1881505">
                  <a:moveTo>
                    <a:pt x="2672589" y="102791"/>
                  </a:moveTo>
                  <a:lnTo>
                    <a:pt x="2455808" y="31447"/>
                  </a:lnTo>
                  <a:lnTo>
                    <a:pt x="2459134" y="19172"/>
                  </a:lnTo>
                  <a:lnTo>
                    <a:pt x="2680207" y="91928"/>
                  </a:lnTo>
                  <a:lnTo>
                    <a:pt x="2672589" y="102791"/>
                  </a:lnTo>
                  <a:close/>
                </a:path>
                <a:path w="3816350" h="1881505">
                  <a:moveTo>
                    <a:pt x="2443061" y="33151"/>
                  </a:moveTo>
                  <a:lnTo>
                    <a:pt x="2445223" y="27964"/>
                  </a:lnTo>
                  <a:lnTo>
                    <a:pt x="2446295" y="28317"/>
                  </a:lnTo>
                  <a:lnTo>
                    <a:pt x="2443061" y="33151"/>
                  </a:lnTo>
                  <a:close/>
                </a:path>
                <a:path w="3816350" h="1881505">
                  <a:moveTo>
                    <a:pt x="2678918" y="118244"/>
                  </a:moveTo>
                  <a:lnTo>
                    <a:pt x="2440323" y="39721"/>
                  </a:lnTo>
                  <a:lnTo>
                    <a:pt x="2441182" y="37658"/>
                  </a:lnTo>
                  <a:lnTo>
                    <a:pt x="2448584" y="29070"/>
                  </a:lnTo>
                  <a:lnTo>
                    <a:pt x="2682530" y="106063"/>
                  </a:lnTo>
                  <a:lnTo>
                    <a:pt x="2678918" y="118244"/>
                  </a:lnTo>
                  <a:close/>
                </a:path>
                <a:path w="3816350" h="1881505">
                  <a:moveTo>
                    <a:pt x="2439607" y="39486"/>
                  </a:moveTo>
                  <a:lnTo>
                    <a:pt x="2438964" y="39274"/>
                  </a:lnTo>
                  <a:lnTo>
                    <a:pt x="2443061" y="33151"/>
                  </a:lnTo>
                  <a:lnTo>
                    <a:pt x="2441182" y="37658"/>
                  </a:lnTo>
                  <a:lnTo>
                    <a:pt x="2439607" y="39486"/>
                  </a:lnTo>
                  <a:close/>
                </a:path>
                <a:path w="3816350" h="1881505">
                  <a:moveTo>
                    <a:pt x="2440323" y="39721"/>
                  </a:moveTo>
                  <a:lnTo>
                    <a:pt x="2439607" y="39486"/>
                  </a:lnTo>
                  <a:lnTo>
                    <a:pt x="2441182" y="37658"/>
                  </a:lnTo>
                  <a:lnTo>
                    <a:pt x="2440323" y="39721"/>
                  </a:lnTo>
                  <a:close/>
                </a:path>
                <a:path w="3816350" h="1881505">
                  <a:moveTo>
                    <a:pt x="2432419" y="50490"/>
                  </a:moveTo>
                  <a:lnTo>
                    <a:pt x="2429200" y="49431"/>
                  </a:lnTo>
                  <a:lnTo>
                    <a:pt x="2433600" y="37509"/>
                  </a:lnTo>
                  <a:lnTo>
                    <a:pt x="2434672" y="37862"/>
                  </a:lnTo>
                  <a:lnTo>
                    <a:pt x="2433431" y="46924"/>
                  </a:lnTo>
                  <a:lnTo>
                    <a:pt x="2432419" y="50490"/>
                  </a:lnTo>
                  <a:close/>
                </a:path>
                <a:path w="3816350" h="1881505">
                  <a:moveTo>
                    <a:pt x="2433431" y="46924"/>
                  </a:moveTo>
                  <a:lnTo>
                    <a:pt x="2434672" y="37862"/>
                  </a:lnTo>
                  <a:lnTo>
                    <a:pt x="2435888" y="38262"/>
                  </a:lnTo>
                  <a:lnTo>
                    <a:pt x="2433431" y="46924"/>
                  </a:lnTo>
                  <a:close/>
                </a:path>
                <a:path w="3816350" h="1881505">
                  <a:moveTo>
                    <a:pt x="2689466" y="135086"/>
                  </a:moveTo>
                  <a:lnTo>
                    <a:pt x="2432919" y="50655"/>
                  </a:lnTo>
                  <a:lnTo>
                    <a:pt x="2433431" y="46924"/>
                  </a:lnTo>
                  <a:lnTo>
                    <a:pt x="2435888" y="38262"/>
                  </a:lnTo>
                  <a:lnTo>
                    <a:pt x="2694009" y="123211"/>
                  </a:lnTo>
                  <a:lnTo>
                    <a:pt x="2689466" y="135086"/>
                  </a:lnTo>
                  <a:close/>
                </a:path>
                <a:path w="3816350" h="1881505">
                  <a:moveTo>
                    <a:pt x="2416862" y="58740"/>
                  </a:moveTo>
                  <a:lnTo>
                    <a:pt x="2403059" y="54198"/>
                  </a:lnTo>
                  <a:lnTo>
                    <a:pt x="2407744" y="42369"/>
                  </a:lnTo>
                  <a:lnTo>
                    <a:pt x="2416040" y="45100"/>
                  </a:lnTo>
                  <a:lnTo>
                    <a:pt x="2416862" y="58740"/>
                  </a:lnTo>
                  <a:close/>
                </a:path>
                <a:path w="3816350" h="1881505">
                  <a:moveTo>
                    <a:pt x="2704521" y="153410"/>
                  </a:moveTo>
                  <a:lnTo>
                    <a:pt x="2416862" y="58740"/>
                  </a:lnTo>
                  <a:lnTo>
                    <a:pt x="2421476" y="46889"/>
                  </a:lnTo>
                  <a:lnTo>
                    <a:pt x="2702984" y="139534"/>
                  </a:lnTo>
                  <a:lnTo>
                    <a:pt x="2704521" y="153410"/>
                  </a:lnTo>
                  <a:close/>
                </a:path>
                <a:path w="3816350" h="1881505">
                  <a:moveTo>
                    <a:pt x="2707703" y="167828"/>
                  </a:moveTo>
                  <a:lnTo>
                    <a:pt x="2392938" y="64237"/>
                  </a:lnTo>
                  <a:lnTo>
                    <a:pt x="2397194" y="52267"/>
                  </a:lnTo>
                  <a:lnTo>
                    <a:pt x="2709027" y="154893"/>
                  </a:lnTo>
                  <a:lnTo>
                    <a:pt x="2707703" y="167828"/>
                  </a:lnTo>
                  <a:close/>
                </a:path>
                <a:path w="3816350" h="1881505">
                  <a:moveTo>
                    <a:pt x="2713425" y="169711"/>
                  </a:moveTo>
                  <a:lnTo>
                    <a:pt x="2709027" y="154893"/>
                  </a:lnTo>
                  <a:lnTo>
                    <a:pt x="2713390" y="156329"/>
                  </a:lnTo>
                  <a:lnTo>
                    <a:pt x="2713425" y="169711"/>
                  </a:lnTo>
                  <a:close/>
                </a:path>
                <a:path w="3816350" h="1881505">
                  <a:moveTo>
                    <a:pt x="2389986" y="68836"/>
                  </a:moveTo>
                  <a:lnTo>
                    <a:pt x="2391164" y="63653"/>
                  </a:lnTo>
                  <a:lnTo>
                    <a:pt x="2391455" y="66858"/>
                  </a:lnTo>
                  <a:lnTo>
                    <a:pt x="2389986" y="68836"/>
                  </a:lnTo>
                  <a:close/>
                </a:path>
                <a:path w="3816350" h="1881505">
                  <a:moveTo>
                    <a:pt x="2393988" y="77953"/>
                  </a:moveTo>
                  <a:lnTo>
                    <a:pt x="2392415" y="77435"/>
                  </a:lnTo>
                  <a:lnTo>
                    <a:pt x="2391455" y="66858"/>
                  </a:lnTo>
                  <a:lnTo>
                    <a:pt x="2393309" y="64359"/>
                  </a:lnTo>
                  <a:lnTo>
                    <a:pt x="2393988" y="77953"/>
                  </a:lnTo>
                  <a:close/>
                </a:path>
                <a:path w="3816350" h="1881505">
                  <a:moveTo>
                    <a:pt x="2713531" y="183116"/>
                  </a:moveTo>
                  <a:lnTo>
                    <a:pt x="2396263" y="78701"/>
                  </a:lnTo>
                  <a:lnTo>
                    <a:pt x="2394726" y="64825"/>
                  </a:lnTo>
                  <a:lnTo>
                    <a:pt x="2717716" y="171123"/>
                  </a:lnTo>
                  <a:lnTo>
                    <a:pt x="2713531" y="183116"/>
                  </a:lnTo>
                  <a:close/>
                </a:path>
                <a:path w="3816350" h="1881505">
                  <a:moveTo>
                    <a:pt x="2388338" y="76093"/>
                  </a:moveTo>
                  <a:lnTo>
                    <a:pt x="2385334" y="75105"/>
                  </a:lnTo>
                  <a:lnTo>
                    <a:pt x="2389986" y="68836"/>
                  </a:lnTo>
                  <a:lnTo>
                    <a:pt x="2388338" y="76093"/>
                  </a:lnTo>
                  <a:close/>
                </a:path>
                <a:path w="3816350" h="1881505">
                  <a:moveTo>
                    <a:pt x="2721147" y="198993"/>
                  </a:moveTo>
                  <a:lnTo>
                    <a:pt x="2373697" y="84645"/>
                  </a:lnTo>
                  <a:lnTo>
                    <a:pt x="2378668" y="72911"/>
                  </a:lnTo>
                  <a:lnTo>
                    <a:pt x="2722972" y="186223"/>
                  </a:lnTo>
                  <a:lnTo>
                    <a:pt x="2721147" y="198993"/>
                  </a:lnTo>
                  <a:close/>
                </a:path>
                <a:path w="3816350" h="1881505">
                  <a:moveTo>
                    <a:pt x="2728228" y="201323"/>
                  </a:moveTo>
                  <a:lnTo>
                    <a:pt x="2721434" y="199087"/>
                  </a:lnTo>
                  <a:lnTo>
                    <a:pt x="2731268" y="188953"/>
                  </a:lnTo>
                  <a:lnTo>
                    <a:pt x="2728228" y="201323"/>
                  </a:lnTo>
                  <a:close/>
                </a:path>
                <a:path w="3816350" h="1881505">
                  <a:moveTo>
                    <a:pt x="2739206" y="218306"/>
                  </a:moveTo>
                  <a:lnTo>
                    <a:pt x="2347627" y="89435"/>
                  </a:lnTo>
                  <a:lnTo>
                    <a:pt x="2358606" y="79678"/>
                  </a:lnTo>
                  <a:lnTo>
                    <a:pt x="2738027" y="204547"/>
                  </a:lnTo>
                  <a:lnTo>
                    <a:pt x="2739206" y="218306"/>
                  </a:lnTo>
                  <a:close/>
                </a:path>
                <a:path w="3816350" h="1881505">
                  <a:moveTo>
                    <a:pt x="2747502" y="221036"/>
                  </a:moveTo>
                  <a:lnTo>
                    <a:pt x="2742567" y="219412"/>
                  </a:lnTo>
                  <a:lnTo>
                    <a:pt x="2749541" y="208337"/>
                  </a:lnTo>
                  <a:lnTo>
                    <a:pt x="2749756" y="208408"/>
                  </a:lnTo>
                  <a:lnTo>
                    <a:pt x="2747502" y="221036"/>
                  </a:lnTo>
                  <a:close/>
                </a:path>
                <a:path w="3816350" h="1881505">
                  <a:moveTo>
                    <a:pt x="2741816" y="232535"/>
                  </a:moveTo>
                  <a:lnTo>
                    <a:pt x="2340796" y="100557"/>
                  </a:lnTo>
                  <a:lnTo>
                    <a:pt x="2340475" y="87081"/>
                  </a:lnTo>
                  <a:lnTo>
                    <a:pt x="2746573" y="220730"/>
                  </a:lnTo>
                  <a:lnTo>
                    <a:pt x="2741816" y="232535"/>
                  </a:lnTo>
                  <a:close/>
                </a:path>
                <a:path w="3816350" h="1881505">
                  <a:moveTo>
                    <a:pt x="2742245" y="232676"/>
                  </a:moveTo>
                  <a:lnTo>
                    <a:pt x="2741816" y="232535"/>
                  </a:lnTo>
                  <a:lnTo>
                    <a:pt x="2746573" y="220730"/>
                  </a:lnTo>
                  <a:lnTo>
                    <a:pt x="2747216" y="220942"/>
                  </a:lnTo>
                  <a:lnTo>
                    <a:pt x="2742245" y="232676"/>
                  </a:lnTo>
                  <a:close/>
                </a:path>
                <a:path w="3816350" h="1881505">
                  <a:moveTo>
                    <a:pt x="2743747" y="233170"/>
                  </a:moveTo>
                  <a:lnTo>
                    <a:pt x="2742245" y="232676"/>
                  </a:lnTo>
                  <a:lnTo>
                    <a:pt x="2747216" y="220942"/>
                  </a:lnTo>
                  <a:lnTo>
                    <a:pt x="2748861" y="221483"/>
                  </a:lnTo>
                  <a:lnTo>
                    <a:pt x="2743747" y="233170"/>
                  </a:lnTo>
                  <a:close/>
                </a:path>
                <a:path w="3816350" h="1881505">
                  <a:moveTo>
                    <a:pt x="2758944" y="251542"/>
                  </a:moveTo>
                  <a:lnTo>
                    <a:pt x="2321949" y="107725"/>
                  </a:lnTo>
                  <a:lnTo>
                    <a:pt x="2329495" y="96838"/>
                  </a:lnTo>
                  <a:lnTo>
                    <a:pt x="2762271" y="239267"/>
                  </a:lnTo>
                  <a:lnTo>
                    <a:pt x="2758944" y="251542"/>
                  </a:lnTo>
                  <a:close/>
                </a:path>
                <a:path w="3816350" h="1881505">
                  <a:moveTo>
                    <a:pt x="2767991" y="267889"/>
                  </a:moveTo>
                  <a:lnTo>
                    <a:pt x="2305085" y="115545"/>
                  </a:lnTo>
                  <a:lnTo>
                    <a:pt x="2312919" y="104753"/>
                  </a:lnTo>
                  <a:lnTo>
                    <a:pt x="2769816" y="255120"/>
                  </a:lnTo>
                  <a:lnTo>
                    <a:pt x="2767991" y="267889"/>
                  </a:lnTo>
                  <a:close/>
                </a:path>
                <a:path w="3816350" h="1881505">
                  <a:moveTo>
                    <a:pt x="2784727" y="273397"/>
                  </a:moveTo>
                  <a:lnTo>
                    <a:pt x="2783082" y="272856"/>
                  </a:lnTo>
                  <a:lnTo>
                    <a:pt x="2784334" y="259898"/>
                  </a:lnTo>
                  <a:lnTo>
                    <a:pt x="2786838" y="260722"/>
                  </a:lnTo>
                  <a:lnTo>
                    <a:pt x="2784727" y="273397"/>
                  </a:lnTo>
                  <a:close/>
                </a:path>
                <a:path w="3816350" h="1881505">
                  <a:moveTo>
                    <a:pt x="2788338" y="287956"/>
                  </a:moveTo>
                  <a:lnTo>
                    <a:pt x="2296629" y="126132"/>
                  </a:lnTo>
                  <a:lnTo>
                    <a:pt x="2301958" y="114516"/>
                  </a:lnTo>
                  <a:lnTo>
                    <a:pt x="2790663" y="275351"/>
                  </a:lnTo>
                  <a:lnTo>
                    <a:pt x="2788338" y="287956"/>
                  </a:lnTo>
                  <a:close/>
                </a:path>
                <a:path w="3816350" h="1881505">
                  <a:moveTo>
                    <a:pt x="2797242" y="304256"/>
                  </a:moveTo>
                  <a:lnTo>
                    <a:pt x="2279928" y="134006"/>
                  </a:lnTo>
                  <a:lnTo>
                    <a:pt x="2286402" y="122766"/>
                  </a:lnTo>
                  <a:lnTo>
                    <a:pt x="2799925" y="291769"/>
                  </a:lnTo>
                  <a:lnTo>
                    <a:pt x="2797242" y="304256"/>
                  </a:lnTo>
                  <a:close/>
                </a:path>
                <a:path w="3816350" h="1881505">
                  <a:moveTo>
                    <a:pt x="2800746" y="305409"/>
                  </a:moveTo>
                  <a:lnTo>
                    <a:pt x="2798029" y="304515"/>
                  </a:lnTo>
                  <a:lnTo>
                    <a:pt x="2804216" y="293181"/>
                  </a:lnTo>
                  <a:lnTo>
                    <a:pt x="2800746" y="305409"/>
                  </a:lnTo>
                  <a:close/>
                </a:path>
                <a:path w="3816350" h="1881505">
                  <a:moveTo>
                    <a:pt x="2804966" y="306798"/>
                  </a:moveTo>
                  <a:lnTo>
                    <a:pt x="2800889" y="305457"/>
                  </a:lnTo>
                  <a:lnTo>
                    <a:pt x="2805646" y="293652"/>
                  </a:lnTo>
                  <a:lnTo>
                    <a:pt x="2809795" y="295017"/>
                  </a:lnTo>
                  <a:lnTo>
                    <a:pt x="2804966" y="306798"/>
                  </a:lnTo>
                  <a:close/>
                </a:path>
                <a:path w="3816350" h="1881505">
                  <a:moveTo>
                    <a:pt x="2807576" y="321027"/>
                  </a:moveTo>
                  <a:lnTo>
                    <a:pt x="2264228" y="142209"/>
                  </a:lnTo>
                  <a:lnTo>
                    <a:pt x="2271775" y="131322"/>
                  </a:lnTo>
                  <a:lnTo>
                    <a:pt x="2813978" y="309764"/>
                  </a:lnTo>
                  <a:lnTo>
                    <a:pt x="2807576" y="321027"/>
                  </a:lnTo>
                  <a:close/>
                </a:path>
                <a:path w="3816350" h="1881505">
                  <a:moveTo>
                    <a:pt x="2814299" y="323240"/>
                  </a:moveTo>
                  <a:lnTo>
                    <a:pt x="2809650" y="321710"/>
                  </a:lnTo>
                  <a:lnTo>
                    <a:pt x="2814192" y="309835"/>
                  </a:lnTo>
                  <a:lnTo>
                    <a:pt x="2814299" y="323240"/>
                  </a:lnTo>
                  <a:close/>
                </a:path>
                <a:path w="3816350" h="1881505">
                  <a:moveTo>
                    <a:pt x="2838580" y="344601"/>
                  </a:moveTo>
                  <a:lnTo>
                    <a:pt x="2252963" y="151871"/>
                  </a:lnTo>
                  <a:lnTo>
                    <a:pt x="2260295" y="140914"/>
                  </a:lnTo>
                  <a:lnTo>
                    <a:pt x="2843051" y="332702"/>
                  </a:lnTo>
                  <a:lnTo>
                    <a:pt x="2838580" y="344601"/>
                  </a:lnTo>
                  <a:close/>
                </a:path>
                <a:path w="3816350" h="1881505">
                  <a:moveTo>
                    <a:pt x="2843729" y="346296"/>
                  </a:moveTo>
                  <a:lnTo>
                    <a:pt x="2839796" y="345001"/>
                  </a:lnTo>
                  <a:lnTo>
                    <a:pt x="2844696" y="333243"/>
                  </a:lnTo>
                  <a:lnTo>
                    <a:pt x="2845625" y="333549"/>
                  </a:lnTo>
                  <a:lnTo>
                    <a:pt x="2843729" y="346296"/>
                  </a:lnTo>
                  <a:close/>
                </a:path>
                <a:path w="3816350" h="1881505">
                  <a:moveTo>
                    <a:pt x="2839688" y="358335"/>
                  </a:moveTo>
                  <a:lnTo>
                    <a:pt x="2239624" y="160851"/>
                  </a:lnTo>
                  <a:lnTo>
                    <a:pt x="2245668" y="149471"/>
                  </a:lnTo>
                  <a:lnTo>
                    <a:pt x="2844301" y="346484"/>
                  </a:lnTo>
                  <a:lnTo>
                    <a:pt x="2840755" y="356458"/>
                  </a:lnTo>
                  <a:lnTo>
                    <a:pt x="2839688" y="358335"/>
                  </a:lnTo>
                  <a:close/>
                </a:path>
                <a:path w="3816350" h="1881505">
                  <a:moveTo>
                    <a:pt x="2843478" y="359583"/>
                  </a:moveTo>
                  <a:lnTo>
                    <a:pt x="2840045" y="358453"/>
                  </a:lnTo>
                  <a:lnTo>
                    <a:pt x="2840755" y="356458"/>
                  </a:lnTo>
                  <a:lnTo>
                    <a:pt x="2846089" y="347072"/>
                  </a:lnTo>
                  <a:lnTo>
                    <a:pt x="2848235" y="347778"/>
                  </a:lnTo>
                  <a:lnTo>
                    <a:pt x="2843478" y="359583"/>
                  </a:lnTo>
                  <a:close/>
                </a:path>
                <a:path w="3816350" h="1881505">
                  <a:moveTo>
                    <a:pt x="2840045" y="358453"/>
                  </a:moveTo>
                  <a:lnTo>
                    <a:pt x="2839688" y="358335"/>
                  </a:lnTo>
                  <a:lnTo>
                    <a:pt x="2840755" y="356458"/>
                  </a:lnTo>
                  <a:lnTo>
                    <a:pt x="2840045" y="358453"/>
                  </a:lnTo>
                  <a:close/>
                </a:path>
                <a:path w="3816350" h="1881505">
                  <a:moveTo>
                    <a:pt x="2852596" y="375954"/>
                  </a:moveTo>
                  <a:lnTo>
                    <a:pt x="2223709" y="168984"/>
                  </a:lnTo>
                  <a:lnTo>
                    <a:pt x="2230111" y="157721"/>
                  </a:lnTo>
                  <a:lnTo>
                    <a:pt x="2852061" y="362408"/>
                  </a:lnTo>
                  <a:lnTo>
                    <a:pt x="2852596" y="375954"/>
                  </a:lnTo>
                  <a:close/>
                </a:path>
                <a:path w="3816350" h="1881505">
                  <a:moveTo>
                    <a:pt x="2862752" y="379296"/>
                  </a:moveTo>
                  <a:lnTo>
                    <a:pt x="2852596" y="375954"/>
                  </a:lnTo>
                  <a:lnTo>
                    <a:pt x="2857496" y="364196"/>
                  </a:lnTo>
                  <a:lnTo>
                    <a:pt x="2865149" y="366715"/>
                  </a:lnTo>
                  <a:lnTo>
                    <a:pt x="2862752" y="379296"/>
                  </a:lnTo>
                  <a:close/>
                </a:path>
                <a:path w="3816350" h="1881505">
                  <a:moveTo>
                    <a:pt x="2877879" y="397644"/>
                  </a:moveTo>
                  <a:lnTo>
                    <a:pt x="2215734" y="179729"/>
                  </a:lnTo>
                  <a:lnTo>
                    <a:pt x="2215055" y="166136"/>
                  </a:lnTo>
                  <a:lnTo>
                    <a:pt x="2879846" y="384922"/>
                  </a:lnTo>
                  <a:lnTo>
                    <a:pt x="2877879" y="397644"/>
                  </a:lnTo>
                  <a:close/>
                </a:path>
                <a:path w="3816350" h="1881505">
                  <a:moveTo>
                    <a:pt x="2890752" y="401881"/>
                  </a:moveTo>
                  <a:lnTo>
                    <a:pt x="2888750" y="401222"/>
                  </a:lnTo>
                  <a:lnTo>
                    <a:pt x="2887713" y="387511"/>
                  </a:lnTo>
                  <a:lnTo>
                    <a:pt x="2900516" y="391724"/>
                  </a:lnTo>
                  <a:lnTo>
                    <a:pt x="2890752" y="401881"/>
                  </a:lnTo>
                  <a:close/>
                </a:path>
                <a:path w="3816350" h="1881505">
                  <a:moveTo>
                    <a:pt x="2898583" y="417829"/>
                  </a:moveTo>
                  <a:lnTo>
                    <a:pt x="2197603" y="187132"/>
                  </a:lnTo>
                  <a:lnTo>
                    <a:pt x="2205435" y="176340"/>
                  </a:lnTo>
                  <a:lnTo>
                    <a:pt x="2898977" y="404588"/>
                  </a:lnTo>
                  <a:lnTo>
                    <a:pt x="2898583" y="417829"/>
                  </a:lnTo>
                  <a:close/>
                </a:path>
                <a:path w="3816350" h="1881505">
                  <a:moveTo>
                    <a:pt x="2184621" y="196230"/>
                  </a:moveTo>
                  <a:lnTo>
                    <a:pt x="2182046" y="195383"/>
                  </a:lnTo>
                  <a:lnTo>
                    <a:pt x="2188448" y="184120"/>
                  </a:lnTo>
                  <a:lnTo>
                    <a:pt x="2184621" y="196230"/>
                  </a:lnTo>
                  <a:close/>
                </a:path>
                <a:path w="3816350" h="1881505">
                  <a:moveTo>
                    <a:pt x="2185980" y="196677"/>
                  </a:moveTo>
                  <a:lnTo>
                    <a:pt x="2184621" y="196230"/>
                  </a:lnTo>
                  <a:lnTo>
                    <a:pt x="2192024" y="185296"/>
                  </a:lnTo>
                  <a:lnTo>
                    <a:pt x="2185980" y="196677"/>
                  </a:lnTo>
                  <a:close/>
                </a:path>
                <a:path w="3816350" h="1881505">
                  <a:moveTo>
                    <a:pt x="2922292" y="439001"/>
                  </a:moveTo>
                  <a:lnTo>
                    <a:pt x="2192631" y="198866"/>
                  </a:lnTo>
                  <a:lnTo>
                    <a:pt x="2196315" y="186709"/>
                  </a:lnTo>
                  <a:lnTo>
                    <a:pt x="2925332" y="426632"/>
                  </a:lnTo>
                  <a:lnTo>
                    <a:pt x="2922292" y="439001"/>
                  </a:lnTo>
                  <a:close/>
                </a:path>
                <a:path w="3816350" h="1881505">
                  <a:moveTo>
                    <a:pt x="2942246" y="445568"/>
                  </a:moveTo>
                  <a:lnTo>
                    <a:pt x="2937740" y="444086"/>
                  </a:lnTo>
                  <a:lnTo>
                    <a:pt x="2945716" y="433340"/>
                  </a:lnTo>
                  <a:lnTo>
                    <a:pt x="2942246" y="445568"/>
                  </a:lnTo>
                  <a:close/>
                </a:path>
                <a:path w="3816350" h="1881505">
                  <a:moveTo>
                    <a:pt x="2948168" y="437967"/>
                  </a:moveTo>
                  <a:lnTo>
                    <a:pt x="2949506" y="434588"/>
                  </a:lnTo>
                  <a:lnTo>
                    <a:pt x="2949649" y="434635"/>
                  </a:lnTo>
                  <a:lnTo>
                    <a:pt x="2948168" y="437967"/>
                  </a:lnTo>
                  <a:close/>
                </a:path>
                <a:path w="3816350" h="1881505">
                  <a:moveTo>
                    <a:pt x="2944821" y="446416"/>
                  </a:moveTo>
                  <a:lnTo>
                    <a:pt x="2944463" y="446298"/>
                  </a:lnTo>
                  <a:lnTo>
                    <a:pt x="2948168" y="437967"/>
                  </a:lnTo>
                  <a:lnTo>
                    <a:pt x="2944821" y="446416"/>
                  </a:lnTo>
                  <a:close/>
                </a:path>
                <a:path w="3816350" h="1881505">
                  <a:moveTo>
                    <a:pt x="2948504" y="460998"/>
                  </a:moveTo>
                  <a:lnTo>
                    <a:pt x="2166633" y="203680"/>
                  </a:lnTo>
                  <a:lnTo>
                    <a:pt x="2176396" y="193523"/>
                  </a:lnTo>
                  <a:lnTo>
                    <a:pt x="2950114" y="448158"/>
                  </a:lnTo>
                  <a:lnTo>
                    <a:pt x="2948504" y="460998"/>
                  </a:lnTo>
                  <a:close/>
                </a:path>
                <a:path w="3816350" h="1881505">
                  <a:moveTo>
                    <a:pt x="2976933" y="483724"/>
                  </a:moveTo>
                  <a:lnTo>
                    <a:pt x="2154938" y="213202"/>
                  </a:lnTo>
                  <a:lnTo>
                    <a:pt x="2162127" y="202197"/>
                  </a:lnTo>
                  <a:lnTo>
                    <a:pt x="2977541" y="470554"/>
                  </a:lnTo>
                  <a:lnTo>
                    <a:pt x="2976933" y="483724"/>
                  </a:lnTo>
                  <a:close/>
                </a:path>
                <a:path w="3816350" h="1881505">
                  <a:moveTo>
                    <a:pt x="2992310" y="488785"/>
                  </a:moveTo>
                  <a:lnTo>
                    <a:pt x="2982869" y="485678"/>
                  </a:lnTo>
                  <a:lnTo>
                    <a:pt x="2989700" y="474556"/>
                  </a:lnTo>
                  <a:lnTo>
                    <a:pt x="2998497" y="477451"/>
                  </a:lnTo>
                  <a:lnTo>
                    <a:pt x="2992310" y="488785"/>
                  </a:lnTo>
                  <a:close/>
                </a:path>
                <a:path w="3816350" h="1881505">
                  <a:moveTo>
                    <a:pt x="2995743" y="489915"/>
                  </a:moveTo>
                  <a:lnTo>
                    <a:pt x="2994956" y="489656"/>
                  </a:lnTo>
                  <a:lnTo>
                    <a:pt x="2999284" y="477710"/>
                  </a:lnTo>
                  <a:lnTo>
                    <a:pt x="2995743" y="489915"/>
                  </a:lnTo>
                  <a:close/>
                </a:path>
                <a:path w="3816350" h="1881505">
                  <a:moveTo>
                    <a:pt x="3007507" y="507156"/>
                  </a:moveTo>
                  <a:lnTo>
                    <a:pt x="2146033" y="223641"/>
                  </a:lnTo>
                  <a:lnTo>
                    <a:pt x="2147428" y="210730"/>
                  </a:lnTo>
                  <a:lnTo>
                    <a:pt x="3006328" y="493398"/>
                  </a:lnTo>
                  <a:lnTo>
                    <a:pt x="3007507" y="507156"/>
                  </a:lnTo>
                  <a:close/>
                </a:path>
                <a:path w="3816350" h="1881505">
                  <a:moveTo>
                    <a:pt x="3025817" y="513182"/>
                  </a:moveTo>
                  <a:lnTo>
                    <a:pt x="3020882" y="511558"/>
                  </a:lnTo>
                  <a:lnTo>
                    <a:pt x="3025710" y="499777"/>
                  </a:lnTo>
                  <a:lnTo>
                    <a:pt x="3025817" y="513182"/>
                  </a:lnTo>
                  <a:close/>
                </a:path>
                <a:path w="3816350" h="1881505">
                  <a:moveTo>
                    <a:pt x="3042052" y="518525"/>
                  </a:moveTo>
                  <a:lnTo>
                    <a:pt x="3037332" y="516972"/>
                  </a:lnTo>
                  <a:lnTo>
                    <a:pt x="3043376" y="505591"/>
                  </a:lnTo>
                  <a:lnTo>
                    <a:pt x="3044091" y="505826"/>
                  </a:lnTo>
                  <a:lnTo>
                    <a:pt x="3042052" y="518525"/>
                  </a:lnTo>
                  <a:close/>
                </a:path>
                <a:path w="3816350" h="1881505">
                  <a:moveTo>
                    <a:pt x="3037009" y="530236"/>
                  </a:moveTo>
                  <a:lnTo>
                    <a:pt x="2133266" y="232809"/>
                  </a:lnTo>
                  <a:lnTo>
                    <a:pt x="2136235" y="220416"/>
                  </a:lnTo>
                  <a:lnTo>
                    <a:pt x="3040407" y="517984"/>
                  </a:lnTo>
                  <a:lnTo>
                    <a:pt x="3037009" y="530236"/>
                  </a:lnTo>
                  <a:close/>
                </a:path>
                <a:path w="3816350" h="1881505">
                  <a:moveTo>
                    <a:pt x="3041443" y="531695"/>
                  </a:moveTo>
                  <a:lnTo>
                    <a:pt x="3037009" y="530236"/>
                  </a:lnTo>
                  <a:lnTo>
                    <a:pt x="3042624" y="518714"/>
                  </a:lnTo>
                  <a:lnTo>
                    <a:pt x="3043554" y="519020"/>
                  </a:lnTo>
                  <a:lnTo>
                    <a:pt x="3041539" y="531567"/>
                  </a:lnTo>
                  <a:lnTo>
                    <a:pt x="3041443" y="531695"/>
                  </a:lnTo>
                  <a:close/>
                </a:path>
                <a:path w="3816350" h="1881505">
                  <a:moveTo>
                    <a:pt x="3048953" y="534167"/>
                  </a:moveTo>
                  <a:lnTo>
                    <a:pt x="3041515" y="531719"/>
                  </a:lnTo>
                  <a:lnTo>
                    <a:pt x="3041539" y="531567"/>
                  </a:lnTo>
                  <a:lnTo>
                    <a:pt x="3049490" y="520973"/>
                  </a:lnTo>
                  <a:lnTo>
                    <a:pt x="3050849" y="521420"/>
                  </a:lnTo>
                  <a:lnTo>
                    <a:pt x="3048953" y="534167"/>
                  </a:lnTo>
                  <a:close/>
                </a:path>
                <a:path w="3816350" h="1881505">
                  <a:moveTo>
                    <a:pt x="3072770" y="542005"/>
                  </a:moveTo>
                  <a:lnTo>
                    <a:pt x="3068335" y="540545"/>
                  </a:lnTo>
                  <a:lnTo>
                    <a:pt x="3072878" y="528670"/>
                  </a:lnTo>
                  <a:lnTo>
                    <a:pt x="3078170" y="530412"/>
                  </a:lnTo>
                  <a:lnTo>
                    <a:pt x="3072770" y="542005"/>
                  </a:lnTo>
                  <a:close/>
                </a:path>
                <a:path w="3816350" h="1881505">
                  <a:moveTo>
                    <a:pt x="3084428" y="545841"/>
                  </a:moveTo>
                  <a:lnTo>
                    <a:pt x="3076775" y="543323"/>
                  </a:lnTo>
                  <a:lnTo>
                    <a:pt x="3080602" y="531212"/>
                  </a:lnTo>
                  <a:lnTo>
                    <a:pt x="3088326" y="533754"/>
                  </a:lnTo>
                  <a:lnTo>
                    <a:pt x="3087839" y="538520"/>
                  </a:lnTo>
                  <a:lnTo>
                    <a:pt x="3084428" y="545841"/>
                  </a:lnTo>
                  <a:close/>
                </a:path>
                <a:path w="3816350" h="1881505">
                  <a:moveTo>
                    <a:pt x="3087003" y="546689"/>
                  </a:moveTo>
                  <a:lnTo>
                    <a:pt x="3087839" y="538520"/>
                  </a:lnTo>
                  <a:lnTo>
                    <a:pt x="3089828" y="534249"/>
                  </a:lnTo>
                  <a:lnTo>
                    <a:pt x="3088192" y="543738"/>
                  </a:lnTo>
                  <a:lnTo>
                    <a:pt x="3087003" y="546689"/>
                  </a:lnTo>
                  <a:close/>
                </a:path>
                <a:path w="3816350" h="1881505">
                  <a:moveTo>
                    <a:pt x="3101164" y="551349"/>
                  </a:moveTo>
                  <a:lnTo>
                    <a:pt x="3087646" y="546901"/>
                  </a:lnTo>
                  <a:lnTo>
                    <a:pt x="3088192" y="543738"/>
                  </a:lnTo>
                  <a:lnTo>
                    <a:pt x="3091759" y="534884"/>
                  </a:lnTo>
                  <a:lnTo>
                    <a:pt x="3101772" y="538180"/>
                  </a:lnTo>
                  <a:lnTo>
                    <a:pt x="3101164" y="551349"/>
                  </a:lnTo>
                  <a:close/>
                </a:path>
                <a:path w="3816350" h="1881505">
                  <a:moveTo>
                    <a:pt x="3105097" y="552644"/>
                  </a:moveTo>
                  <a:lnTo>
                    <a:pt x="3101164" y="551349"/>
                  </a:lnTo>
                  <a:lnTo>
                    <a:pt x="3107280" y="539992"/>
                  </a:lnTo>
                  <a:lnTo>
                    <a:pt x="3105097" y="552644"/>
                  </a:lnTo>
                  <a:close/>
                </a:path>
                <a:path w="3816350" h="1881505">
                  <a:moveTo>
                    <a:pt x="3111534" y="554762"/>
                  </a:moveTo>
                  <a:lnTo>
                    <a:pt x="3105097" y="552644"/>
                  </a:lnTo>
                  <a:lnTo>
                    <a:pt x="3113359" y="541993"/>
                  </a:lnTo>
                  <a:lnTo>
                    <a:pt x="3111534" y="554762"/>
                  </a:lnTo>
                  <a:close/>
                </a:path>
                <a:path w="3816350" h="1881505">
                  <a:moveTo>
                    <a:pt x="3041515" y="531719"/>
                  </a:moveTo>
                  <a:lnTo>
                    <a:pt x="3041539" y="531567"/>
                  </a:lnTo>
                  <a:lnTo>
                    <a:pt x="3041515" y="531719"/>
                  </a:lnTo>
                  <a:close/>
                </a:path>
                <a:path w="3816350" h="1881505">
                  <a:moveTo>
                    <a:pt x="2124089" y="243159"/>
                  </a:moveTo>
                  <a:lnTo>
                    <a:pt x="2117509" y="240994"/>
                  </a:lnTo>
                  <a:lnTo>
                    <a:pt x="2120978" y="228765"/>
                  </a:lnTo>
                  <a:lnTo>
                    <a:pt x="2128774" y="231331"/>
                  </a:lnTo>
                  <a:lnTo>
                    <a:pt x="2124089" y="243159"/>
                  </a:lnTo>
                  <a:close/>
                </a:path>
                <a:path w="3816350" h="1881505">
                  <a:moveTo>
                    <a:pt x="2127522" y="244289"/>
                  </a:moveTo>
                  <a:lnTo>
                    <a:pt x="2125877" y="243748"/>
                  </a:lnTo>
                  <a:lnTo>
                    <a:pt x="2129918" y="231708"/>
                  </a:lnTo>
                  <a:lnTo>
                    <a:pt x="2132851" y="232673"/>
                  </a:lnTo>
                  <a:lnTo>
                    <a:pt x="2127522" y="244289"/>
                  </a:lnTo>
                  <a:close/>
                </a:path>
                <a:path w="3816350" h="1881505">
                  <a:moveTo>
                    <a:pt x="2134874" y="246709"/>
                  </a:moveTo>
                  <a:lnTo>
                    <a:pt x="2132943" y="246073"/>
                  </a:lnTo>
                  <a:lnTo>
                    <a:pt x="2138129" y="234410"/>
                  </a:lnTo>
                  <a:lnTo>
                    <a:pt x="2140203" y="235092"/>
                  </a:lnTo>
                  <a:lnTo>
                    <a:pt x="2134874" y="246709"/>
                  </a:lnTo>
                  <a:close/>
                </a:path>
                <a:path w="3816350" h="1881505">
                  <a:moveTo>
                    <a:pt x="3083739" y="558985"/>
                  </a:moveTo>
                  <a:lnTo>
                    <a:pt x="2134874" y="246709"/>
                  </a:lnTo>
                  <a:lnTo>
                    <a:pt x="2141205" y="235422"/>
                  </a:lnTo>
                  <a:lnTo>
                    <a:pt x="3081195" y="544777"/>
                  </a:lnTo>
                  <a:lnTo>
                    <a:pt x="3083739" y="558985"/>
                  </a:lnTo>
                  <a:close/>
                </a:path>
                <a:path w="3816350" h="1881505">
                  <a:moveTo>
                    <a:pt x="3105132" y="566026"/>
                  </a:moveTo>
                  <a:lnTo>
                    <a:pt x="3108745" y="553844"/>
                  </a:lnTo>
                  <a:lnTo>
                    <a:pt x="3109317" y="554033"/>
                  </a:lnTo>
                  <a:lnTo>
                    <a:pt x="3105132" y="566026"/>
                  </a:lnTo>
                  <a:close/>
                </a:path>
                <a:path w="3816350" h="1881505">
                  <a:moveTo>
                    <a:pt x="3113787" y="568874"/>
                  </a:moveTo>
                  <a:lnTo>
                    <a:pt x="3112285" y="568379"/>
                  </a:lnTo>
                  <a:lnTo>
                    <a:pt x="3114324" y="555680"/>
                  </a:lnTo>
                  <a:lnTo>
                    <a:pt x="3117900" y="556857"/>
                  </a:lnTo>
                  <a:lnTo>
                    <a:pt x="3113787" y="568874"/>
                  </a:lnTo>
                  <a:close/>
                </a:path>
                <a:path w="3816350" h="1881505">
                  <a:moveTo>
                    <a:pt x="3124443" y="572381"/>
                  </a:moveTo>
                  <a:lnTo>
                    <a:pt x="3118793" y="570521"/>
                  </a:lnTo>
                  <a:lnTo>
                    <a:pt x="3119545" y="557399"/>
                  </a:lnTo>
                  <a:lnTo>
                    <a:pt x="3126482" y="559682"/>
                  </a:lnTo>
                  <a:lnTo>
                    <a:pt x="3124443" y="572381"/>
                  </a:lnTo>
                  <a:close/>
                </a:path>
                <a:path w="3816350" h="1881505">
                  <a:moveTo>
                    <a:pt x="3127805" y="573487"/>
                  </a:moveTo>
                  <a:lnTo>
                    <a:pt x="3124443" y="572381"/>
                  </a:lnTo>
                  <a:lnTo>
                    <a:pt x="3126768" y="559776"/>
                  </a:lnTo>
                  <a:lnTo>
                    <a:pt x="3133777" y="562083"/>
                  </a:lnTo>
                  <a:lnTo>
                    <a:pt x="3127805" y="573487"/>
                  </a:lnTo>
                  <a:close/>
                </a:path>
                <a:path w="3816350" h="1881505">
                  <a:moveTo>
                    <a:pt x="3138247" y="576924"/>
                  </a:moveTo>
                  <a:lnTo>
                    <a:pt x="3127805" y="573487"/>
                  </a:lnTo>
                  <a:lnTo>
                    <a:pt x="3138712" y="563707"/>
                  </a:lnTo>
                  <a:lnTo>
                    <a:pt x="3138247" y="576924"/>
                  </a:lnTo>
                  <a:close/>
                </a:path>
                <a:path w="3816350" h="1881505">
                  <a:moveTo>
                    <a:pt x="2111393" y="252351"/>
                  </a:moveTo>
                  <a:lnTo>
                    <a:pt x="2107531" y="251080"/>
                  </a:lnTo>
                  <a:lnTo>
                    <a:pt x="2108569" y="238051"/>
                  </a:lnTo>
                  <a:lnTo>
                    <a:pt x="2113003" y="239511"/>
                  </a:lnTo>
                  <a:lnTo>
                    <a:pt x="2113452" y="244752"/>
                  </a:lnTo>
                  <a:lnTo>
                    <a:pt x="2111393" y="252351"/>
                  </a:lnTo>
                  <a:close/>
                </a:path>
                <a:path w="3816350" h="1881505">
                  <a:moveTo>
                    <a:pt x="2113701" y="247657"/>
                  </a:moveTo>
                  <a:lnTo>
                    <a:pt x="2113452" y="244752"/>
                  </a:lnTo>
                  <a:lnTo>
                    <a:pt x="2114719" y="240076"/>
                  </a:lnTo>
                  <a:lnTo>
                    <a:pt x="2116221" y="240570"/>
                  </a:lnTo>
                  <a:lnTo>
                    <a:pt x="2113701" y="247657"/>
                  </a:lnTo>
                  <a:close/>
                </a:path>
                <a:path w="3816350" h="1881505">
                  <a:moveTo>
                    <a:pt x="2115470" y="253693"/>
                  </a:moveTo>
                  <a:lnTo>
                    <a:pt x="2116508" y="240664"/>
                  </a:lnTo>
                  <a:lnTo>
                    <a:pt x="2119440" y="241629"/>
                  </a:lnTo>
                  <a:lnTo>
                    <a:pt x="2115470" y="253693"/>
                  </a:lnTo>
                  <a:close/>
                </a:path>
                <a:path w="3816350" h="1881505">
                  <a:moveTo>
                    <a:pt x="3163743" y="598685"/>
                  </a:moveTo>
                  <a:lnTo>
                    <a:pt x="2121260" y="255598"/>
                  </a:lnTo>
                  <a:lnTo>
                    <a:pt x="2130225" y="245179"/>
                  </a:lnTo>
                  <a:lnTo>
                    <a:pt x="3166784" y="586315"/>
                  </a:lnTo>
                  <a:lnTo>
                    <a:pt x="3163743" y="598685"/>
                  </a:lnTo>
                  <a:close/>
                </a:path>
                <a:path w="3816350" h="1881505">
                  <a:moveTo>
                    <a:pt x="2111965" y="252539"/>
                  </a:moveTo>
                  <a:lnTo>
                    <a:pt x="2111393" y="252351"/>
                  </a:lnTo>
                  <a:lnTo>
                    <a:pt x="2113452" y="244752"/>
                  </a:lnTo>
                  <a:lnTo>
                    <a:pt x="2113701" y="247657"/>
                  </a:lnTo>
                  <a:lnTo>
                    <a:pt x="2111965" y="252539"/>
                  </a:lnTo>
                  <a:close/>
                </a:path>
                <a:path w="3816350" h="1881505">
                  <a:moveTo>
                    <a:pt x="2114182" y="253269"/>
                  </a:moveTo>
                  <a:lnTo>
                    <a:pt x="2111965" y="252539"/>
                  </a:lnTo>
                  <a:lnTo>
                    <a:pt x="2113701" y="247657"/>
                  </a:lnTo>
                  <a:lnTo>
                    <a:pt x="2114182" y="253269"/>
                  </a:lnTo>
                  <a:close/>
                </a:path>
                <a:path w="3816350" h="1881505">
                  <a:moveTo>
                    <a:pt x="2101487" y="262461"/>
                  </a:moveTo>
                  <a:lnTo>
                    <a:pt x="2096695" y="260884"/>
                  </a:lnTo>
                  <a:lnTo>
                    <a:pt x="2099664" y="248491"/>
                  </a:lnTo>
                  <a:lnTo>
                    <a:pt x="2108604" y="251433"/>
                  </a:lnTo>
                  <a:lnTo>
                    <a:pt x="2101487" y="262461"/>
                  </a:lnTo>
                  <a:close/>
                </a:path>
                <a:path w="3816350" h="1881505">
                  <a:moveTo>
                    <a:pt x="3190098" y="620728"/>
                  </a:moveTo>
                  <a:lnTo>
                    <a:pt x="2109150" y="264983"/>
                  </a:lnTo>
                  <a:lnTo>
                    <a:pt x="2117458" y="254347"/>
                  </a:lnTo>
                  <a:lnTo>
                    <a:pt x="3190993" y="607653"/>
                  </a:lnTo>
                  <a:lnTo>
                    <a:pt x="3190098" y="620728"/>
                  </a:lnTo>
                  <a:close/>
                </a:path>
                <a:path w="3816350" h="1881505">
                  <a:moveTo>
                    <a:pt x="2091852" y="272660"/>
                  </a:moveTo>
                  <a:lnTo>
                    <a:pt x="2088848" y="271672"/>
                  </a:lnTo>
                  <a:lnTo>
                    <a:pt x="2095393" y="260455"/>
                  </a:lnTo>
                  <a:lnTo>
                    <a:pt x="2096251" y="260738"/>
                  </a:lnTo>
                  <a:lnTo>
                    <a:pt x="2091852" y="272660"/>
                  </a:lnTo>
                  <a:close/>
                </a:path>
                <a:path w="3816350" h="1881505">
                  <a:moveTo>
                    <a:pt x="3216239" y="642701"/>
                  </a:moveTo>
                  <a:lnTo>
                    <a:pt x="2096501" y="274190"/>
                  </a:lnTo>
                  <a:lnTo>
                    <a:pt x="2098182" y="261373"/>
                  </a:lnTo>
                  <a:lnTo>
                    <a:pt x="3214916" y="628896"/>
                  </a:lnTo>
                  <a:lnTo>
                    <a:pt x="3216239" y="642701"/>
                  </a:lnTo>
                  <a:close/>
                </a:path>
                <a:path w="3816350" h="1881505">
                  <a:moveTo>
                    <a:pt x="3233224" y="661662"/>
                  </a:moveTo>
                  <a:lnTo>
                    <a:pt x="2079871" y="282087"/>
                  </a:lnTo>
                  <a:lnTo>
                    <a:pt x="2086416" y="270871"/>
                  </a:lnTo>
                  <a:lnTo>
                    <a:pt x="3229399" y="647032"/>
                  </a:lnTo>
                  <a:lnTo>
                    <a:pt x="3233224" y="661662"/>
                  </a:lnTo>
                  <a:close/>
                </a:path>
                <a:path w="3816350" h="1881505">
                  <a:moveTo>
                    <a:pt x="2065316" y="290667"/>
                  </a:moveTo>
                  <a:lnTo>
                    <a:pt x="2057663" y="288149"/>
                  </a:lnTo>
                  <a:lnTo>
                    <a:pt x="2061204" y="275944"/>
                  </a:lnTo>
                  <a:lnTo>
                    <a:pt x="2069000" y="278510"/>
                  </a:lnTo>
                  <a:lnTo>
                    <a:pt x="2065316" y="290667"/>
                  </a:lnTo>
                  <a:close/>
                </a:path>
                <a:path w="3816350" h="1881505">
                  <a:moveTo>
                    <a:pt x="3251998" y="681210"/>
                  </a:moveTo>
                  <a:lnTo>
                    <a:pt x="2067533" y="291397"/>
                  </a:lnTo>
                  <a:lnTo>
                    <a:pt x="2071789" y="279428"/>
                  </a:lnTo>
                  <a:lnTo>
                    <a:pt x="3250962" y="667499"/>
                  </a:lnTo>
                  <a:lnTo>
                    <a:pt x="3251998" y="681210"/>
                  </a:lnTo>
                  <a:close/>
                </a:path>
                <a:path w="3816350" h="1881505">
                  <a:moveTo>
                    <a:pt x="2058127" y="301671"/>
                  </a:moveTo>
                  <a:lnTo>
                    <a:pt x="2052692" y="299883"/>
                  </a:lnTo>
                  <a:lnTo>
                    <a:pt x="2055375" y="287395"/>
                  </a:lnTo>
                  <a:lnTo>
                    <a:pt x="2055875" y="287560"/>
                  </a:lnTo>
                  <a:lnTo>
                    <a:pt x="2058127" y="301671"/>
                  </a:lnTo>
                  <a:close/>
                </a:path>
                <a:path w="3816350" h="1881505">
                  <a:moveTo>
                    <a:pt x="3266051" y="699205"/>
                  </a:moveTo>
                  <a:lnTo>
                    <a:pt x="2058127" y="301671"/>
                  </a:lnTo>
                  <a:lnTo>
                    <a:pt x="2062384" y="289702"/>
                  </a:lnTo>
                  <a:lnTo>
                    <a:pt x="3257004" y="682858"/>
                  </a:lnTo>
                  <a:lnTo>
                    <a:pt x="3266051" y="699205"/>
                  </a:lnTo>
                  <a:close/>
                </a:path>
                <a:path w="3816350" h="1881505">
                  <a:moveTo>
                    <a:pt x="3285363" y="718931"/>
                  </a:moveTo>
                  <a:lnTo>
                    <a:pt x="2041069" y="309428"/>
                  </a:lnTo>
                  <a:lnTo>
                    <a:pt x="2047614" y="298211"/>
                  </a:lnTo>
                  <a:lnTo>
                    <a:pt x="3284235" y="705190"/>
                  </a:lnTo>
                  <a:lnTo>
                    <a:pt x="3285363" y="718931"/>
                  </a:lnTo>
                  <a:close/>
                </a:path>
                <a:path w="3816350" h="1881505">
                  <a:moveTo>
                    <a:pt x="3294873" y="735431"/>
                  </a:moveTo>
                  <a:lnTo>
                    <a:pt x="2028087" y="318525"/>
                  </a:lnTo>
                  <a:lnTo>
                    <a:pt x="2035276" y="307521"/>
                  </a:lnTo>
                  <a:lnTo>
                    <a:pt x="3293407" y="721578"/>
                  </a:lnTo>
                  <a:lnTo>
                    <a:pt x="3294873" y="735431"/>
                  </a:lnTo>
                  <a:close/>
                </a:path>
                <a:path w="3816350" h="1881505">
                  <a:moveTo>
                    <a:pt x="2014533" y="327435"/>
                  </a:moveTo>
                  <a:lnTo>
                    <a:pt x="2009169" y="325669"/>
                  </a:lnTo>
                  <a:lnTo>
                    <a:pt x="2013139" y="313606"/>
                  </a:lnTo>
                  <a:lnTo>
                    <a:pt x="2021722" y="316430"/>
                  </a:lnTo>
                  <a:lnTo>
                    <a:pt x="2014533" y="327435"/>
                  </a:lnTo>
                  <a:close/>
                </a:path>
                <a:path w="3816350" h="1881505">
                  <a:moveTo>
                    <a:pt x="3300701" y="750719"/>
                  </a:moveTo>
                  <a:lnTo>
                    <a:pt x="2016679" y="328141"/>
                  </a:lnTo>
                  <a:lnTo>
                    <a:pt x="2023224" y="316925"/>
                  </a:lnTo>
                  <a:lnTo>
                    <a:pt x="3303813" y="738373"/>
                  </a:lnTo>
                  <a:lnTo>
                    <a:pt x="3300701" y="750719"/>
                  </a:lnTo>
                  <a:close/>
                </a:path>
                <a:path w="3816350" h="1881505">
                  <a:moveTo>
                    <a:pt x="3307387" y="766290"/>
                  </a:moveTo>
                  <a:lnTo>
                    <a:pt x="2001265" y="336438"/>
                  </a:lnTo>
                  <a:lnTo>
                    <a:pt x="2007667" y="325175"/>
                  </a:lnTo>
                  <a:lnTo>
                    <a:pt x="3313003" y="754768"/>
                  </a:lnTo>
                  <a:lnTo>
                    <a:pt x="3307387" y="766290"/>
                  </a:lnTo>
                  <a:close/>
                </a:path>
                <a:path w="3816350" h="1881505">
                  <a:moveTo>
                    <a:pt x="3315182" y="795595"/>
                  </a:moveTo>
                  <a:lnTo>
                    <a:pt x="1976374" y="354987"/>
                  </a:lnTo>
                  <a:lnTo>
                    <a:pt x="1988355" y="345559"/>
                  </a:lnTo>
                  <a:lnTo>
                    <a:pt x="1992683" y="333614"/>
                  </a:lnTo>
                  <a:lnTo>
                    <a:pt x="3316614" y="769326"/>
                  </a:lnTo>
                  <a:lnTo>
                    <a:pt x="3316005" y="782496"/>
                  </a:lnTo>
                  <a:lnTo>
                    <a:pt x="3318437" y="783296"/>
                  </a:lnTo>
                  <a:lnTo>
                    <a:pt x="3315182" y="795595"/>
                  </a:lnTo>
                  <a:close/>
                </a:path>
                <a:path w="3816350" h="1881505">
                  <a:moveTo>
                    <a:pt x="3322406" y="797972"/>
                  </a:moveTo>
                  <a:lnTo>
                    <a:pt x="3315683" y="795760"/>
                  </a:lnTo>
                  <a:lnTo>
                    <a:pt x="3326519" y="785956"/>
                  </a:lnTo>
                  <a:lnTo>
                    <a:pt x="3322406" y="797972"/>
                  </a:lnTo>
                  <a:close/>
                </a:path>
                <a:path w="3816350" h="1881505">
                  <a:moveTo>
                    <a:pt x="3323621" y="798372"/>
                  </a:moveTo>
                  <a:lnTo>
                    <a:pt x="3329880" y="787062"/>
                  </a:lnTo>
                  <a:lnTo>
                    <a:pt x="3331239" y="787509"/>
                  </a:lnTo>
                  <a:lnTo>
                    <a:pt x="3323621" y="798372"/>
                  </a:lnTo>
                  <a:close/>
                </a:path>
                <a:path w="3816350" h="1881505">
                  <a:moveTo>
                    <a:pt x="3336239" y="802525"/>
                  </a:moveTo>
                  <a:lnTo>
                    <a:pt x="3332490" y="801291"/>
                  </a:lnTo>
                  <a:lnTo>
                    <a:pt x="3337605" y="789604"/>
                  </a:lnTo>
                  <a:lnTo>
                    <a:pt x="3340680" y="790616"/>
                  </a:lnTo>
                  <a:lnTo>
                    <a:pt x="3336239" y="802525"/>
                  </a:lnTo>
                  <a:close/>
                </a:path>
                <a:path w="3816350" h="1881505">
                  <a:moveTo>
                    <a:pt x="1955682" y="361547"/>
                  </a:moveTo>
                  <a:lnTo>
                    <a:pt x="1958294" y="349036"/>
                  </a:lnTo>
                  <a:lnTo>
                    <a:pt x="1961941" y="350237"/>
                  </a:lnTo>
                  <a:lnTo>
                    <a:pt x="1955682" y="361547"/>
                  </a:lnTo>
                  <a:close/>
                </a:path>
                <a:path w="3816350" h="1881505">
                  <a:moveTo>
                    <a:pt x="3310210" y="807329"/>
                  </a:moveTo>
                  <a:lnTo>
                    <a:pt x="1959602" y="362837"/>
                  </a:lnTo>
                  <a:lnTo>
                    <a:pt x="1967291" y="351997"/>
                  </a:lnTo>
                  <a:lnTo>
                    <a:pt x="3322763" y="798090"/>
                  </a:lnTo>
                  <a:lnTo>
                    <a:pt x="3310210" y="807329"/>
                  </a:lnTo>
                  <a:close/>
                </a:path>
                <a:path w="3816350" h="1881505">
                  <a:moveTo>
                    <a:pt x="3343682" y="818345"/>
                  </a:moveTo>
                  <a:lnTo>
                    <a:pt x="3311069" y="807611"/>
                  </a:lnTo>
                  <a:lnTo>
                    <a:pt x="3323192" y="798231"/>
                  </a:lnTo>
                  <a:lnTo>
                    <a:pt x="3347939" y="806375"/>
                  </a:lnTo>
                  <a:lnTo>
                    <a:pt x="3343682" y="818345"/>
                  </a:lnTo>
                  <a:close/>
                </a:path>
                <a:path w="3816350" h="1881505">
                  <a:moveTo>
                    <a:pt x="3344147" y="831868"/>
                  </a:moveTo>
                  <a:lnTo>
                    <a:pt x="1951269" y="373464"/>
                  </a:lnTo>
                  <a:lnTo>
                    <a:pt x="1952736" y="360577"/>
                  </a:lnTo>
                  <a:lnTo>
                    <a:pt x="3347330" y="819545"/>
                  </a:lnTo>
                  <a:lnTo>
                    <a:pt x="3344147" y="831868"/>
                  </a:lnTo>
                  <a:close/>
                </a:path>
                <a:path w="3816350" h="1881505">
                  <a:moveTo>
                    <a:pt x="1933419" y="368436"/>
                  </a:moveTo>
                  <a:lnTo>
                    <a:pt x="1933403" y="367585"/>
                  </a:lnTo>
                  <a:lnTo>
                    <a:pt x="1933760" y="367702"/>
                  </a:lnTo>
                  <a:lnTo>
                    <a:pt x="1933419" y="368436"/>
                  </a:lnTo>
                  <a:close/>
                </a:path>
                <a:path w="3816350" h="1881505">
                  <a:moveTo>
                    <a:pt x="1934054" y="371175"/>
                  </a:moveTo>
                  <a:lnTo>
                    <a:pt x="1934190" y="367844"/>
                  </a:lnTo>
                  <a:lnTo>
                    <a:pt x="1935978" y="368432"/>
                  </a:lnTo>
                  <a:lnTo>
                    <a:pt x="1934054" y="371175"/>
                  </a:lnTo>
                  <a:close/>
                </a:path>
                <a:path w="3816350" h="1881505">
                  <a:moveTo>
                    <a:pt x="3360202" y="850522"/>
                  </a:moveTo>
                  <a:lnTo>
                    <a:pt x="1937500" y="382303"/>
                  </a:lnTo>
                  <a:lnTo>
                    <a:pt x="1943258" y="370828"/>
                  </a:lnTo>
                  <a:lnTo>
                    <a:pt x="3362098" y="837776"/>
                  </a:lnTo>
                  <a:lnTo>
                    <a:pt x="3360202" y="850522"/>
                  </a:lnTo>
                  <a:close/>
                </a:path>
                <a:path w="3816350" h="1881505">
                  <a:moveTo>
                    <a:pt x="3363119" y="845286"/>
                  </a:moveTo>
                  <a:lnTo>
                    <a:pt x="3364673" y="838623"/>
                  </a:lnTo>
                  <a:lnTo>
                    <a:pt x="3366247" y="839141"/>
                  </a:lnTo>
                  <a:lnTo>
                    <a:pt x="3363119" y="845286"/>
                  </a:lnTo>
                  <a:close/>
                </a:path>
                <a:path w="3816350" h="1881505">
                  <a:moveTo>
                    <a:pt x="1928360" y="379295"/>
                  </a:moveTo>
                  <a:lnTo>
                    <a:pt x="1933419" y="368436"/>
                  </a:lnTo>
                  <a:lnTo>
                    <a:pt x="1933484" y="371987"/>
                  </a:lnTo>
                  <a:lnTo>
                    <a:pt x="1928360" y="379295"/>
                  </a:lnTo>
                  <a:close/>
                </a:path>
                <a:path w="3816350" h="1881505">
                  <a:moveTo>
                    <a:pt x="1933652" y="381037"/>
                  </a:moveTo>
                  <a:lnTo>
                    <a:pt x="1933484" y="371987"/>
                  </a:lnTo>
                  <a:lnTo>
                    <a:pt x="1934054" y="371175"/>
                  </a:lnTo>
                  <a:lnTo>
                    <a:pt x="1933652" y="381037"/>
                  </a:lnTo>
                  <a:close/>
                </a:path>
                <a:path w="3816350" h="1881505">
                  <a:moveTo>
                    <a:pt x="3361776" y="851040"/>
                  </a:moveTo>
                  <a:lnTo>
                    <a:pt x="3360417" y="850592"/>
                  </a:lnTo>
                  <a:lnTo>
                    <a:pt x="3363119" y="845286"/>
                  </a:lnTo>
                  <a:lnTo>
                    <a:pt x="3361776" y="851040"/>
                  </a:lnTo>
                  <a:close/>
                </a:path>
                <a:path w="3816350" h="1881505">
                  <a:moveTo>
                    <a:pt x="3375435" y="882275"/>
                  </a:moveTo>
                  <a:lnTo>
                    <a:pt x="1911322" y="400428"/>
                  </a:lnTo>
                  <a:lnTo>
                    <a:pt x="1914935" y="388247"/>
                  </a:lnTo>
                  <a:lnTo>
                    <a:pt x="1924876" y="391519"/>
                  </a:lnTo>
                  <a:lnTo>
                    <a:pt x="1930563" y="380020"/>
                  </a:lnTo>
                  <a:lnTo>
                    <a:pt x="3379585" y="856901"/>
                  </a:lnTo>
                  <a:lnTo>
                    <a:pt x="3374828" y="868705"/>
                  </a:lnTo>
                  <a:lnTo>
                    <a:pt x="3375435" y="882275"/>
                  </a:lnTo>
                  <a:close/>
                </a:path>
                <a:path w="3816350" h="1881505">
                  <a:moveTo>
                    <a:pt x="1906316" y="398780"/>
                  </a:moveTo>
                  <a:lnTo>
                    <a:pt x="1899092" y="396403"/>
                  </a:lnTo>
                  <a:lnTo>
                    <a:pt x="1903420" y="384457"/>
                  </a:lnTo>
                  <a:lnTo>
                    <a:pt x="1906316" y="398780"/>
                  </a:lnTo>
                  <a:close/>
                </a:path>
                <a:path w="3816350" h="1881505">
                  <a:moveTo>
                    <a:pt x="1911322" y="400428"/>
                  </a:moveTo>
                  <a:lnTo>
                    <a:pt x="1910249" y="400075"/>
                  </a:lnTo>
                  <a:lnTo>
                    <a:pt x="1913504" y="387776"/>
                  </a:lnTo>
                  <a:lnTo>
                    <a:pt x="1911322" y="400428"/>
                  </a:lnTo>
                  <a:close/>
                </a:path>
                <a:path w="3816350" h="1881505">
                  <a:moveTo>
                    <a:pt x="3379046" y="896834"/>
                  </a:moveTo>
                  <a:lnTo>
                    <a:pt x="1897410" y="409220"/>
                  </a:lnTo>
                  <a:lnTo>
                    <a:pt x="1904957" y="398333"/>
                  </a:lnTo>
                  <a:lnTo>
                    <a:pt x="3381443" y="884252"/>
                  </a:lnTo>
                  <a:lnTo>
                    <a:pt x="3379046" y="896834"/>
                  </a:lnTo>
                  <a:close/>
                </a:path>
                <a:path w="3816350" h="1881505">
                  <a:moveTo>
                    <a:pt x="1883636" y="414739"/>
                  </a:moveTo>
                  <a:lnTo>
                    <a:pt x="1882534" y="404324"/>
                  </a:lnTo>
                  <a:lnTo>
                    <a:pt x="1885360" y="412442"/>
                  </a:lnTo>
                  <a:lnTo>
                    <a:pt x="1883636" y="414739"/>
                  </a:lnTo>
                  <a:close/>
                </a:path>
                <a:path w="3816350" h="1881505">
                  <a:moveTo>
                    <a:pt x="3390525" y="913981"/>
                  </a:moveTo>
                  <a:lnTo>
                    <a:pt x="1887790" y="419424"/>
                  </a:lnTo>
                  <a:lnTo>
                    <a:pt x="1885360" y="412442"/>
                  </a:lnTo>
                  <a:lnTo>
                    <a:pt x="1889686" y="406678"/>
                  </a:lnTo>
                  <a:lnTo>
                    <a:pt x="3393851" y="901706"/>
                  </a:lnTo>
                  <a:lnTo>
                    <a:pt x="3390525" y="913981"/>
                  </a:lnTo>
                  <a:close/>
                </a:path>
                <a:path w="3816350" h="1881505">
                  <a:moveTo>
                    <a:pt x="1887790" y="419424"/>
                  </a:moveTo>
                  <a:lnTo>
                    <a:pt x="1883999" y="418176"/>
                  </a:lnTo>
                  <a:lnTo>
                    <a:pt x="1883636" y="414739"/>
                  </a:lnTo>
                  <a:lnTo>
                    <a:pt x="1885360" y="412442"/>
                  </a:lnTo>
                  <a:lnTo>
                    <a:pt x="1887790" y="419424"/>
                  </a:lnTo>
                  <a:close/>
                </a:path>
                <a:path w="3816350" h="1881505">
                  <a:moveTo>
                    <a:pt x="1883999" y="418176"/>
                  </a:moveTo>
                  <a:lnTo>
                    <a:pt x="1881639" y="417399"/>
                  </a:lnTo>
                  <a:lnTo>
                    <a:pt x="1883636" y="414739"/>
                  </a:lnTo>
                  <a:lnTo>
                    <a:pt x="1883999" y="418176"/>
                  </a:lnTo>
                  <a:close/>
                </a:path>
                <a:path w="3816350" h="1881505">
                  <a:moveTo>
                    <a:pt x="3399714" y="930376"/>
                  </a:moveTo>
                  <a:lnTo>
                    <a:pt x="1867442" y="426097"/>
                  </a:lnTo>
                  <a:lnTo>
                    <a:pt x="1875918" y="415516"/>
                  </a:lnTo>
                  <a:lnTo>
                    <a:pt x="3399894" y="917065"/>
                  </a:lnTo>
                  <a:lnTo>
                    <a:pt x="3399714" y="930376"/>
                  </a:lnTo>
                  <a:close/>
                </a:path>
                <a:path w="3816350" h="1881505">
                  <a:moveTo>
                    <a:pt x="3393384" y="941662"/>
                  </a:moveTo>
                  <a:lnTo>
                    <a:pt x="1859681" y="436913"/>
                  </a:lnTo>
                  <a:lnTo>
                    <a:pt x="1870946" y="427250"/>
                  </a:lnTo>
                  <a:lnTo>
                    <a:pt x="3398785" y="930070"/>
                  </a:lnTo>
                  <a:lnTo>
                    <a:pt x="3393384" y="941662"/>
                  </a:lnTo>
                  <a:close/>
                </a:path>
                <a:path w="3816350" h="1881505">
                  <a:moveTo>
                    <a:pt x="3407188" y="946205"/>
                  </a:moveTo>
                  <a:lnTo>
                    <a:pt x="3396102" y="942557"/>
                  </a:lnTo>
                  <a:lnTo>
                    <a:pt x="3401073" y="930823"/>
                  </a:lnTo>
                  <a:lnTo>
                    <a:pt x="3405221" y="932188"/>
                  </a:lnTo>
                  <a:lnTo>
                    <a:pt x="3407188" y="946205"/>
                  </a:lnTo>
                  <a:close/>
                </a:path>
                <a:path w="3816350" h="1881505">
                  <a:moveTo>
                    <a:pt x="1840133" y="443850"/>
                  </a:moveTo>
                  <a:lnTo>
                    <a:pt x="1834340" y="441943"/>
                  </a:lnTo>
                  <a:lnTo>
                    <a:pt x="1839311" y="430209"/>
                  </a:lnTo>
                  <a:lnTo>
                    <a:pt x="1842816" y="431363"/>
                  </a:lnTo>
                  <a:lnTo>
                    <a:pt x="1840133" y="443850"/>
                  </a:lnTo>
                  <a:close/>
                </a:path>
                <a:path w="3816350" h="1881505">
                  <a:moveTo>
                    <a:pt x="1846341" y="445893"/>
                  </a:moveTo>
                  <a:lnTo>
                    <a:pt x="1842098" y="444497"/>
                  </a:lnTo>
                  <a:lnTo>
                    <a:pt x="1843302" y="431523"/>
                  </a:lnTo>
                  <a:lnTo>
                    <a:pt x="1848809" y="433335"/>
                  </a:lnTo>
                  <a:lnTo>
                    <a:pt x="1846341" y="445893"/>
                  </a:lnTo>
                  <a:close/>
                </a:path>
                <a:path w="3816350" h="1881505">
                  <a:moveTo>
                    <a:pt x="3406650" y="959399"/>
                  </a:moveTo>
                  <a:lnTo>
                    <a:pt x="1849417" y="446905"/>
                  </a:lnTo>
                  <a:lnTo>
                    <a:pt x="1851956" y="434371"/>
                  </a:lnTo>
                  <a:lnTo>
                    <a:pt x="3410048" y="947147"/>
                  </a:lnTo>
                  <a:lnTo>
                    <a:pt x="3406650" y="959399"/>
                  </a:lnTo>
                  <a:close/>
                </a:path>
                <a:path w="3816350" h="1881505">
                  <a:moveTo>
                    <a:pt x="3415125" y="975558"/>
                  </a:moveTo>
                  <a:lnTo>
                    <a:pt x="1822974" y="451573"/>
                  </a:lnTo>
                  <a:lnTo>
                    <a:pt x="1828881" y="440147"/>
                  </a:lnTo>
                  <a:lnTo>
                    <a:pt x="3418703" y="963365"/>
                  </a:lnTo>
                  <a:lnTo>
                    <a:pt x="3415125" y="975558"/>
                  </a:lnTo>
                  <a:close/>
                </a:path>
                <a:path w="3816350" h="1881505">
                  <a:moveTo>
                    <a:pt x="1817588" y="463170"/>
                  </a:moveTo>
                  <a:lnTo>
                    <a:pt x="1816945" y="462959"/>
                  </a:lnTo>
                  <a:lnTo>
                    <a:pt x="1822202" y="451319"/>
                  </a:lnTo>
                  <a:lnTo>
                    <a:pt x="1824491" y="452072"/>
                  </a:lnTo>
                  <a:lnTo>
                    <a:pt x="1817588" y="463170"/>
                  </a:lnTo>
                  <a:close/>
                </a:path>
                <a:path w="3816350" h="1881505">
                  <a:moveTo>
                    <a:pt x="3417520" y="989716"/>
                  </a:moveTo>
                  <a:lnTo>
                    <a:pt x="1820807" y="464230"/>
                  </a:lnTo>
                  <a:lnTo>
                    <a:pt x="1824491" y="452072"/>
                  </a:lnTo>
                  <a:lnTo>
                    <a:pt x="3425639" y="979018"/>
                  </a:lnTo>
                  <a:lnTo>
                    <a:pt x="3417520" y="989716"/>
                  </a:lnTo>
                  <a:close/>
                </a:path>
                <a:path w="3816350" h="1881505">
                  <a:moveTo>
                    <a:pt x="3427926" y="1006511"/>
                  </a:moveTo>
                  <a:lnTo>
                    <a:pt x="1805751" y="472645"/>
                  </a:lnTo>
                  <a:lnTo>
                    <a:pt x="1813154" y="461711"/>
                  </a:lnTo>
                  <a:lnTo>
                    <a:pt x="3430752" y="994071"/>
                  </a:lnTo>
                  <a:lnTo>
                    <a:pt x="3427926" y="1006511"/>
                  </a:lnTo>
                  <a:close/>
                </a:path>
                <a:path w="3816350" h="1881505">
                  <a:moveTo>
                    <a:pt x="3432074" y="1007876"/>
                  </a:moveTo>
                  <a:lnTo>
                    <a:pt x="3431573" y="1007711"/>
                  </a:lnTo>
                  <a:lnTo>
                    <a:pt x="3435615" y="995671"/>
                  </a:lnTo>
                  <a:lnTo>
                    <a:pt x="3437546" y="996307"/>
                  </a:lnTo>
                  <a:lnTo>
                    <a:pt x="3432074" y="1007876"/>
                  </a:lnTo>
                  <a:close/>
                </a:path>
                <a:path w="3816350" h="1881505">
                  <a:moveTo>
                    <a:pt x="3437867" y="1009783"/>
                  </a:moveTo>
                  <a:lnTo>
                    <a:pt x="3432074" y="1007876"/>
                  </a:lnTo>
                  <a:lnTo>
                    <a:pt x="3443983" y="998425"/>
                  </a:lnTo>
                  <a:lnTo>
                    <a:pt x="3437867" y="1009783"/>
                  </a:lnTo>
                  <a:close/>
                </a:path>
                <a:path w="3816350" h="1881505">
                  <a:moveTo>
                    <a:pt x="1795558" y="482660"/>
                  </a:moveTo>
                  <a:lnTo>
                    <a:pt x="1785688" y="479412"/>
                  </a:lnTo>
                  <a:lnTo>
                    <a:pt x="1788729" y="467043"/>
                  </a:lnTo>
                  <a:lnTo>
                    <a:pt x="1797454" y="469914"/>
                  </a:lnTo>
                  <a:lnTo>
                    <a:pt x="1795558" y="482660"/>
                  </a:lnTo>
                  <a:close/>
                </a:path>
                <a:path w="3816350" h="1881505">
                  <a:moveTo>
                    <a:pt x="3436043" y="1022552"/>
                  </a:moveTo>
                  <a:lnTo>
                    <a:pt x="1795558" y="482660"/>
                  </a:lnTo>
                  <a:lnTo>
                    <a:pt x="1798313" y="470197"/>
                  </a:lnTo>
                  <a:lnTo>
                    <a:pt x="3442302" y="1011242"/>
                  </a:lnTo>
                  <a:lnTo>
                    <a:pt x="3436043" y="1022552"/>
                  </a:lnTo>
                  <a:close/>
                </a:path>
                <a:path w="3816350" h="1881505">
                  <a:moveTo>
                    <a:pt x="3443409" y="1024977"/>
                  </a:moveTo>
                  <a:lnTo>
                    <a:pt x="3440835" y="1024129"/>
                  </a:lnTo>
                  <a:lnTo>
                    <a:pt x="3445520" y="1012301"/>
                  </a:lnTo>
                  <a:lnTo>
                    <a:pt x="3443409" y="1024977"/>
                  </a:lnTo>
                  <a:close/>
                </a:path>
                <a:path w="3816350" h="1881505">
                  <a:moveTo>
                    <a:pt x="3448165" y="1039912"/>
                  </a:moveTo>
                  <a:lnTo>
                    <a:pt x="1784364" y="492347"/>
                  </a:lnTo>
                  <a:lnTo>
                    <a:pt x="1785617" y="479389"/>
                  </a:lnTo>
                  <a:lnTo>
                    <a:pt x="3451849" y="1027754"/>
                  </a:lnTo>
                  <a:lnTo>
                    <a:pt x="3448165" y="1039912"/>
                  </a:lnTo>
                  <a:close/>
                </a:path>
                <a:path w="3816350" h="1881505">
                  <a:moveTo>
                    <a:pt x="3462075" y="1057860"/>
                  </a:moveTo>
                  <a:lnTo>
                    <a:pt x="1768522" y="500503"/>
                  </a:lnTo>
                  <a:lnTo>
                    <a:pt x="1772492" y="488439"/>
                  </a:lnTo>
                  <a:lnTo>
                    <a:pt x="3469264" y="1046855"/>
                  </a:lnTo>
                  <a:lnTo>
                    <a:pt x="3462075" y="1057860"/>
                  </a:lnTo>
                  <a:close/>
                </a:path>
                <a:path w="3816350" h="1881505">
                  <a:moveTo>
                    <a:pt x="1760689" y="511295"/>
                  </a:moveTo>
                  <a:lnTo>
                    <a:pt x="1753823" y="509036"/>
                  </a:lnTo>
                  <a:lnTo>
                    <a:pt x="1758437" y="497184"/>
                  </a:lnTo>
                  <a:lnTo>
                    <a:pt x="1760689" y="511295"/>
                  </a:lnTo>
                  <a:close/>
                </a:path>
                <a:path w="3816350" h="1881505">
                  <a:moveTo>
                    <a:pt x="3469548" y="1073689"/>
                  </a:moveTo>
                  <a:lnTo>
                    <a:pt x="1760689" y="511295"/>
                  </a:lnTo>
                  <a:lnTo>
                    <a:pt x="1767020" y="500008"/>
                  </a:lnTo>
                  <a:lnTo>
                    <a:pt x="3472660" y="1061343"/>
                  </a:lnTo>
                  <a:lnTo>
                    <a:pt x="3469548" y="1073689"/>
                  </a:lnTo>
                  <a:close/>
                </a:path>
                <a:path w="3816350" h="1881505">
                  <a:moveTo>
                    <a:pt x="1733132" y="515596"/>
                  </a:moveTo>
                  <a:lnTo>
                    <a:pt x="1730414" y="514701"/>
                  </a:lnTo>
                  <a:lnTo>
                    <a:pt x="1736458" y="503321"/>
                  </a:lnTo>
                  <a:lnTo>
                    <a:pt x="1737245" y="503579"/>
                  </a:lnTo>
                  <a:lnTo>
                    <a:pt x="1733132" y="515596"/>
                  </a:lnTo>
                  <a:close/>
                </a:path>
                <a:path w="3816350" h="1881505">
                  <a:moveTo>
                    <a:pt x="1747278" y="520252"/>
                  </a:moveTo>
                  <a:lnTo>
                    <a:pt x="1738624" y="517404"/>
                  </a:lnTo>
                  <a:lnTo>
                    <a:pt x="1740806" y="504752"/>
                  </a:lnTo>
                  <a:lnTo>
                    <a:pt x="1744597" y="505999"/>
                  </a:lnTo>
                  <a:lnTo>
                    <a:pt x="1747278" y="520252"/>
                  </a:lnTo>
                  <a:close/>
                </a:path>
                <a:path w="3816350" h="1881505">
                  <a:moveTo>
                    <a:pt x="3481670" y="1091049"/>
                  </a:moveTo>
                  <a:lnTo>
                    <a:pt x="1747278" y="520252"/>
                  </a:lnTo>
                  <a:lnTo>
                    <a:pt x="1745670" y="506352"/>
                  </a:lnTo>
                  <a:lnTo>
                    <a:pt x="3485641" y="1078985"/>
                  </a:lnTo>
                  <a:lnTo>
                    <a:pt x="3481670" y="1091049"/>
                  </a:lnTo>
                  <a:close/>
                </a:path>
                <a:path w="3816350" h="1881505">
                  <a:moveTo>
                    <a:pt x="1728933" y="527584"/>
                  </a:moveTo>
                  <a:lnTo>
                    <a:pt x="1726572" y="526807"/>
                  </a:lnTo>
                  <a:lnTo>
                    <a:pt x="1733332" y="515662"/>
                  </a:lnTo>
                  <a:lnTo>
                    <a:pt x="1733904" y="515850"/>
                  </a:lnTo>
                  <a:lnTo>
                    <a:pt x="1728933" y="527584"/>
                  </a:lnTo>
                  <a:close/>
                </a:path>
                <a:path w="3816350" h="1881505">
                  <a:moveTo>
                    <a:pt x="3503162" y="1111492"/>
                  </a:moveTo>
                  <a:lnTo>
                    <a:pt x="1729576" y="527796"/>
                  </a:lnTo>
                  <a:lnTo>
                    <a:pt x="1733904" y="515850"/>
                  </a:lnTo>
                  <a:lnTo>
                    <a:pt x="3501911" y="1097710"/>
                  </a:lnTo>
                  <a:lnTo>
                    <a:pt x="3503162" y="1111492"/>
                  </a:lnTo>
                  <a:close/>
                </a:path>
                <a:path w="3816350" h="1881505">
                  <a:moveTo>
                    <a:pt x="3517930" y="1129722"/>
                  </a:moveTo>
                  <a:lnTo>
                    <a:pt x="1720099" y="538047"/>
                  </a:lnTo>
                  <a:lnTo>
                    <a:pt x="1720708" y="524877"/>
                  </a:lnTo>
                  <a:lnTo>
                    <a:pt x="3516966" y="1116035"/>
                  </a:lnTo>
                  <a:lnTo>
                    <a:pt x="3517930" y="1129722"/>
                  </a:lnTo>
                  <a:close/>
                </a:path>
                <a:path w="3816350" h="1881505">
                  <a:moveTo>
                    <a:pt x="3516392" y="1142586"/>
                  </a:moveTo>
                  <a:lnTo>
                    <a:pt x="1704471" y="546274"/>
                  </a:lnTo>
                  <a:lnTo>
                    <a:pt x="1707154" y="533787"/>
                  </a:lnTo>
                  <a:lnTo>
                    <a:pt x="3516929" y="1129393"/>
                  </a:lnTo>
                  <a:lnTo>
                    <a:pt x="3516392" y="1142586"/>
                  </a:lnTo>
                  <a:close/>
                </a:path>
                <a:path w="3816350" h="1881505">
                  <a:moveTo>
                    <a:pt x="3522114" y="1144469"/>
                  </a:moveTo>
                  <a:lnTo>
                    <a:pt x="3516392" y="1142586"/>
                  </a:lnTo>
                  <a:lnTo>
                    <a:pt x="3518932" y="1130052"/>
                  </a:lnTo>
                  <a:lnTo>
                    <a:pt x="3525440" y="1132194"/>
                  </a:lnTo>
                  <a:lnTo>
                    <a:pt x="3522114" y="1144469"/>
                  </a:lnTo>
                  <a:close/>
                </a:path>
                <a:path w="3816350" h="1881505">
                  <a:moveTo>
                    <a:pt x="3532913" y="1148023"/>
                  </a:moveTo>
                  <a:lnTo>
                    <a:pt x="3524617" y="1145293"/>
                  </a:lnTo>
                  <a:lnTo>
                    <a:pt x="3533737" y="1134924"/>
                  </a:lnTo>
                  <a:lnTo>
                    <a:pt x="3532913" y="1148023"/>
                  </a:lnTo>
                  <a:close/>
                </a:path>
                <a:path w="3816350" h="1881505">
                  <a:moveTo>
                    <a:pt x="3545179" y="1165430"/>
                  </a:moveTo>
                  <a:lnTo>
                    <a:pt x="1692490" y="555701"/>
                  </a:lnTo>
                  <a:lnTo>
                    <a:pt x="1693743" y="542743"/>
                  </a:lnTo>
                  <a:lnTo>
                    <a:pt x="3543355" y="1151460"/>
                  </a:lnTo>
                  <a:lnTo>
                    <a:pt x="3545179" y="1165430"/>
                  </a:lnTo>
                  <a:close/>
                </a:path>
                <a:path w="3816350" h="1881505">
                  <a:moveTo>
                    <a:pt x="3553117" y="1168043"/>
                  </a:moveTo>
                  <a:lnTo>
                    <a:pt x="3545179" y="1165430"/>
                  </a:lnTo>
                  <a:lnTo>
                    <a:pt x="3552153" y="1154355"/>
                  </a:lnTo>
                  <a:lnTo>
                    <a:pt x="3557088" y="1155979"/>
                  </a:lnTo>
                  <a:lnTo>
                    <a:pt x="3553117" y="1168043"/>
                  </a:lnTo>
                  <a:close/>
                </a:path>
                <a:path w="3816350" h="1881505">
                  <a:moveTo>
                    <a:pt x="3548289" y="1179824"/>
                  </a:moveTo>
                  <a:lnTo>
                    <a:pt x="1683084" y="565976"/>
                  </a:lnTo>
                  <a:lnTo>
                    <a:pt x="1682191" y="552312"/>
                  </a:lnTo>
                  <a:lnTo>
                    <a:pt x="3552617" y="1167878"/>
                  </a:lnTo>
                  <a:lnTo>
                    <a:pt x="3548289" y="1179824"/>
                  </a:lnTo>
                  <a:close/>
                </a:path>
                <a:path w="3816350" h="1881505">
                  <a:moveTo>
                    <a:pt x="3563881" y="1184955"/>
                  </a:moveTo>
                  <a:lnTo>
                    <a:pt x="3549505" y="1180224"/>
                  </a:lnTo>
                  <a:lnTo>
                    <a:pt x="3553189" y="1168066"/>
                  </a:lnTo>
                  <a:lnTo>
                    <a:pt x="3569210" y="1173339"/>
                  </a:lnTo>
                  <a:lnTo>
                    <a:pt x="3563881" y="1184955"/>
                  </a:lnTo>
                  <a:close/>
                </a:path>
                <a:path w="3816350" h="1881505">
                  <a:moveTo>
                    <a:pt x="3570219" y="1174308"/>
                  </a:moveTo>
                  <a:lnTo>
                    <a:pt x="3570283" y="1173692"/>
                  </a:lnTo>
                  <a:lnTo>
                    <a:pt x="3570497" y="1173763"/>
                  </a:lnTo>
                  <a:lnTo>
                    <a:pt x="3570219" y="1174308"/>
                  </a:lnTo>
                  <a:close/>
                </a:path>
                <a:path w="3816350" h="1881505">
                  <a:moveTo>
                    <a:pt x="3569264" y="1183641"/>
                  </a:moveTo>
                  <a:lnTo>
                    <a:pt x="3570034" y="1176117"/>
                  </a:lnTo>
                  <a:lnTo>
                    <a:pt x="3570497" y="1173763"/>
                  </a:lnTo>
                  <a:lnTo>
                    <a:pt x="3571713" y="1174163"/>
                  </a:lnTo>
                  <a:lnTo>
                    <a:pt x="3569264" y="1183641"/>
                  </a:lnTo>
                  <a:close/>
                </a:path>
                <a:path w="3816350" h="1881505">
                  <a:moveTo>
                    <a:pt x="3573643" y="1176092"/>
                  </a:moveTo>
                  <a:lnTo>
                    <a:pt x="3573930" y="1174892"/>
                  </a:lnTo>
                  <a:lnTo>
                    <a:pt x="3574145" y="1174963"/>
                  </a:lnTo>
                  <a:lnTo>
                    <a:pt x="3573643" y="1176092"/>
                  </a:lnTo>
                  <a:close/>
                </a:path>
                <a:path w="3816350" h="1881505">
                  <a:moveTo>
                    <a:pt x="3568029" y="1186320"/>
                  </a:moveTo>
                  <a:lnTo>
                    <a:pt x="3564667" y="1185214"/>
                  </a:lnTo>
                  <a:lnTo>
                    <a:pt x="3570219" y="1174308"/>
                  </a:lnTo>
                  <a:lnTo>
                    <a:pt x="3570034" y="1176117"/>
                  </a:lnTo>
                  <a:lnTo>
                    <a:pt x="3568029" y="1186320"/>
                  </a:lnTo>
                  <a:close/>
                </a:path>
                <a:path w="3816350" h="1881505">
                  <a:moveTo>
                    <a:pt x="3570961" y="1187285"/>
                  </a:moveTo>
                  <a:lnTo>
                    <a:pt x="3568959" y="1186626"/>
                  </a:lnTo>
                  <a:lnTo>
                    <a:pt x="3573643" y="1176092"/>
                  </a:lnTo>
                  <a:lnTo>
                    <a:pt x="3570961" y="1187285"/>
                  </a:lnTo>
                  <a:close/>
                </a:path>
                <a:path w="3816350" h="1881505">
                  <a:moveTo>
                    <a:pt x="3568959" y="1186626"/>
                  </a:moveTo>
                  <a:lnTo>
                    <a:pt x="3568530" y="1186485"/>
                  </a:lnTo>
                  <a:lnTo>
                    <a:pt x="3569264" y="1183641"/>
                  </a:lnTo>
                  <a:lnTo>
                    <a:pt x="3568959" y="1186626"/>
                  </a:lnTo>
                  <a:close/>
                </a:path>
                <a:path w="3816350" h="1881505">
                  <a:moveTo>
                    <a:pt x="1658602" y="571288"/>
                  </a:moveTo>
                  <a:lnTo>
                    <a:pt x="1657529" y="570935"/>
                  </a:lnTo>
                  <a:lnTo>
                    <a:pt x="1660999" y="558707"/>
                  </a:lnTo>
                  <a:lnTo>
                    <a:pt x="1663931" y="559672"/>
                  </a:lnTo>
                  <a:lnTo>
                    <a:pt x="1658602" y="571288"/>
                  </a:lnTo>
                  <a:close/>
                </a:path>
                <a:path w="3816350" h="1881505">
                  <a:moveTo>
                    <a:pt x="1665811" y="573661"/>
                  </a:moveTo>
                  <a:lnTo>
                    <a:pt x="1662021" y="572413"/>
                  </a:lnTo>
                  <a:lnTo>
                    <a:pt x="1668065" y="561033"/>
                  </a:lnTo>
                  <a:lnTo>
                    <a:pt x="1669781" y="561598"/>
                  </a:lnTo>
                  <a:lnTo>
                    <a:pt x="1665811" y="573661"/>
                  </a:lnTo>
                  <a:close/>
                </a:path>
                <a:path w="3816350" h="1881505">
                  <a:moveTo>
                    <a:pt x="1673822" y="576297"/>
                  </a:moveTo>
                  <a:lnTo>
                    <a:pt x="1669602" y="574909"/>
                  </a:lnTo>
                  <a:lnTo>
                    <a:pt x="1674931" y="563292"/>
                  </a:lnTo>
                  <a:lnTo>
                    <a:pt x="1676934" y="563951"/>
                  </a:lnTo>
                  <a:lnTo>
                    <a:pt x="1673822" y="576297"/>
                  </a:lnTo>
                  <a:close/>
                </a:path>
                <a:path w="3816350" h="1881505">
                  <a:moveTo>
                    <a:pt x="3584013" y="1204951"/>
                  </a:moveTo>
                  <a:lnTo>
                    <a:pt x="1673822" y="576297"/>
                  </a:lnTo>
                  <a:lnTo>
                    <a:pt x="1682298" y="565717"/>
                  </a:lnTo>
                  <a:lnTo>
                    <a:pt x="3585623" y="1192111"/>
                  </a:lnTo>
                  <a:lnTo>
                    <a:pt x="3584013" y="1204951"/>
                  </a:lnTo>
                  <a:close/>
                </a:path>
                <a:path w="3816350" h="1881505">
                  <a:moveTo>
                    <a:pt x="3591237" y="1207328"/>
                  </a:moveTo>
                  <a:lnTo>
                    <a:pt x="3585730" y="1205516"/>
                  </a:lnTo>
                  <a:lnTo>
                    <a:pt x="3595493" y="1195359"/>
                  </a:lnTo>
                  <a:lnTo>
                    <a:pt x="3591237" y="1207328"/>
                  </a:lnTo>
                  <a:close/>
                </a:path>
                <a:path w="3816350" h="1881505">
                  <a:moveTo>
                    <a:pt x="1651828" y="582429"/>
                  </a:moveTo>
                  <a:lnTo>
                    <a:pt x="1647108" y="580876"/>
                  </a:lnTo>
                  <a:lnTo>
                    <a:pt x="1658087" y="571119"/>
                  </a:lnTo>
                  <a:lnTo>
                    <a:pt x="1651828" y="582429"/>
                  </a:lnTo>
                  <a:close/>
                </a:path>
                <a:path w="3816350" h="1881505">
                  <a:moveTo>
                    <a:pt x="3606434" y="1225700"/>
                  </a:moveTo>
                  <a:lnTo>
                    <a:pt x="1653616" y="583018"/>
                  </a:lnTo>
                  <a:lnTo>
                    <a:pt x="1660304" y="571849"/>
                  </a:lnTo>
                  <a:lnTo>
                    <a:pt x="3610190" y="1213566"/>
                  </a:lnTo>
                  <a:lnTo>
                    <a:pt x="3606841" y="1224618"/>
                  </a:lnTo>
                  <a:lnTo>
                    <a:pt x="3606434" y="1225700"/>
                  </a:lnTo>
                  <a:close/>
                </a:path>
                <a:path w="3816350" h="1881505">
                  <a:moveTo>
                    <a:pt x="3609081" y="1226571"/>
                  </a:moveTo>
                  <a:lnTo>
                    <a:pt x="3606506" y="1225723"/>
                  </a:lnTo>
                  <a:lnTo>
                    <a:pt x="3606841" y="1224618"/>
                  </a:lnTo>
                  <a:lnTo>
                    <a:pt x="3610905" y="1213801"/>
                  </a:lnTo>
                  <a:lnTo>
                    <a:pt x="3613122" y="1214531"/>
                  </a:lnTo>
                  <a:lnTo>
                    <a:pt x="3609081" y="1226571"/>
                  </a:lnTo>
                  <a:close/>
                </a:path>
                <a:path w="3816350" h="1881505">
                  <a:moveTo>
                    <a:pt x="3621239" y="1230572"/>
                  </a:moveTo>
                  <a:lnTo>
                    <a:pt x="3614087" y="1228218"/>
                  </a:lnTo>
                  <a:lnTo>
                    <a:pt x="3622992" y="1217779"/>
                  </a:lnTo>
                  <a:lnTo>
                    <a:pt x="3621239" y="1230572"/>
                  </a:lnTo>
                  <a:close/>
                </a:path>
                <a:path w="3816350" h="1881505">
                  <a:moveTo>
                    <a:pt x="3628892" y="1233091"/>
                  </a:moveTo>
                  <a:lnTo>
                    <a:pt x="3624887" y="1231773"/>
                  </a:lnTo>
                  <a:lnTo>
                    <a:pt x="3629143" y="1219803"/>
                  </a:lnTo>
                  <a:lnTo>
                    <a:pt x="3633363" y="1221192"/>
                  </a:lnTo>
                  <a:lnTo>
                    <a:pt x="3628892" y="1233091"/>
                  </a:lnTo>
                  <a:close/>
                </a:path>
                <a:path w="3816350" h="1881505">
                  <a:moveTo>
                    <a:pt x="3606506" y="1225723"/>
                  </a:moveTo>
                  <a:lnTo>
                    <a:pt x="3606841" y="1224618"/>
                  </a:lnTo>
                  <a:lnTo>
                    <a:pt x="3606506" y="1225723"/>
                  </a:lnTo>
                  <a:close/>
                </a:path>
                <a:path w="3816350" h="1881505">
                  <a:moveTo>
                    <a:pt x="3634291" y="1248238"/>
                  </a:moveTo>
                  <a:lnTo>
                    <a:pt x="1636772" y="590844"/>
                  </a:lnTo>
                  <a:lnTo>
                    <a:pt x="1641887" y="579157"/>
                  </a:lnTo>
                  <a:lnTo>
                    <a:pt x="3639978" y="1236739"/>
                  </a:lnTo>
                  <a:lnTo>
                    <a:pt x="3634291" y="1248238"/>
                  </a:lnTo>
                  <a:close/>
                </a:path>
                <a:path w="3816350" h="1881505">
                  <a:moveTo>
                    <a:pt x="3642230" y="1250851"/>
                  </a:moveTo>
                  <a:lnTo>
                    <a:pt x="3636079" y="1248826"/>
                  </a:lnTo>
                  <a:lnTo>
                    <a:pt x="3640121" y="1236786"/>
                  </a:lnTo>
                  <a:lnTo>
                    <a:pt x="3644698" y="1238293"/>
                  </a:lnTo>
                  <a:lnTo>
                    <a:pt x="3642230" y="1250851"/>
                  </a:lnTo>
                  <a:close/>
                </a:path>
                <a:path w="3816350" h="1881505">
                  <a:moveTo>
                    <a:pt x="3650240" y="1253487"/>
                  </a:moveTo>
                  <a:lnTo>
                    <a:pt x="3648452" y="1252898"/>
                  </a:lnTo>
                  <a:lnTo>
                    <a:pt x="3652780" y="1240953"/>
                  </a:lnTo>
                  <a:lnTo>
                    <a:pt x="3652995" y="1241023"/>
                  </a:lnTo>
                  <a:lnTo>
                    <a:pt x="3650240" y="1253487"/>
                  </a:lnTo>
                  <a:close/>
                </a:path>
                <a:path w="3816350" h="1881505">
                  <a:moveTo>
                    <a:pt x="3667402" y="1259135"/>
                  </a:moveTo>
                  <a:lnTo>
                    <a:pt x="3656248" y="1255464"/>
                  </a:lnTo>
                  <a:lnTo>
                    <a:pt x="3663150" y="1244365"/>
                  </a:lnTo>
                  <a:lnTo>
                    <a:pt x="3667093" y="1245663"/>
                  </a:lnTo>
                  <a:lnTo>
                    <a:pt x="3667402" y="1259135"/>
                  </a:lnTo>
                  <a:close/>
                </a:path>
                <a:path w="3816350" h="1881505">
                  <a:moveTo>
                    <a:pt x="3671625" y="1260525"/>
                  </a:moveTo>
                  <a:lnTo>
                    <a:pt x="3667402" y="1259135"/>
                  </a:lnTo>
                  <a:lnTo>
                    <a:pt x="3675309" y="1248367"/>
                  </a:lnTo>
                  <a:lnTo>
                    <a:pt x="3671625" y="1260525"/>
                  </a:lnTo>
                  <a:close/>
                </a:path>
                <a:path w="3816350" h="1881505">
                  <a:moveTo>
                    <a:pt x="3675559" y="1261819"/>
                  </a:moveTo>
                  <a:lnTo>
                    <a:pt x="3673699" y="1261207"/>
                  </a:lnTo>
                  <a:lnTo>
                    <a:pt x="3677384" y="1249050"/>
                  </a:lnTo>
                  <a:lnTo>
                    <a:pt x="3678528" y="1249426"/>
                  </a:lnTo>
                  <a:lnTo>
                    <a:pt x="3675559" y="1261819"/>
                  </a:lnTo>
                  <a:close/>
                </a:path>
                <a:path w="3816350" h="1881505">
                  <a:moveTo>
                    <a:pt x="3681101" y="1277013"/>
                  </a:moveTo>
                  <a:lnTo>
                    <a:pt x="1626651" y="600883"/>
                  </a:lnTo>
                  <a:lnTo>
                    <a:pt x="1635628" y="590468"/>
                  </a:lnTo>
                  <a:lnTo>
                    <a:pt x="3685787" y="1265185"/>
                  </a:lnTo>
                  <a:lnTo>
                    <a:pt x="3681101" y="1277013"/>
                  </a:lnTo>
                  <a:close/>
                </a:path>
                <a:path w="3816350" h="1881505">
                  <a:moveTo>
                    <a:pt x="3693546" y="1281109"/>
                  </a:moveTo>
                  <a:lnTo>
                    <a:pt x="3689183" y="1279673"/>
                  </a:lnTo>
                  <a:lnTo>
                    <a:pt x="3687002" y="1265585"/>
                  </a:lnTo>
                  <a:lnTo>
                    <a:pt x="3694155" y="1267939"/>
                  </a:lnTo>
                  <a:lnTo>
                    <a:pt x="3693546" y="1281109"/>
                  </a:lnTo>
                  <a:close/>
                </a:path>
                <a:path w="3816350" h="1881505">
                  <a:moveTo>
                    <a:pt x="3686500" y="1292160"/>
                  </a:moveTo>
                  <a:lnTo>
                    <a:pt x="1614456" y="610240"/>
                  </a:lnTo>
                  <a:lnTo>
                    <a:pt x="1618712" y="598271"/>
                  </a:lnTo>
                  <a:lnTo>
                    <a:pt x="3692115" y="1280638"/>
                  </a:lnTo>
                  <a:lnTo>
                    <a:pt x="3686500" y="1292160"/>
                  </a:lnTo>
                  <a:close/>
                </a:path>
                <a:path w="3816350" h="1881505">
                  <a:moveTo>
                    <a:pt x="3689147" y="1293031"/>
                  </a:moveTo>
                  <a:lnTo>
                    <a:pt x="3686500" y="1292160"/>
                  </a:lnTo>
                  <a:lnTo>
                    <a:pt x="3692974" y="1280921"/>
                  </a:lnTo>
                  <a:lnTo>
                    <a:pt x="3689147" y="1293031"/>
                  </a:lnTo>
                  <a:close/>
                </a:path>
                <a:path w="3816350" h="1881505">
                  <a:moveTo>
                    <a:pt x="3698551" y="1309496"/>
                  </a:moveTo>
                  <a:lnTo>
                    <a:pt x="1601188" y="619244"/>
                  </a:lnTo>
                  <a:lnTo>
                    <a:pt x="1607447" y="607933"/>
                  </a:lnTo>
                  <a:lnTo>
                    <a:pt x="3701877" y="1297221"/>
                  </a:lnTo>
                  <a:lnTo>
                    <a:pt x="3698551" y="1309496"/>
                  </a:lnTo>
                  <a:close/>
                </a:path>
                <a:path w="3816350" h="1881505">
                  <a:moveTo>
                    <a:pt x="3697442" y="1322501"/>
                  </a:moveTo>
                  <a:lnTo>
                    <a:pt x="1585846" y="627565"/>
                  </a:lnTo>
                  <a:lnTo>
                    <a:pt x="1590317" y="615666"/>
                  </a:lnTo>
                  <a:lnTo>
                    <a:pt x="3704487" y="1311450"/>
                  </a:lnTo>
                  <a:lnTo>
                    <a:pt x="3703652" y="1317815"/>
                  </a:lnTo>
                  <a:lnTo>
                    <a:pt x="3697442" y="1322501"/>
                  </a:lnTo>
                  <a:close/>
                </a:path>
                <a:path w="3816350" h="1881505">
                  <a:moveTo>
                    <a:pt x="3703652" y="1317815"/>
                  </a:moveTo>
                  <a:lnTo>
                    <a:pt x="3704487" y="1311450"/>
                  </a:lnTo>
                  <a:lnTo>
                    <a:pt x="3709780" y="1313192"/>
                  </a:lnTo>
                  <a:lnTo>
                    <a:pt x="3703652" y="1317815"/>
                  </a:lnTo>
                  <a:close/>
                </a:path>
                <a:path w="3816350" h="1881505">
                  <a:moveTo>
                    <a:pt x="3709457" y="1326456"/>
                  </a:moveTo>
                  <a:lnTo>
                    <a:pt x="3702806" y="1324267"/>
                  </a:lnTo>
                  <a:lnTo>
                    <a:pt x="3703652" y="1317815"/>
                  </a:lnTo>
                  <a:lnTo>
                    <a:pt x="3709780" y="1313192"/>
                  </a:lnTo>
                  <a:lnTo>
                    <a:pt x="3712712" y="1314157"/>
                  </a:lnTo>
                  <a:lnTo>
                    <a:pt x="3709457" y="1326456"/>
                  </a:lnTo>
                  <a:close/>
                </a:path>
                <a:path w="3816350" h="1881505">
                  <a:moveTo>
                    <a:pt x="3716144" y="1342026"/>
                  </a:moveTo>
                  <a:lnTo>
                    <a:pt x="1575868" y="637651"/>
                  </a:lnTo>
                  <a:lnTo>
                    <a:pt x="1580482" y="625799"/>
                  </a:lnTo>
                  <a:lnTo>
                    <a:pt x="3714035" y="1327962"/>
                  </a:lnTo>
                  <a:lnTo>
                    <a:pt x="3716144" y="1342026"/>
                  </a:lnTo>
                  <a:close/>
                </a:path>
                <a:path w="3816350" h="1881505">
                  <a:moveTo>
                    <a:pt x="3717932" y="1342615"/>
                  </a:moveTo>
                  <a:lnTo>
                    <a:pt x="3716144" y="1342026"/>
                  </a:lnTo>
                  <a:lnTo>
                    <a:pt x="3716681" y="1328833"/>
                  </a:lnTo>
                  <a:lnTo>
                    <a:pt x="3729698" y="1333117"/>
                  </a:lnTo>
                  <a:lnTo>
                    <a:pt x="3717932" y="1342615"/>
                  </a:lnTo>
                  <a:close/>
                </a:path>
                <a:path w="3816350" h="1881505">
                  <a:moveTo>
                    <a:pt x="3723474" y="1357809"/>
                  </a:moveTo>
                  <a:lnTo>
                    <a:pt x="1558810" y="645407"/>
                  </a:lnTo>
                  <a:lnTo>
                    <a:pt x="1564854" y="634026"/>
                  </a:lnTo>
                  <a:lnTo>
                    <a:pt x="3724083" y="1344639"/>
                  </a:lnTo>
                  <a:lnTo>
                    <a:pt x="3723474" y="1357809"/>
                  </a:lnTo>
                  <a:close/>
                </a:path>
                <a:path w="3816350" h="1881505">
                  <a:moveTo>
                    <a:pt x="1556270" y="657941"/>
                  </a:moveTo>
                  <a:lnTo>
                    <a:pt x="1549189" y="655611"/>
                  </a:lnTo>
                  <a:lnTo>
                    <a:pt x="1554733" y="644065"/>
                  </a:lnTo>
                  <a:lnTo>
                    <a:pt x="1559525" y="645642"/>
                  </a:lnTo>
                  <a:lnTo>
                    <a:pt x="1556270" y="657941"/>
                  </a:lnTo>
                  <a:close/>
                </a:path>
                <a:path w="3816350" h="1881505">
                  <a:moveTo>
                    <a:pt x="3736597" y="1375498"/>
                  </a:moveTo>
                  <a:lnTo>
                    <a:pt x="1556270" y="657941"/>
                  </a:lnTo>
                  <a:lnTo>
                    <a:pt x="1560097" y="645831"/>
                  </a:lnTo>
                  <a:lnTo>
                    <a:pt x="3740568" y="1363434"/>
                  </a:lnTo>
                  <a:lnTo>
                    <a:pt x="3736597" y="1375498"/>
                  </a:lnTo>
                  <a:close/>
                </a:path>
                <a:path w="3816350" h="1881505">
                  <a:moveTo>
                    <a:pt x="3743463" y="1377758"/>
                  </a:moveTo>
                  <a:lnTo>
                    <a:pt x="3738314" y="1376063"/>
                  </a:lnTo>
                  <a:lnTo>
                    <a:pt x="3742284" y="1363999"/>
                  </a:lnTo>
                  <a:lnTo>
                    <a:pt x="3751153" y="1366918"/>
                  </a:lnTo>
                  <a:lnTo>
                    <a:pt x="3743463" y="1377758"/>
                  </a:lnTo>
                  <a:close/>
                </a:path>
                <a:path w="3816350" h="1881505">
                  <a:moveTo>
                    <a:pt x="1533347" y="663767"/>
                  </a:moveTo>
                  <a:lnTo>
                    <a:pt x="1531559" y="663179"/>
                  </a:lnTo>
                  <a:lnTo>
                    <a:pt x="1535100" y="650974"/>
                  </a:lnTo>
                  <a:lnTo>
                    <a:pt x="1533347" y="663767"/>
                  </a:lnTo>
                  <a:close/>
                </a:path>
                <a:path w="3816350" h="1881505">
                  <a:moveTo>
                    <a:pt x="3737419" y="1389138"/>
                  </a:moveTo>
                  <a:lnTo>
                    <a:pt x="1536279" y="664732"/>
                  </a:lnTo>
                  <a:lnTo>
                    <a:pt x="1544183" y="653963"/>
                  </a:lnTo>
                  <a:lnTo>
                    <a:pt x="3742462" y="1377428"/>
                  </a:lnTo>
                  <a:lnTo>
                    <a:pt x="3737419" y="1389138"/>
                  </a:lnTo>
                  <a:close/>
                </a:path>
                <a:path w="3816350" h="1881505">
                  <a:moveTo>
                    <a:pt x="3747146" y="1392340"/>
                  </a:moveTo>
                  <a:lnTo>
                    <a:pt x="3745573" y="1391822"/>
                  </a:lnTo>
                  <a:lnTo>
                    <a:pt x="3749757" y="1379829"/>
                  </a:lnTo>
                  <a:lnTo>
                    <a:pt x="3747146" y="1392340"/>
                  </a:lnTo>
                  <a:close/>
                </a:path>
                <a:path w="3816350" h="1881505">
                  <a:moveTo>
                    <a:pt x="3753189" y="1407698"/>
                  </a:moveTo>
                  <a:lnTo>
                    <a:pt x="1527660" y="675266"/>
                  </a:lnTo>
                  <a:lnTo>
                    <a:pt x="1531630" y="663202"/>
                  </a:lnTo>
                  <a:lnTo>
                    <a:pt x="3757088" y="1395611"/>
                  </a:lnTo>
                  <a:lnTo>
                    <a:pt x="3753189" y="1407698"/>
                  </a:lnTo>
                  <a:close/>
                </a:path>
                <a:path w="3816350" h="1881505">
                  <a:moveTo>
                    <a:pt x="3762450" y="1424117"/>
                  </a:moveTo>
                  <a:lnTo>
                    <a:pt x="1511531" y="683328"/>
                  </a:lnTo>
                  <a:lnTo>
                    <a:pt x="1518219" y="672159"/>
                  </a:lnTo>
                  <a:lnTo>
                    <a:pt x="3763273" y="1411017"/>
                  </a:lnTo>
                  <a:lnTo>
                    <a:pt x="3762450" y="1424117"/>
                  </a:lnTo>
                  <a:close/>
                </a:path>
                <a:path w="3816350" h="1881505">
                  <a:moveTo>
                    <a:pt x="3772999" y="1440958"/>
                  </a:moveTo>
                  <a:lnTo>
                    <a:pt x="1500123" y="692943"/>
                  </a:lnTo>
                  <a:lnTo>
                    <a:pt x="1505523" y="681351"/>
                  </a:lnTo>
                  <a:lnTo>
                    <a:pt x="3772106" y="1427294"/>
                  </a:lnTo>
                  <a:lnTo>
                    <a:pt x="3772999" y="1440958"/>
                  </a:lnTo>
                  <a:close/>
                </a:path>
                <a:path w="3816350" h="1881505">
                  <a:moveTo>
                    <a:pt x="3794919" y="1461542"/>
                  </a:moveTo>
                  <a:lnTo>
                    <a:pt x="1480275" y="699781"/>
                  </a:lnTo>
                  <a:lnTo>
                    <a:pt x="1488393" y="689083"/>
                  </a:lnTo>
                  <a:lnTo>
                    <a:pt x="3792024" y="1447219"/>
                  </a:lnTo>
                  <a:lnTo>
                    <a:pt x="3794919" y="1461542"/>
                  </a:lnTo>
                  <a:close/>
                </a:path>
                <a:path w="3816350" h="1881505">
                  <a:moveTo>
                    <a:pt x="1467222" y="708855"/>
                  </a:moveTo>
                  <a:lnTo>
                    <a:pt x="1461214" y="706878"/>
                  </a:lnTo>
                  <a:lnTo>
                    <a:pt x="1471192" y="696792"/>
                  </a:lnTo>
                  <a:lnTo>
                    <a:pt x="1471335" y="696839"/>
                  </a:lnTo>
                  <a:lnTo>
                    <a:pt x="1467222" y="708855"/>
                  </a:lnTo>
                  <a:close/>
                </a:path>
                <a:path w="3816350" h="1881505">
                  <a:moveTo>
                    <a:pt x="3787516" y="1472476"/>
                  </a:moveTo>
                  <a:lnTo>
                    <a:pt x="1472371" y="710550"/>
                  </a:lnTo>
                  <a:lnTo>
                    <a:pt x="1478988" y="699358"/>
                  </a:lnTo>
                  <a:lnTo>
                    <a:pt x="3793060" y="1460930"/>
                  </a:lnTo>
                  <a:lnTo>
                    <a:pt x="3787516" y="1472476"/>
                  </a:lnTo>
                  <a:close/>
                </a:path>
                <a:path w="3816350" h="1881505">
                  <a:moveTo>
                    <a:pt x="1455456" y="718353"/>
                  </a:moveTo>
                  <a:lnTo>
                    <a:pt x="1455026" y="718212"/>
                  </a:lnTo>
                  <a:lnTo>
                    <a:pt x="1459426" y="706290"/>
                  </a:lnTo>
                  <a:lnTo>
                    <a:pt x="1455456" y="718353"/>
                  </a:lnTo>
                  <a:close/>
                </a:path>
                <a:path w="3816350" h="1881505">
                  <a:moveTo>
                    <a:pt x="3798423" y="1489436"/>
                  </a:moveTo>
                  <a:lnTo>
                    <a:pt x="1456099" y="718565"/>
                  </a:lnTo>
                  <a:lnTo>
                    <a:pt x="1462358" y="707255"/>
                  </a:lnTo>
                  <a:lnTo>
                    <a:pt x="3798602" y="1476125"/>
                  </a:lnTo>
                  <a:lnTo>
                    <a:pt x="3798423" y="1489436"/>
                  </a:lnTo>
                  <a:close/>
                </a:path>
                <a:path w="3816350" h="1881505">
                  <a:moveTo>
                    <a:pt x="3810152" y="1493296"/>
                  </a:moveTo>
                  <a:lnTo>
                    <a:pt x="3806075" y="1491954"/>
                  </a:lnTo>
                  <a:lnTo>
                    <a:pt x="3811261" y="1480291"/>
                  </a:lnTo>
                  <a:lnTo>
                    <a:pt x="3815910" y="1481821"/>
                  </a:lnTo>
                  <a:lnTo>
                    <a:pt x="3810152" y="1493296"/>
                  </a:lnTo>
                  <a:close/>
                </a:path>
                <a:path w="3816350" h="1881505">
                  <a:moveTo>
                    <a:pt x="3805753" y="1505218"/>
                  </a:moveTo>
                  <a:lnTo>
                    <a:pt x="1442857" y="727577"/>
                  </a:lnTo>
                  <a:lnTo>
                    <a:pt x="1448491" y="716061"/>
                  </a:lnTo>
                  <a:lnTo>
                    <a:pt x="3804430" y="1491413"/>
                  </a:lnTo>
                  <a:lnTo>
                    <a:pt x="3805753" y="1505218"/>
                  </a:lnTo>
                  <a:close/>
                </a:path>
                <a:path w="3816350" h="1881505">
                  <a:moveTo>
                    <a:pt x="3810437" y="1520130"/>
                  </a:moveTo>
                  <a:lnTo>
                    <a:pt x="1428348" y="736172"/>
                  </a:lnTo>
                  <a:lnTo>
                    <a:pt x="1431674" y="723897"/>
                  </a:lnTo>
                  <a:lnTo>
                    <a:pt x="3814264" y="1508019"/>
                  </a:lnTo>
                  <a:lnTo>
                    <a:pt x="3810437" y="1520130"/>
                  </a:lnTo>
                  <a:close/>
                </a:path>
                <a:path w="3816350" h="1881505">
                  <a:moveTo>
                    <a:pt x="3801460" y="1530545"/>
                  </a:moveTo>
                  <a:lnTo>
                    <a:pt x="1410645" y="743716"/>
                  </a:lnTo>
                  <a:lnTo>
                    <a:pt x="1413686" y="731347"/>
                  </a:lnTo>
                  <a:lnTo>
                    <a:pt x="3803642" y="1517894"/>
                  </a:lnTo>
                  <a:lnTo>
                    <a:pt x="3801460" y="1530545"/>
                  </a:lnTo>
                  <a:close/>
                </a:path>
                <a:path w="3816350" h="1881505">
                  <a:moveTo>
                    <a:pt x="3783972" y="1538160"/>
                  </a:moveTo>
                  <a:lnTo>
                    <a:pt x="1406675" y="755780"/>
                  </a:lnTo>
                  <a:lnTo>
                    <a:pt x="1411003" y="743834"/>
                  </a:lnTo>
                  <a:lnTo>
                    <a:pt x="3794093" y="1528121"/>
                  </a:lnTo>
                  <a:lnTo>
                    <a:pt x="3783972" y="1538160"/>
                  </a:lnTo>
                  <a:close/>
                </a:path>
                <a:path w="3816350" h="1881505">
                  <a:moveTo>
                    <a:pt x="3798277" y="1542868"/>
                  </a:moveTo>
                  <a:lnTo>
                    <a:pt x="3794772" y="1541715"/>
                  </a:lnTo>
                  <a:lnTo>
                    <a:pt x="3798742" y="1529651"/>
                  </a:lnTo>
                  <a:lnTo>
                    <a:pt x="3805823" y="1531981"/>
                  </a:lnTo>
                  <a:lnTo>
                    <a:pt x="3798277" y="1542868"/>
                  </a:lnTo>
                  <a:close/>
                </a:path>
                <a:path w="3816350" h="1881505">
                  <a:moveTo>
                    <a:pt x="3767826" y="1546216"/>
                  </a:moveTo>
                  <a:lnTo>
                    <a:pt x="1386255" y="762430"/>
                  </a:lnTo>
                  <a:lnTo>
                    <a:pt x="1394660" y="751825"/>
                  </a:lnTo>
                  <a:lnTo>
                    <a:pt x="3776606" y="1535736"/>
                  </a:lnTo>
                  <a:lnTo>
                    <a:pt x="3767826" y="1546216"/>
                  </a:lnTo>
                  <a:close/>
                </a:path>
                <a:path w="3816350" h="1881505">
                  <a:moveTo>
                    <a:pt x="3744205" y="1551813"/>
                  </a:moveTo>
                  <a:lnTo>
                    <a:pt x="1383000" y="774728"/>
                  </a:lnTo>
                  <a:lnTo>
                    <a:pt x="1384395" y="761818"/>
                  </a:lnTo>
                  <a:lnTo>
                    <a:pt x="3748604" y="1539891"/>
                  </a:lnTo>
                  <a:lnTo>
                    <a:pt x="3744205" y="1551813"/>
                  </a:lnTo>
                  <a:close/>
                </a:path>
                <a:path w="3816350" h="1881505">
                  <a:moveTo>
                    <a:pt x="3753173" y="1547380"/>
                  </a:moveTo>
                  <a:lnTo>
                    <a:pt x="3755399" y="1542127"/>
                  </a:lnTo>
                  <a:lnTo>
                    <a:pt x="3757428" y="1542795"/>
                  </a:lnTo>
                  <a:lnTo>
                    <a:pt x="3753173" y="1547380"/>
                  </a:lnTo>
                  <a:close/>
                </a:path>
                <a:path w="3816350" h="1881505">
                  <a:moveTo>
                    <a:pt x="3750427" y="1553861"/>
                  </a:moveTo>
                  <a:lnTo>
                    <a:pt x="3747924" y="1553037"/>
                  </a:lnTo>
                  <a:lnTo>
                    <a:pt x="3753173" y="1547380"/>
                  </a:lnTo>
                  <a:lnTo>
                    <a:pt x="3750427" y="1553861"/>
                  </a:lnTo>
                  <a:close/>
                </a:path>
                <a:path w="3816350" h="1881505">
                  <a:moveTo>
                    <a:pt x="3711870" y="1554541"/>
                  </a:moveTo>
                  <a:lnTo>
                    <a:pt x="1357574" y="779730"/>
                  </a:lnTo>
                  <a:lnTo>
                    <a:pt x="1361615" y="767691"/>
                  </a:lnTo>
                  <a:lnTo>
                    <a:pt x="3721783" y="1544434"/>
                  </a:lnTo>
                  <a:lnTo>
                    <a:pt x="3711870" y="1554541"/>
                  </a:lnTo>
                  <a:close/>
                </a:path>
                <a:path w="3816350" h="1881505">
                  <a:moveTo>
                    <a:pt x="3734299" y="1561923"/>
                  </a:moveTo>
                  <a:lnTo>
                    <a:pt x="3730293" y="1560605"/>
                  </a:lnTo>
                  <a:lnTo>
                    <a:pt x="3736338" y="1549224"/>
                  </a:lnTo>
                  <a:lnTo>
                    <a:pt x="3736767" y="1549365"/>
                  </a:lnTo>
                  <a:lnTo>
                    <a:pt x="3734299" y="1561923"/>
                  </a:lnTo>
                  <a:close/>
                </a:path>
                <a:path w="3816350" h="1881505">
                  <a:moveTo>
                    <a:pt x="3740378" y="1563923"/>
                  </a:moveTo>
                  <a:lnTo>
                    <a:pt x="3736802" y="1562747"/>
                  </a:lnTo>
                  <a:lnTo>
                    <a:pt x="3741273" y="1550848"/>
                  </a:lnTo>
                  <a:lnTo>
                    <a:pt x="3745492" y="1552237"/>
                  </a:lnTo>
                  <a:lnTo>
                    <a:pt x="3740378" y="1563923"/>
                  </a:lnTo>
                  <a:close/>
                </a:path>
                <a:path w="3816350" h="1881505">
                  <a:moveTo>
                    <a:pt x="3688131" y="1560099"/>
                  </a:moveTo>
                  <a:lnTo>
                    <a:pt x="1357537" y="793089"/>
                  </a:lnTo>
                  <a:lnTo>
                    <a:pt x="1362008" y="781190"/>
                  </a:lnTo>
                  <a:lnTo>
                    <a:pt x="3697107" y="1549683"/>
                  </a:lnTo>
                  <a:lnTo>
                    <a:pt x="3688131" y="1560099"/>
                  </a:lnTo>
                  <a:close/>
                </a:path>
                <a:path w="3816350" h="1881505">
                  <a:moveTo>
                    <a:pt x="3689061" y="1560405"/>
                  </a:moveTo>
                  <a:lnTo>
                    <a:pt x="3688131" y="1560099"/>
                  </a:lnTo>
                  <a:lnTo>
                    <a:pt x="3697107" y="1549683"/>
                  </a:lnTo>
                  <a:lnTo>
                    <a:pt x="3689061" y="1560405"/>
                  </a:lnTo>
                  <a:close/>
                </a:path>
                <a:path w="3816350" h="1881505">
                  <a:moveTo>
                    <a:pt x="3692851" y="1561652"/>
                  </a:moveTo>
                  <a:lnTo>
                    <a:pt x="3689061" y="1560405"/>
                  </a:lnTo>
                  <a:lnTo>
                    <a:pt x="3697107" y="1549683"/>
                  </a:lnTo>
                  <a:lnTo>
                    <a:pt x="3699682" y="1550530"/>
                  </a:lnTo>
                  <a:lnTo>
                    <a:pt x="3692851" y="1561652"/>
                  </a:lnTo>
                  <a:close/>
                </a:path>
                <a:path w="3816350" h="1881505">
                  <a:moveTo>
                    <a:pt x="3711661" y="1567843"/>
                  </a:moveTo>
                  <a:lnTo>
                    <a:pt x="3702578" y="1564853"/>
                  </a:lnTo>
                  <a:lnTo>
                    <a:pt x="3714273" y="1555332"/>
                  </a:lnTo>
                  <a:lnTo>
                    <a:pt x="3716275" y="1555991"/>
                  </a:lnTo>
                  <a:lnTo>
                    <a:pt x="3711661" y="1567843"/>
                  </a:lnTo>
                  <a:close/>
                </a:path>
                <a:path w="3816350" h="1881505">
                  <a:moveTo>
                    <a:pt x="3715166" y="1568996"/>
                  </a:moveTo>
                  <a:lnTo>
                    <a:pt x="3711661" y="1567843"/>
                  </a:lnTo>
                  <a:lnTo>
                    <a:pt x="3717563" y="1556415"/>
                  </a:lnTo>
                  <a:lnTo>
                    <a:pt x="3718921" y="1556862"/>
                  </a:lnTo>
                  <a:lnTo>
                    <a:pt x="3715166" y="1568996"/>
                  </a:lnTo>
                  <a:close/>
                </a:path>
                <a:path w="3816350" h="1881505">
                  <a:moveTo>
                    <a:pt x="3718599" y="1570126"/>
                  </a:moveTo>
                  <a:lnTo>
                    <a:pt x="3715237" y="1569020"/>
                  </a:lnTo>
                  <a:lnTo>
                    <a:pt x="3719851" y="1557168"/>
                  </a:lnTo>
                  <a:lnTo>
                    <a:pt x="3723070" y="1558227"/>
                  </a:lnTo>
                  <a:lnTo>
                    <a:pt x="3718599" y="1570126"/>
                  </a:lnTo>
                  <a:close/>
                </a:path>
                <a:path w="3816350" h="1881505">
                  <a:moveTo>
                    <a:pt x="1361577" y="807788"/>
                  </a:moveTo>
                  <a:lnTo>
                    <a:pt x="1348060" y="803340"/>
                  </a:lnTo>
                  <a:lnTo>
                    <a:pt x="1346737" y="789534"/>
                  </a:lnTo>
                  <a:lnTo>
                    <a:pt x="1354605" y="792124"/>
                  </a:lnTo>
                  <a:lnTo>
                    <a:pt x="1361577" y="807788"/>
                  </a:lnTo>
                  <a:close/>
                </a:path>
                <a:path w="3816350" h="1881505">
                  <a:moveTo>
                    <a:pt x="3688738" y="1573669"/>
                  </a:moveTo>
                  <a:lnTo>
                    <a:pt x="1362293" y="808024"/>
                  </a:lnTo>
                  <a:lnTo>
                    <a:pt x="1355821" y="792524"/>
                  </a:lnTo>
                  <a:lnTo>
                    <a:pt x="3691349" y="1561158"/>
                  </a:lnTo>
                  <a:lnTo>
                    <a:pt x="3688738" y="1573669"/>
                  </a:lnTo>
                  <a:close/>
                </a:path>
                <a:path w="3816350" h="1881505">
                  <a:moveTo>
                    <a:pt x="3690168" y="1574139"/>
                  </a:moveTo>
                  <a:lnTo>
                    <a:pt x="3689382" y="1573881"/>
                  </a:lnTo>
                  <a:lnTo>
                    <a:pt x="3692851" y="1561652"/>
                  </a:lnTo>
                  <a:lnTo>
                    <a:pt x="3694711" y="1562264"/>
                  </a:lnTo>
                  <a:lnTo>
                    <a:pt x="3690168" y="1574139"/>
                  </a:lnTo>
                  <a:close/>
                </a:path>
                <a:path w="3816350" h="1881505">
                  <a:moveTo>
                    <a:pt x="3661380" y="1578035"/>
                  </a:moveTo>
                  <a:lnTo>
                    <a:pt x="1320774" y="807730"/>
                  </a:lnTo>
                  <a:lnTo>
                    <a:pt x="1326460" y="796231"/>
                  </a:lnTo>
                  <a:lnTo>
                    <a:pt x="3669713" y="1567408"/>
                  </a:lnTo>
                  <a:lnTo>
                    <a:pt x="3661380" y="1578035"/>
                  </a:lnTo>
                  <a:close/>
                </a:path>
                <a:path w="3816350" h="1881505">
                  <a:moveTo>
                    <a:pt x="3621578" y="1578306"/>
                  </a:moveTo>
                  <a:lnTo>
                    <a:pt x="1306433" y="816380"/>
                  </a:lnTo>
                  <a:lnTo>
                    <a:pt x="1307185" y="803258"/>
                  </a:lnTo>
                  <a:lnTo>
                    <a:pt x="3631198" y="1568102"/>
                  </a:lnTo>
                  <a:lnTo>
                    <a:pt x="3621578" y="1578306"/>
                  </a:lnTo>
                  <a:close/>
                </a:path>
                <a:path w="3816350" h="1881505">
                  <a:moveTo>
                    <a:pt x="3621578" y="1578306"/>
                  </a:moveTo>
                  <a:lnTo>
                    <a:pt x="3631198" y="1568102"/>
                  </a:lnTo>
                  <a:lnTo>
                    <a:pt x="3629522" y="1571493"/>
                  </a:lnTo>
                  <a:lnTo>
                    <a:pt x="3621578" y="1578306"/>
                  </a:lnTo>
                  <a:close/>
                </a:path>
                <a:path w="3816350" h="1881505">
                  <a:moveTo>
                    <a:pt x="3629522" y="1571493"/>
                  </a:moveTo>
                  <a:lnTo>
                    <a:pt x="3631198" y="1568102"/>
                  </a:lnTo>
                  <a:lnTo>
                    <a:pt x="3632843" y="1568644"/>
                  </a:lnTo>
                  <a:lnTo>
                    <a:pt x="3629522" y="1571493"/>
                  </a:lnTo>
                  <a:close/>
                </a:path>
                <a:path w="3816350" h="1881505">
                  <a:moveTo>
                    <a:pt x="3632521" y="1581907"/>
                  </a:moveTo>
                  <a:lnTo>
                    <a:pt x="3625512" y="1579601"/>
                  </a:lnTo>
                  <a:lnTo>
                    <a:pt x="3626527" y="1577547"/>
                  </a:lnTo>
                  <a:lnTo>
                    <a:pt x="3632843" y="1568644"/>
                  </a:lnTo>
                  <a:lnTo>
                    <a:pt x="3633559" y="1568879"/>
                  </a:lnTo>
                  <a:lnTo>
                    <a:pt x="3632521" y="1581907"/>
                  </a:lnTo>
                  <a:close/>
                </a:path>
                <a:path w="3816350" h="1881505">
                  <a:moveTo>
                    <a:pt x="3625154" y="1579483"/>
                  </a:moveTo>
                  <a:lnTo>
                    <a:pt x="3621578" y="1578306"/>
                  </a:lnTo>
                  <a:lnTo>
                    <a:pt x="3629522" y="1571493"/>
                  </a:lnTo>
                  <a:lnTo>
                    <a:pt x="3626527" y="1577547"/>
                  </a:lnTo>
                  <a:lnTo>
                    <a:pt x="3625154" y="1579483"/>
                  </a:lnTo>
                  <a:close/>
                </a:path>
                <a:path w="3816350" h="1881505">
                  <a:moveTo>
                    <a:pt x="3625512" y="1579601"/>
                  </a:moveTo>
                  <a:lnTo>
                    <a:pt x="3625154" y="1579483"/>
                  </a:lnTo>
                  <a:lnTo>
                    <a:pt x="3626527" y="1577547"/>
                  </a:lnTo>
                  <a:lnTo>
                    <a:pt x="3625512" y="1579601"/>
                  </a:lnTo>
                  <a:close/>
                </a:path>
                <a:path w="3816350" h="1881505">
                  <a:moveTo>
                    <a:pt x="3596438" y="1583402"/>
                  </a:moveTo>
                  <a:lnTo>
                    <a:pt x="1285083" y="822724"/>
                  </a:lnTo>
                  <a:lnTo>
                    <a:pt x="1291270" y="811390"/>
                  </a:lnTo>
                  <a:lnTo>
                    <a:pt x="3600837" y="1571480"/>
                  </a:lnTo>
                  <a:lnTo>
                    <a:pt x="3596438" y="1583402"/>
                  </a:lnTo>
                  <a:close/>
                </a:path>
                <a:path w="3816350" h="1881505">
                  <a:moveTo>
                    <a:pt x="3566219" y="1586827"/>
                  </a:moveTo>
                  <a:lnTo>
                    <a:pt x="1268543" y="830651"/>
                  </a:lnTo>
                  <a:lnTo>
                    <a:pt x="1276863" y="820019"/>
                  </a:lnTo>
                  <a:lnTo>
                    <a:pt x="3568187" y="1574105"/>
                  </a:lnTo>
                  <a:lnTo>
                    <a:pt x="3569455" y="1579313"/>
                  </a:lnTo>
                  <a:lnTo>
                    <a:pt x="3566219" y="1586827"/>
                  </a:lnTo>
                  <a:close/>
                </a:path>
                <a:path w="3816350" h="1881505">
                  <a:moveTo>
                    <a:pt x="3569455" y="1579313"/>
                  </a:moveTo>
                  <a:lnTo>
                    <a:pt x="3568187" y="1574105"/>
                  </a:lnTo>
                  <a:lnTo>
                    <a:pt x="3571262" y="1575117"/>
                  </a:lnTo>
                  <a:lnTo>
                    <a:pt x="3569455" y="1579313"/>
                  </a:lnTo>
                  <a:close/>
                </a:path>
                <a:path w="3816350" h="1881505">
                  <a:moveTo>
                    <a:pt x="3571467" y="1587576"/>
                  </a:moveTo>
                  <a:lnTo>
                    <a:pt x="3569455" y="1579313"/>
                  </a:lnTo>
                  <a:lnTo>
                    <a:pt x="3571262" y="1575117"/>
                  </a:lnTo>
                  <a:lnTo>
                    <a:pt x="3579058" y="1577683"/>
                  </a:lnTo>
                  <a:lnTo>
                    <a:pt x="3571467" y="1587576"/>
                  </a:lnTo>
                  <a:close/>
                </a:path>
                <a:path w="3816350" h="1881505">
                  <a:moveTo>
                    <a:pt x="3571726" y="1588640"/>
                  </a:moveTo>
                  <a:lnTo>
                    <a:pt x="3570868" y="1588357"/>
                  </a:lnTo>
                  <a:lnTo>
                    <a:pt x="3571467" y="1587576"/>
                  </a:lnTo>
                  <a:lnTo>
                    <a:pt x="3571726" y="1588640"/>
                  </a:lnTo>
                  <a:close/>
                </a:path>
                <a:path w="3816350" h="1881505">
                  <a:moveTo>
                    <a:pt x="3538575" y="1591100"/>
                  </a:moveTo>
                  <a:lnTo>
                    <a:pt x="1257617" y="840425"/>
                  </a:lnTo>
                  <a:lnTo>
                    <a:pt x="1264703" y="829387"/>
                  </a:lnTo>
                  <a:lnTo>
                    <a:pt x="3548196" y="1580896"/>
                  </a:lnTo>
                  <a:lnTo>
                    <a:pt x="3538575" y="1591100"/>
                  </a:lnTo>
                  <a:close/>
                </a:path>
                <a:path w="3816350" h="1881505">
                  <a:moveTo>
                    <a:pt x="3498272" y="1591206"/>
                  </a:moveTo>
                  <a:lnTo>
                    <a:pt x="1244350" y="849429"/>
                  </a:lnTo>
                  <a:lnTo>
                    <a:pt x="1250751" y="838165"/>
                  </a:lnTo>
                  <a:lnTo>
                    <a:pt x="3516046" y="1583685"/>
                  </a:lnTo>
                  <a:lnTo>
                    <a:pt x="3498272" y="1591206"/>
                  </a:lnTo>
                  <a:close/>
                </a:path>
                <a:path w="3816350" h="1881505">
                  <a:moveTo>
                    <a:pt x="3476458" y="1597397"/>
                  </a:moveTo>
                  <a:lnTo>
                    <a:pt x="1231654" y="858620"/>
                  </a:lnTo>
                  <a:lnTo>
                    <a:pt x="1242061" y="848675"/>
                  </a:lnTo>
                  <a:lnTo>
                    <a:pt x="3486219" y="1587239"/>
                  </a:lnTo>
                  <a:lnTo>
                    <a:pt x="3476458" y="1597397"/>
                  </a:lnTo>
                  <a:close/>
                </a:path>
                <a:path w="3816350" h="1881505">
                  <a:moveTo>
                    <a:pt x="3384086" y="1593737"/>
                  </a:moveTo>
                  <a:lnTo>
                    <a:pt x="1204832" y="876533"/>
                  </a:lnTo>
                  <a:lnTo>
                    <a:pt x="1212521" y="865694"/>
                  </a:lnTo>
                  <a:lnTo>
                    <a:pt x="1215883" y="866800"/>
                  </a:lnTo>
                  <a:lnTo>
                    <a:pt x="1223858" y="856055"/>
                  </a:lnTo>
                  <a:lnTo>
                    <a:pt x="3383802" y="1566903"/>
                  </a:lnTo>
                  <a:lnTo>
                    <a:pt x="3385267" y="1580756"/>
                  </a:lnTo>
                  <a:lnTo>
                    <a:pt x="3384086" y="1593737"/>
                  </a:lnTo>
                  <a:close/>
                </a:path>
                <a:path w="3816350" h="1881505">
                  <a:moveTo>
                    <a:pt x="3432400" y="1596267"/>
                  </a:moveTo>
                  <a:lnTo>
                    <a:pt x="3386555" y="1581179"/>
                  </a:lnTo>
                  <a:lnTo>
                    <a:pt x="3385590" y="1567492"/>
                  </a:lnTo>
                  <a:lnTo>
                    <a:pt x="3438015" y="1584745"/>
                  </a:lnTo>
                  <a:lnTo>
                    <a:pt x="3432400" y="1596267"/>
                  </a:lnTo>
                  <a:close/>
                </a:path>
                <a:path w="3816350" h="1881505">
                  <a:moveTo>
                    <a:pt x="3443486" y="1599916"/>
                  </a:moveTo>
                  <a:lnTo>
                    <a:pt x="3438015" y="1584745"/>
                  </a:lnTo>
                  <a:lnTo>
                    <a:pt x="3446311" y="1587475"/>
                  </a:lnTo>
                  <a:lnTo>
                    <a:pt x="3443486" y="1599916"/>
                  </a:lnTo>
                  <a:close/>
                </a:path>
                <a:path w="3816350" h="1881505">
                  <a:moveTo>
                    <a:pt x="3388020" y="1595032"/>
                  </a:moveTo>
                  <a:lnTo>
                    <a:pt x="3385517" y="1594208"/>
                  </a:lnTo>
                  <a:lnTo>
                    <a:pt x="3387055" y="1581344"/>
                  </a:lnTo>
                  <a:lnTo>
                    <a:pt x="3388557" y="1581838"/>
                  </a:lnTo>
                  <a:lnTo>
                    <a:pt x="3388020" y="1595032"/>
                  </a:lnTo>
                  <a:close/>
                </a:path>
                <a:path w="3816350" h="1881505">
                  <a:moveTo>
                    <a:pt x="3394457" y="1597150"/>
                  </a:moveTo>
                  <a:lnTo>
                    <a:pt x="3388020" y="1595032"/>
                  </a:lnTo>
                  <a:lnTo>
                    <a:pt x="3394422" y="1583769"/>
                  </a:lnTo>
                  <a:lnTo>
                    <a:pt x="3398928" y="1585251"/>
                  </a:lnTo>
                  <a:lnTo>
                    <a:pt x="3394457" y="1597150"/>
                  </a:lnTo>
                  <a:close/>
                </a:path>
                <a:path w="3816350" h="1881505">
                  <a:moveTo>
                    <a:pt x="3352151" y="1596597"/>
                  </a:moveTo>
                  <a:lnTo>
                    <a:pt x="1193280" y="886102"/>
                  </a:lnTo>
                  <a:lnTo>
                    <a:pt x="1197179" y="874015"/>
                  </a:lnTo>
                  <a:lnTo>
                    <a:pt x="3355335" y="1584275"/>
                  </a:lnTo>
                  <a:lnTo>
                    <a:pt x="3352151" y="1596597"/>
                  </a:lnTo>
                  <a:close/>
                </a:path>
                <a:path w="3816350" h="1881505">
                  <a:moveTo>
                    <a:pt x="3354083" y="1597233"/>
                  </a:moveTo>
                  <a:lnTo>
                    <a:pt x="3353081" y="1596903"/>
                  </a:lnTo>
                  <a:lnTo>
                    <a:pt x="3355335" y="1584275"/>
                  </a:lnTo>
                  <a:lnTo>
                    <a:pt x="3360842" y="1586087"/>
                  </a:lnTo>
                  <a:lnTo>
                    <a:pt x="3354083" y="1597233"/>
                  </a:lnTo>
                  <a:close/>
                </a:path>
                <a:path w="3816350" h="1881505">
                  <a:moveTo>
                    <a:pt x="3375432" y="1604259"/>
                  </a:moveTo>
                  <a:lnTo>
                    <a:pt x="3360448" y="1599328"/>
                  </a:lnTo>
                  <a:lnTo>
                    <a:pt x="3360842" y="1586087"/>
                  </a:lnTo>
                  <a:lnTo>
                    <a:pt x="3378347" y="1591848"/>
                  </a:lnTo>
                  <a:lnTo>
                    <a:pt x="3375432" y="1604259"/>
                  </a:lnTo>
                  <a:close/>
                </a:path>
                <a:path w="3816350" h="1881505">
                  <a:moveTo>
                    <a:pt x="3331946" y="1603318"/>
                  </a:moveTo>
                  <a:lnTo>
                    <a:pt x="1179369" y="894894"/>
                  </a:lnTo>
                  <a:lnTo>
                    <a:pt x="1185771" y="883630"/>
                  </a:lnTo>
                  <a:lnTo>
                    <a:pt x="3341352" y="1593043"/>
                  </a:lnTo>
                  <a:lnTo>
                    <a:pt x="3331946" y="1603318"/>
                  </a:lnTo>
                  <a:close/>
                </a:path>
                <a:path w="3816350" h="1881505">
                  <a:moveTo>
                    <a:pt x="3276123" y="1598316"/>
                  </a:moveTo>
                  <a:lnTo>
                    <a:pt x="1168390" y="904650"/>
                  </a:lnTo>
                  <a:lnTo>
                    <a:pt x="1170071" y="891834"/>
                  </a:lnTo>
                  <a:lnTo>
                    <a:pt x="3279163" y="1585947"/>
                  </a:lnTo>
                  <a:lnTo>
                    <a:pt x="3276123" y="1598316"/>
                  </a:lnTo>
                  <a:close/>
                </a:path>
                <a:path w="3816350" h="1881505">
                  <a:moveTo>
                    <a:pt x="3306162" y="1608202"/>
                  </a:moveTo>
                  <a:lnTo>
                    <a:pt x="3276123" y="1598316"/>
                  </a:lnTo>
                  <a:lnTo>
                    <a:pt x="3281380" y="1586676"/>
                  </a:lnTo>
                  <a:lnTo>
                    <a:pt x="3311920" y="1596727"/>
                  </a:lnTo>
                  <a:lnTo>
                    <a:pt x="3306162" y="1608202"/>
                  </a:lnTo>
                  <a:close/>
                </a:path>
                <a:path w="3816350" h="1881505">
                  <a:moveTo>
                    <a:pt x="3311526" y="1609967"/>
                  </a:moveTo>
                  <a:lnTo>
                    <a:pt x="3311920" y="1596727"/>
                  </a:lnTo>
                  <a:lnTo>
                    <a:pt x="3315568" y="1597927"/>
                  </a:lnTo>
                  <a:lnTo>
                    <a:pt x="3311526" y="1609967"/>
                  </a:lnTo>
                  <a:close/>
                </a:path>
                <a:path w="3816350" h="1881505">
                  <a:moveTo>
                    <a:pt x="3265430" y="1608167"/>
                  </a:moveTo>
                  <a:lnTo>
                    <a:pt x="1146968" y="910971"/>
                  </a:lnTo>
                  <a:lnTo>
                    <a:pt x="1154300" y="900013"/>
                  </a:lnTo>
                  <a:lnTo>
                    <a:pt x="3269450" y="1596120"/>
                  </a:lnTo>
                  <a:lnTo>
                    <a:pt x="3265430" y="1608167"/>
                  </a:lnTo>
                  <a:close/>
                </a:path>
                <a:path w="3816350" h="1881505">
                  <a:moveTo>
                    <a:pt x="3227845" y="1609168"/>
                  </a:moveTo>
                  <a:lnTo>
                    <a:pt x="1141425" y="922516"/>
                  </a:lnTo>
                  <a:lnTo>
                    <a:pt x="1140102" y="908711"/>
                  </a:lnTo>
                  <a:lnTo>
                    <a:pt x="3232816" y="1597434"/>
                  </a:lnTo>
                  <a:lnTo>
                    <a:pt x="3227845" y="1609168"/>
                  </a:lnTo>
                  <a:close/>
                </a:path>
                <a:path w="3816350" h="1881505">
                  <a:moveTo>
                    <a:pt x="3247084" y="1615499"/>
                  </a:moveTo>
                  <a:lnTo>
                    <a:pt x="3239717" y="1613075"/>
                  </a:lnTo>
                  <a:lnTo>
                    <a:pt x="3244402" y="1601247"/>
                  </a:lnTo>
                  <a:lnTo>
                    <a:pt x="3257348" y="1605507"/>
                  </a:lnTo>
                  <a:lnTo>
                    <a:pt x="3247084" y="1615499"/>
                  </a:lnTo>
                  <a:close/>
                </a:path>
                <a:path w="3816350" h="1881505">
                  <a:moveTo>
                    <a:pt x="3202489" y="1614193"/>
                  </a:moveTo>
                  <a:lnTo>
                    <a:pt x="1122793" y="929754"/>
                  </a:lnTo>
                  <a:lnTo>
                    <a:pt x="1126262" y="917526"/>
                  </a:lnTo>
                  <a:lnTo>
                    <a:pt x="3204457" y="1601471"/>
                  </a:lnTo>
                  <a:lnTo>
                    <a:pt x="3202489" y="1614193"/>
                  </a:lnTo>
                  <a:close/>
                </a:path>
                <a:path w="3816350" h="1881505">
                  <a:moveTo>
                    <a:pt x="3170483" y="1617030"/>
                  </a:moveTo>
                  <a:lnTo>
                    <a:pt x="1109453" y="938734"/>
                  </a:lnTo>
                  <a:lnTo>
                    <a:pt x="1114496" y="927024"/>
                  </a:lnTo>
                  <a:lnTo>
                    <a:pt x="3172021" y="1604166"/>
                  </a:lnTo>
                  <a:lnTo>
                    <a:pt x="3170483" y="1617030"/>
                  </a:lnTo>
                  <a:close/>
                </a:path>
                <a:path w="3816350" h="1881505">
                  <a:moveTo>
                    <a:pt x="1094612" y="947220"/>
                  </a:moveTo>
                  <a:lnTo>
                    <a:pt x="1102086" y="936310"/>
                  </a:lnTo>
                  <a:lnTo>
                    <a:pt x="1100318" y="941284"/>
                  </a:lnTo>
                  <a:lnTo>
                    <a:pt x="1094612" y="947220"/>
                  </a:lnTo>
                  <a:close/>
                </a:path>
                <a:path w="3816350" h="1881505">
                  <a:moveTo>
                    <a:pt x="3129465" y="1616901"/>
                  </a:moveTo>
                  <a:lnTo>
                    <a:pt x="1097830" y="948279"/>
                  </a:lnTo>
                  <a:lnTo>
                    <a:pt x="1100318" y="941284"/>
                  </a:lnTo>
                  <a:lnTo>
                    <a:pt x="1104375" y="937063"/>
                  </a:lnTo>
                  <a:lnTo>
                    <a:pt x="3133435" y="1604837"/>
                  </a:lnTo>
                  <a:lnTo>
                    <a:pt x="3129465" y="1616901"/>
                  </a:lnTo>
                  <a:close/>
                </a:path>
                <a:path w="3816350" h="1881505">
                  <a:moveTo>
                    <a:pt x="3134900" y="1618689"/>
                  </a:moveTo>
                  <a:lnTo>
                    <a:pt x="3133435" y="1604837"/>
                  </a:lnTo>
                  <a:lnTo>
                    <a:pt x="3139371" y="1606791"/>
                  </a:lnTo>
                  <a:lnTo>
                    <a:pt x="3134900" y="1618689"/>
                  </a:lnTo>
                  <a:close/>
                </a:path>
                <a:path w="3816350" h="1881505">
                  <a:moveTo>
                    <a:pt x="3138834" y="1619984"/>
                  </a:moveTo>
                  <a:lnTo>
                    <a:pt x="3136975" y="1619372"/>
                  </a:lnTo>
                  <a:lnTo>
                    <a:pt x="3140802" y="1607261"/>
                  </a:lnTo>
                  <a:lnTo>
                    <a:pt x="3146309" y="1609074"/>
                  </a:lnTo>
                  <a:lnTo>
                    <a:pt x="3138834" y="1619984"/>
                  </a:lnTo>
                  <a:close/>
                </a:path>
                <a:path w="3816350" h="1881505">
                  <a:moveTo>
                    <a:pt x="3149562" y="1623515"/>
                  </a:moveTo>
                  <a:lnTo>
                    <a:pt x="3150314" y="1610392"/>
                  </a:lnTo>
                  <a:lnTo>
                    <a:pt x="3153604" y="1611475"/>
                  </a:lnTo>
                  <a:lnTo>
                    <a:pt x="3149562" y="1623515"/>
                  </a:lnTo>
                  <a:close/>
                </a:path>
                <a:path w="3816350" h="1881505">
                  <a:moveTo>
                    <a:pt x="1091943" y="959712"/>
                  </a:moveTo>
                  <a:lnTo>
                    <a:pt x="1087938" y="958394"/>
                  </a:lnTo>
                  <a:lnTo>
                    <a:pt x="1093553" y="946872"/>
                  </a:lnTo>
                  <a:lnTo>
                    <a:pt x="1095413" y="947484"/>
                  </a:lnTo>
                  <a:lnTo>
                    <a:pt x="1091943" y="959712"/>
                  </a:lnTo>
                  <a:close/>
                </a:path>
                <a:path w="3816350" h="1881505">
                  <a:moveTo>
                    <a:pt x="1094432" y="960531"/>
                  </a:moveTo>
                  <a:lnTo>
                    <a:pt x="1093431" y="960202"/>
                  </a:lnTo>
                  <a:lnTo>
                    <a:pt x="1099761" y="948915"/>
                  </a:lnTo>
                  <a:lnTo>
                    <a:pt x="1094432" y="960531"/>
                  </a:lnTo>
                  <a:close/>
                </a:path>
                <a:path w="3816350" h="1881505">
                  <a:moveTo>
                    <a:pt x="3103466" y="1621714"/>
                  </a:moveTo>
                  <a:lnTo>
                    <a:pt x="1096792" y="961308"/>
                  </a:lnTo>
                  <a:lnTo>
                    <a:pt x="1103123" y="950021"/>
                  </a:lnTo>
                  <a:lnTo>
                    <a:pt x="3107579" y="1609698"/>
                  </a:lnTo>
                  <a:lnTo>
                    <a:pt x="3103466" y="1621714"/>
                  </a:lnTo>
                  <a:close/>
                </a:path>
                <a:path w="3816350" h="1881505">
                  <a:moveTo>
                    <a:pt x="3108902" y="1623503"/>
                  </a:moveTo>
                  <a:lnTo>
                    <a:pt x="3107722" y="1609745"/>
                  </a:lnTo>
                  <a:lnTo>
                    <a:pt x="3116734" y="1612711"/>
                  </a:lnTo>
                  <a:lnTo>
                    <a:pt x="3108902" y="1623503"/>
                  </a:lnTo>
                  <a:close/>
                </a:path>
                <a:path w="3816350" h="1881505">
                  <a:moveTo>
                    <a:pt x="1071881" y="966479"/>
                  </a:moveTo>
                  <a:lnTo>
                    <a:pt x="1067089" y="964902"/>
                  </a:lnTo>
                  <a:lnTo>
                    <a:pt x="1068127" y="951874"/>
                  </a:lnTo>
                  <a:lnTo>
                    <a:pt x="1076137" y="954510"/>
                  </a:lnTo>
                  <a:lnTo>
                    <a:pt x="1071881" y="966479"/>
                  </a:lnTo>
                  <a:close/>
                </a:path>
                <a:path w="3816350" h="1881505">
                  <a:moveTo>
                    <a:pt x="1075099" y="967539"/>
                  </a:moveTo>
                  <a:lnTo>
                    <a:pt x="1076137" y="954510"/>
                  </a:lnTo>
                  <a:lnTo>
                    <a:pt x="1082359" y="956558"/>
                  </a:lnTo>
                  <a:lnTo>
                    <a:pt x="1075099" y="967539"/>
                  </a:lnTo>
                  <a:close/>
                </a:path>
                <a:path w="3816350" h="1881505">
                  <a:moveTo>
                    <a:pt x="3069886" y="1624033"/>
                  </a:moveTo>
                  <a:lnTo>
                    <a:pt x="1088388" y="971912"/>
                  </a:lnTo>
                  <a:lnTo>
                    <a:pt x="1092501" y="959896"/>
                  </a:lnTo>
                  <a:lnTo>
                    <a:pt x="3076359" y="1612793"/>
                  </a:lnTo>
                  <a:lnTo>
                    <a:pt x="3069886" y="1624033"/>
                  </a:lnTo>
                  <a:close/>
                </a:path>
                <a:path w="3816350" h="1881505">
                  <a:moveTo>
                    <a:pt x="1062046" y="976613"/>
                  </a:moveTo>
                  <a:lnTo>
                    <a:pt x="1055323" y="974400"/>
                  </a:lnTo>
                  <a:lnTo>
                    <a:pt x="1059436" y="962384"/>
                  </a:lnTo>
                  <a:lnTo>
                    <a:pt x="1063513" y="963726"/>
                  </a:lnTo>
                  <a:lnTo>
                    <a:pt x="1062046" y="976613"/>
                  </a:lnTo>
                  <a:close/>
                </a:path>
                <a:path w="3816350" h="1881505">
                  <a:moveTo>
                    <a:pt x="1068340" y="978684"/>
                  </a:moveTo>
                  <a:lnTo>
                    <a:pt x="1063513" y="963726"/>
                  </a:lnTo>
                  <a:lnTo>
                    <a:pt x="1067089" y="964902"/>
                  </a:lnTo>
                  <a:lnTo>
                    <a:pt x="1068340" y="978684"/>
                  </a:lnTo>
                  <a:close/>
                </a:path>
                <a:path w="3816350" h="1881505">
                  <a:moveTo>
                    <a:pt x="3048536" y="1630377"/>
                  </a:moveTo>
                  <a:lnTo>
                    <a:pt x="1073099" y="980251"/>
                  </a:lnTo>
                  <a:lnTo>
                    <a:pt x="1080858" y="969434"/>
                  </a:lnTo>
                  <a:lnTo>
                    <a:pt x="3055367" y="1619255"/>
                  </a:lnTo>
                  <a:lnTo>
                    <a:pt x="3048536" y="1630377"/>
                  </a:lnTo>
                  <a:close/>
                </a:path>
                <a:path w="3816350" h="1881505">
                  <a:moveTo>
                    <a:pt x="1053126" y="987048"/>
                  </a:moveTo>
                  <a:lnTo>
                    <a:pt x="1046976" y="985023"/>
                  </a:lnTo>
                  <a:lnTo>
                    <a:pt x="1050803" y="972913"/>
                  </a:lnTo>
                  <a:lnTo>
                    <a:pt x="1056167" y="974678"/>
                  </a:lnTo>
                  <a:lnTo>
                    <a:pt x="1053126" y="987048"/>
                  </a:lnTo>
                  <a:close/>
                </a:path>
                <a:path w="3816350" h="1881505">
                  <a:moveTo>
                    <a:pt x="3011881" y="1631683"/>
                  </a:moveTo>
                  <a:lnTo>
                    <a:pt x="1056917" y="988295"/>
                  </a:lnTo>
                  <a:lnTo>
                    <a:pt x="1061316" y="976373"/>
                  </a:lnTo>
                  <a:lnTo>
                    <a:pt x="3020428" y="1621126"/>
                  </a:lnTo>
                  <a:lnTo>
                    <a:pt x="3011881" y="1631683"/>
                  </a:lnTo>
                  <a:close/>
                </a:path>
                <a:path w="3816350" h="1881505">
                  <a:moveTo>
                    <a:pt x="3013097" y="1632084"/>
                  </a:moveTo>
                  <a:lnTo>
                    <a:pt x="3023504" y="1622139"/>
                  </a:lnTo>
                  <a:lnTo>
                    <a:pt x="3028010" y="1623621"/>
                  </a:lnTo>
                  <a:lnTo>
                    <a:pt x="3013097" y="1632084"/>
                  </a:lnTo>
                  <a:close/>
                </a:path>
                <a:path w="3816350" h="1881505">
                  <a:moveTo>
                    <a:pt x="2983307" y="1635650"/>
                  </a:moveTo>
                  <a:lnTo>
                    <a:pt x="1042076" y="996781"/>
                  </a:lnTo>
                  <a:lnTo>
                    <a:pt x="1048406" y="985494"/>
                  </a:lnTo>
                  <a:lnTo>
                    <a:pt x="2985847" y="1623116"/>
                  </a:lnTo>
                  <a:lnTo>
                    <a:pt x="2983307" y="1635650"/>
                  </a:lnTo>
                  <a:close/>
                </a:path>
                <a:path w="3816350" h="1881505">
                  <a:moveTo>
                    <a:pt x="3006909" y="1643417"/>
                  </a:moveTo>
                  <a:lnTo>
                    <a:pt x="3001688" y="1641699"/>
                  </a:lnTo>
                  <a:lnTo>
                    <a:pt x="3005945" y="1629730"/>
                  </a:lnTo>
                  <a:lnTo>
                    <a:pt x="3010665" y="1631283"/>
                  </a:lnTo>
                  <a:lnTo>
                    <a:pt x="3006909" y="1643417"/>
                  </a:lnTo>
                  <a:close/>
                </a:path>
                <a:path w="3816350" h="1881505">
                  <a:moveTo>
                    <a:pt x="2942432" y="1635568"/>
                  </a:moveTo>
                  <a:lnTo>
                    <a:pt x="1031884" y="1006797"/>
                  </a:lnTo>
                  <a:lnTo>
                    <a:pt x="1036190" y="994844"/>
                  </a:lnTo>
                  <a:lnTo>
                    <a:pt x="2942826" y="1622327"/>
                  </a:lnTo>
                  <a:lnTo>
                    <a:pt x="2942597" y="1634459"/>
                  </a:lnTo>
                  <a:lnTo>
                    <a:pt x="2942432" y="1635568"/>
                  </a:lnTo>
                  <a:close/>
                </a:path>
                <a:path w="3816350" h="1881505">
                  <a:moveTo>
                    <a:pt x="2954662" y="1639593"/>
                  </a:moveTo>
                  <a:lnTo>
                    <a:pt x="2942575" y="1635615"/>
                  </a:lnTo>
                  <a:lnTo>
                    <a:pt x="2942597" y="1634459"/>
                  </a:lnTo>
                  <a:lnTo>
                    <a:pt x="2944328" y="1622822"/>
                  </a:lnTo>
                  <a:lnTo>
                    <a:pt x="2962280" y="1628730"/>
                  </a:lnTo>
                  <a:lnTo>
                    <a:pt x="2954662" y="1639593"/>
                  </a:lnTo>
                  <a:close/>
                </a:path>
                <a:path w="3816350" h="1881505">
                  <a:moveTo>
                    <a:pt x="2942575" y="1635615"/>
                  </a:moveTo>
                  <a:lnTo>
                    <a:pt x="2942432" y="1635568"/>
                  </a:lnTo>
                  <a:lnTo>
                    <a:pt x="2942597" y="1634459"/>
                  </a:lnTo>
                  <a:lnTo>
                    <a:pt x="2942575" y="1635615"/>
                  </a:lnTo>
                  <a:close/>
                </a:path>
                <a:path w="3816350" h="1881505">
                  <a:moveTo>
                    <a:pt x="2924873" y="1643159"/>
                  </a:moveTo>
                  <a:lnTo>
                    <a:pt x="1018051" y="1015614"/>
                  </a:lnTo>
                  <a:lnTo>
                    <a:pt x="1025068" y="1004553"/>
                  </a:lnTo>
                  <a:lnTo>
                    <a:pt x="2927842" y="1630766"/>
                  </a:lnTo>
                  <a:lnTo>
                    <a:pt x="2926899" y="1637956"/>
                  </a:lnTo>
                  <a:lnTo>
                    <a:pt x="2924873" y="1643159"/>
                  </a:lnTo>
                  <a:close/>
                </a:path>
                <a:path w="3816350" h="1881505">
                  <a:moveTo>
                    <a:pt x="2926899" y="1637956"/>
                  </a:moveTo>
                  <a:lnTo>
                    <a:pt x="2927842" y="1630766"/>
                  </a:lnTo>
                  <a:lnTo>
                    <a:pt x="2929487" y="1631307"/>
                  </a:lnTo>
                  <a:lnTo>
                    <a:pt x="2926899" y="1637956"/>
                  </a:lnTo>
                  <a:close/>
                </a:path>
                <a:path w="3816350" h="1881505">
                  <a:moveTo>
                    <a:pt x="2926160" y="1643583"/>
                  </a:moveTo>
                  <a:lnTo>
                    <a:pt x="2926899" y="1637956"/>
                  </a:lnTo>
                  <a:lnTo>
                    <a:pt x="2929487" y="1631307"/>
                  </a:lnTo>
                  <a:lnTo>
                    <a:pt x="2933420" y="1632602"/>
                  </a:lnTo>
                  <a:lnTo>
                    <a:pt x="2926160" y="1643583"/>
                  </a:lnTo>
                  <a:close/>
                </a:path>
                <a:path w="3816350" h="1881505">
                  <a:moveTo>
                    <a:pt x="2883998" y="1643077"/>
                  </a:moveTo>
                  <a:lnTo>
                    <a:pt x="1005870" y="1024976"/>
                  </a:lnTo>
                  <a:lnTo>
                    <a:pt x="1003582" y="1010853"/>
                  </a:lnTo>
                  <a:lnTo>
                    <a:pt x="2891687" y="1632237"/>
                  </a:lnTo>
                  <a:lnTo>
                    <a:pt x="2883998" y="1643077"/>
                  </a:lnTo>
                  <a:close/>
                </a:path>
                <a:path w="3816350" h="1881505">
                  <a:moveTo>
                    <a:pt x="2892294" y="1645807"/>
                  </a:moveTo>
                  <a:lnTo>
                    <a:pt x="2891687" y="1632237"/>
                  </a:lnTo>
                  <a:lnTo>
                    <a:pt x="2900770" y="1635227"/>
                  </a:lnTo>
                  <a:lnTo>
                    <a:pt x="2892294" y="1645807"/>
                  </a:lnTo>
                  <a:close/>
                </a:path>
                <a:path w="3816350" h="1881505">
                  <a:moveTo>
                    <a:pt x="2902736" y="1649244"/>
                  </a:moveTo>
                  <a:lnTo>
                    <a:pt x="2897086" y="1647384"/>
                  </a:lnTo>
                  <a:lnTo>
                    <a:pt x="2902201" y="1635697"/>
                  </a:lnTo>
                  <a:lnTo>
                    <a:pt x="2905991" y="1636945"/>
                  </a:lnTo>
                  <a:lnTo>
                    <a:pt x="2902736" y="1649244"/>
                  </a:lnTo>
                  <a:close/>
                </a:path>
                <a:path w="3816350" h="1881505">
                  <a:moveTo>
                    <a:pt x="2907886" y="1650939"/>
                  </a:moveTo>
                  <a:lnTo>
                    <a:pt x="2911856" y="1638875"/>
                  </a:lnTo>
                  <a:lnTo>
                    <a:pt x="2913787" y="1639511"/>
                  </a:lnTo>
                  <a:lnTo>
                    <a:pt x="2907886" y="1650939"/>
                  </a:lnTo>
                  <a:close/>
                </a:path>
                <a:path w="3816350" h="1881505">
                  <a:moveTo>
                    <a:pt x="2917541" y="1654116"/>
                  </a:moveTo>
                  <a:lnTo>
                    <a:pt x="2913035" y="1652633"/>
                  </a:lnTo>
                  <a:lnTo>
                    <a:pt x="2918293" y="1640994"/>
                  </a:lnTo>
                  <a:lnTo>
                    <a:pt x="2924229" y="1642947"/>
                  </a:lnTo>
                  <a:lnTo>
                    <a:pt x="2917541" y="1654116"/>
                  </a:lnTo>
                  <a:close/>
                </a:path>
                <a:path w="3816350" h="1881505">
                  <a:moveTo>
                    <a:pt x="987219" y="1032207"/>
                  </a:moveTo>
                  <a:lnTo>
                    <a:pt x="983113" y="1030856"/>
                  </a:lnTo>
                  <a:lnTo>
                    <a:pt x="986969" y="1018755"/>
                  </a:lnTo>
                  <a:lnTo>
                    <a:pt x="989651" y="1019638"/>
                  </a:lnTo>
                  <a:lnTo>
                    <a:pt x="987219" y="1032207"/>
                  </a:lnTo>
                  <a:close/>
                </a:path>
                <a:path w="3816350" h="1881505">
                  <a:moveTo>
                    <a:pt x="2858142" y="1647938"/>
                  </a:moveTo>
                  <a:lnTo>
                    <a:pt x="990921" y="1033426"/>
                  </a:lnTo>
                  <a:lnTo>
                    <a:pt x="1000642" y="1023255"/>
                  </a:lnTo>
                  <a:lnTo>
                    <a:pt x="2866046" y="1637169"/>
                  </a:lnTo>
                  <a:lnTo>
                    <a:pt x="2858142" y="1647938"/>
                  </a:lnTo>
                  <a:close/>
                </a:path>
                <a:path w="3816350" h="1881505">
                  <a:moveTo>
                    <a:pt x="2865790" y="1646676"/>
                  </a:moveTo>
                  <a:lnTo>
                    <a:pt x="2867047" y="1637498"/>
                  </a:lnTo>
                  <a:lnTo>
                    <a:pt x="2869407" y="1638275"/>
                  </a:lnTo>
                  <a:lnTo>
                    <a:pt x="2865790" y="1646676"/>
                  </a:lnTo>
                  <a:close/>
                </a:path>
                <a:path w="3816350" h="1881505">
                  <a:moveTo>
                    <a:pt x="2868227" y="1651257"/>
                  </a:moveTo>
                  <a:lnTo>
                    <a:pt x="2865294" y="1650292"/>
                  </a:lnTo>
                  <a:lnTo>
                    <a:pt x="2865594" y="1648103"/>
                  </a:lnTo>
                  <a:lnTo>
                    <a:pt x="2871553" y="1638981"/>
                  </a:lnTo>
                  <a:lnTo>
                    <a:pt x="2871696" y="1639028"/>
                  </a:lnTo>
                  <a:lnTo>
                    <a:pt x="2868227" y="1651257"/>
                  </a:lnTo>
                  <a:close/>
                </a:path>
                <a:path w="3816350" h="1881505">
                  <a:moveTo>
                    <a:pt x="2869085" y="1651539"/>
                  </a:moveTo>
                  <a:lnTo>
                    <a:pt x="2873127" y="1639499"/>
                  </a:lnTo>
                  <a:lnTo>
                    <a:pt x="2875558" y="1640299"/>
                  </a:lnTo>
                  <a:lnTo>
                    <a:pt x="2869085" y="1651539"/>
                  </a:lnTo>
                  <a:close/>
                </a:path>
                <a:path w="3816350" h="1881505">
                  <a:moveTo>
                    <a:pt x="2884677" y="1656670"/>
                  </a:moveTo>
                  <a:lnTo>
                    <a:pt x="2889004" y="1644725"/>
                  </a:lnTo>
                  <a:lnTo>
                    <a:pt x="2891007" y="1645384"/>
                  </a:lnTo>
                  <a:lnTo>
                    <a:pt x="2884677" y="1656670"/>
                  </a:lnTo>
                  <a:close/>
                </a:path>
                <a:path w="3816350" h="1881505">
                  <a:moveTo>
                    <a:pt x="2864364" y="1649986"/>
                  </a:moveTo>
                  <a:lnTo>
                    <a:pt x="2865790" y="1646676"/>
                  </a:lnTo>
                  <a:lnTo>
                    <a:pt x="2865594" y="1648103"/>
                  </a:lnTo>
                  <a:lnTo>
                    <a:pt x="2864364" y="1649986"/>
                  </a:lnTo>
                  <a:close/>
                </a:path>
                <a:path w="3816350" h="1881505">
                  <a:moveTo>
                    <a:pt x="972282" y="1040662"/>
                  </a:moveTo>
                  <a:lnTo>
                    <a:pt x="968842" y="1039530"/>
                  </a:lnTo>
                  <a:lnTo>
                    <a:pt x="973628" y="1027734"/>
                  </a:lnTo>
                  <a:lnTo>
                    <a:pt x="972282" y="1040662"/>
                  </a:lnTo>
                  <a:close/>
                </a:path>
                <a:path w="3816350" h="1881505">
                  <a:moveTo>
                    <a:pt x="977367" y="1042335"/>
                  </a:moveTo>
                  <a:lnTo>
                    <a:pt x="973956" y="1041213"/>
                  </a:lnTo>
                  <a:lnTo>
                    <a:pt x="975773" y="1028441"/>
                  </a:lnTo>
                  <a:lnTo>
                    <a:pt x="979993" y="1029829"/>
                  </a:lnTo>
                  <a:lnTo>
                    <a:pt x="977367" y="1042335"/>
                  </a:lnTo>
                  <a:close/>
                </a:path>
                <a:path w="3816350" h="1881505">
                  <a:moveTo>
                    <a:pt x="2828925" y="1651692"/>
                  </a:moveTo>
                  <a:lnTo>
                    <a:pt x="980686" y="1043428"/>
                  </a:lnTo>
                  <a:lnTo>
                    <a:pt x="987646" y="1032348"/>
                  </a:lnTo>
                  <a:lnTo>
                    <a:pt x="2831751" y="1639252"/>
                  </a:lnTo>
                  <a:lnTo>
                    <a:pt x="2828925" y="1651692"/>
                  </a:lnTo>
                  <a:close/>
                </a:path>
                <a:path w="3816350" h="1881505">
                  <a:moveTo>
                    <a:pt x="2830713" y="1652281"/>
                  </a:moveTo>
                  <a:lnTo>
                    <a:pt x="2833253" y="1639747"/>
                  </a:lnTo>
                  <a:lnTo>
                    <a:pt x="2837687" y="1641206"/>
                  </a:lnTo>
                  <a:lnTo>
                    <a:pt x="2830713" y="1652281"/>
                  </a:lnTo>
                  <a:close/>
                </a:path>
                <a:path w="3816350" h="1881505">
                  <a:moveTo>
                    <a:pt x="2842657" y="1656212"/>
                  </a:moveTo>
                  <a:lnTo>
                    <a:pt x="2837865" y="1654635"/>
                  </a:lnTo>
                  <a:lnTo>
                    <a:pt x="2842765" y="1642877"/>
                  </a:lnTo>
                  <a:lnTo>
                    <a:pt x="2847128" y="1644313"/>
                  </a:lnTo>
                  <a:lnTo>
                    <a:pt x="2842657" y="1656212"/>
                  </a:lnTo>
                  <a:close/>
                </a:path>
                <a:path w="3816350" h="1881505">
                  <a:moveTo>
                    <a:pt x="2850596" y="1658824"/>
                  </a:moveTo>
                  <a:lnTo>
                    <a:pt x="2846090" y="1657341"/>
                  </a:lnTo>
                  <a:lnTo>
                    <a:pt x="2848129" y="1644642"/>
                  </a:lnTo>
                  <a:lnTo>
                    <a:pt x="2855782" y="1647161"/>
                  </a:lnTo>
                  <a:lnTo>
                    <a:pt x="2850596" y="1658824"/>
                  </a:lnTo>
                  <a:close/>
                </a:path>
                <a:path w="3816350" h="1881505">
                  <a:moveTo>
                    <a:pt x="2807824" y="1658118"/>
                  </a:moveTo>
                  <a:lnTo>
                    <a:pt x="963334" y="1051087"/>
                  </a:lnTo>
                  <a:lnTo>
                    <a:pt x="969600" y="1039779"/>
                  </a:lnTo>
                  <a:lnTo>
                    <a:pt x="2810615" y="1645667"/>
                  </a:lnTo>
                  <a:lnTo>
                    <a:pt x="2807824" y="1658118"/>
                  </a:lnTo>
                  <a:close/>
                </a:path>
                <a:path w="3816350" h="1881505">
                  <a:moveTo>
                    <a:pt x="2734622" y="1660767"/>
                  </a:moveTo>
                  <a:lnTo>
                    <a:pt x="943972" y="1071455"/>
                  </a:lnTo>
                  <a:lnTo>
                    <a:pt x="948278" y="1059502"/>
                  </a:lnTo>
                  <a:lnTo>
                    <a:pt x="958335" y="1049442"/>
                  </a:lnTo>
                  <a:lnTo>
                    <a:pt x="2773746" y="1646903"/>
                  </a:lnTo>
                  <a:lnTo>
                    <a:pt x="2769775" y="1658966"/>
                  </a:lnTo>
                  <a:lnTo>
                    <a:pt x="2738378" y="1648633"/>
                  </a:lnTo>
                  <a:lnTo>
                    <a:pt x="2734622" y="1660767"/>
                  </a:lnTo>
                  <a:close/>
                </a:path>
                <a:path w="3816350" h="1881505">
                  <a:moveTo>
                    <a:pt x="2771706" y="1659602"/>
                  </a:moveTo>
                  <a:lnTo>
                    <a:pt x="2770348" y="1659154"/>
                  </a:lnTo>
                  <a:lnTo>
                    <a:pt x="2773746" y="1646903"/>
                  </a:lnTo>
                  <a:lnTo>
                    <a:pt x="2779038" y="1648644"/>
                  </a:lnTo>
                  <a:lnTo>
                    <a:pt x="2771706" y="1659602"/>
                  </a:lnTo>
                  <a:close/>
                </a:path>
                <a:path w="3816350" h="1881505">
                  <a:moveTo>
                    <a:pt x="2779216" y="1662073"/>
                  </a:moveTo>
                  <a:lnTo>
                    <a:pt x="2778358" y="1661791"/>
                  </a:lnTo>
                  <a:lnTo>
                    <a:pt x="2780325" y="1649068"/>
                  </a:lnTo>
                  <a:lnTo>
                    <a:pt x="2783258" y="1650033"/>
                  </a:lnTo>
                  <a:lnTo>
                    <a:pt x="2779216" y="1662073"/>
                  </a:lnTo>
                  <a:close/>
                </a:path>
                <a:path w="3816350" h="1881505">
                  <a:moveTo>
                    <a:pt x="2785152" y="1664027"/>
                  </a:moveTo>
                  <a:lnTo>
                    <a:pt x="2782649" y="1663203"/>
                  </a:lnTo>
                  <a:lnTo>
                    <a:pt x="2786119" y="1650975"/>
                  </a:lnTo>
                  <a:lnTo>
                    <a:pt x="2788274" y="1651684"/>
                  </a:lnTo>
                  <a:lnTo>
                    <a:pt x="2785152" y="1664027"/>
                  </a:lnTo>
                  <a:close/>
                </a:path>
                <a:path w="3816350" h="1881505">
                  <a:moveTo>
                    <a:pt x="2792162" y="1666333"/>
                  </a:moveTo>
                  <a:lnTo>
                    <a:pt x="2787298" y="1664733"/>
                  </a:lnTo>
                  <a:lnTo>
                    <a:pt x="2789695" y="1652152"/>
                  </a:lnTo>
                  <a:lnTo>
                    <a:pt x="2795273" y="1653988"/>
                  </a:lnTo>
                  <a:lnTo>
                    <a:pt x="2792162" y="1666333"/>
                  </a:lnTo>
                  <a:close/>
                </a:path>
                <a:path w="3816350" h="1881505">
                  <a:moveTo>
                    <a:pt x="2740272" y="1662626"/>
                  </a:moveTo>
                  <a:lnTo>
                    <a:pt x="2739951" y="1649151"/>
                  </a:lnTo>
                  <a:lnTo>
                    <a:pt x="2743241" y="1650233"/>
                  </a:lnTo>
                  <a:lnTo>
                    <a:pt x="2740272" y="1662626"/>
                  </a:lnTo>
                  <a:close/>
                </a:path>
                <a:path w="3816350" h="1881505">
                  <a:moveTo>
                    <a:pt x="2742203" y="1663262"/>
                  </a:moveTo>
                  <a:lnTo>
                    <a:pt x="2743241" y="1650233"/>
                  </a:lnTo>
                  <a:lnTo>
                    <a:pt x="2752253" y="1653199"/>
                  </a:lnTo>
                  <a:lnTo>
                    <a:pt x="2742203" y="1663262"/>
                  </a:lnTo>
                  <a:close/>
                </a:path>
                <a:path w="3816350" h="1881505">
                  <a:moveTo>
                    <a:pt x="914707" y="1075194"/>
                  </a:moveTo>
                  <a:lnTo>
                    <a:pt x="913584" y="1074824"/>
                  </a:lnTo>
                  <a:lnTo>
                    <a:pt x="917611" y="1062780"/>
                  </a:lnTo>
                  <a:lnTo>
                    <a:pt x="919957" y="1063552"/>
                  </a:lnTo>
                  <a:lnTo>
                    <a:pt x="914707" y="1075194"/>
                  </a:lnTo>
                  <a:close/>
                </a:path>
                <a:path w="3816350" h="1881505">
                  <a:moveTo>
                    <a:pt x="2704117" y="1664098"/>
                  </a:moveTo>
                  <a:lnTo>
                    <a:pt x="927149" y="1079289"/>
                  </a:lnTo>
                  <a:lnTo>
                    <a:pt x="928774" y="1066453"/>
                  </a:lnTo>
                  <a:lnTo>
                    <a:pt x="2710162" y="1652717"/>
                  </a:lnTo>
                  <a:lnTo>
                    <a:pt x="2704117" y="1664098"/>
                  </a:lnTo>
                  <a:close/>
                </a:path>
                <a:path w="3816350" h="1881505">
                  <a:moveTo>
                    <a:pt x="2712628" y="1666899"/>
                  </a:moveTo>
                  <a:lnTo>
                    <a:pt x="2706907" y="1665016"/>
                  </a:lnTo>
                  <a:lnTo>
                    <a:pt x="2710162" y="1652717"/>
                  </a:lnTo>
                  <a:lnTo>
                    <a:pt x="2723608" y="1657142"/>
                  </a:lnTo>
                  <a:lnTo>
                    <a:pt x="2712628" y="1666899"/>
                  </a:lnTo>
                  <a:close/>
                </a:path>
                <a:path w="3816350" h="1881505">
                  <a:moveTo>
                    <a:pt x="912321" y="1084957"/>
                  </a:moveTo>
                  <a:lnTo>
                    <a:pt x="914240" y="1075040"/>
                  </a:lnTo>
                  <a:lnTo>
                    <a:pt x="914855" y="1075243"/>
                  </a:lnTo>
                  <a:lnTo>
                    <a:pt x="912321" y="1084957"/>
                  </a:lnTo>
                  <a:close/>
                </a:path>
                <a:path w="3816350" h="1881505">
                  <a:moveTo>
                    <a:pt x="2655089" y="1661332"/>
                  </a:moveTo>
                  <a:lnTo>
                    <a:pt x="912894" y="1087967"/>
                  </a:lnTo>
                  <a:lnTo>
                    <a:pt x="917930" y="1076255"/>
                  </a:lnTo>
                  <a:lnTo>
                    <a:pt x="2659560" y="1649434"/>
                  </a:lnTo>
                  <a:lnTo>
                    <a:pt x="2655089" y="1661332"/>
                  </a:lnTo>
                  <a:close/>
                </a:path>
                <a:path w="3816350" h="1881505">
                  <a:moveTo>
                    <a:pt x="2683626" y="1670724"/>
                  </a:moveTo>
                  <a:lnTo>
                    <a:pt x="2656233" y="1661709"/>
                  </a:lnTo>
                  <a:lnTo>
                    <a:pt x="2659560" y="1649434"/>
                  </a:lnTo>
                  <a:lnTo>
                    <a:pt x="2688883" y="1659084"/>
                  </a:lnTo>
                  <a:lnTo>
                    <a:pt x="2683626" y="1670724"/>
                  </a:lnTo>
                  <a:close/>
                </a:path>
                <a:path w="3816350" h="1881505">
                  <a:moveTo>
                    <a:pt x="911807" y="1087610"/>
                  </a:moveTo>
                  <a:lnTo>
                    <a:pt x="911643" y="1087556"/>
                  </a:lnTo>
                  <a:lnTo>
                    <a:pt x="912321" y="1084957"/>
                  </a:lnTo>
                  <a:lnTo>
                    <a:pt x="911807" y="1087610"/>
                  </a:lnTo>
                  <a:close/>
                </a:path>
                <a:path w="3816350" h="1881505">
                  <a:moveTo>
                    <a:pt x="896666" y="1095997"/>
                  </a:moveTo>
                  <a:lnTo>
                    <a:pt x="893242" y="1094870"/>
                  </a:lnTo>
                  <a:lnTo>
                    <a:pt x="893779" y="1081676"/>
                  </a:lnTo>
                  <a:lnTo>
                    <a:pt x="898778" y="1083322"/>
                  </a:lnTo>
                  <a:lnTo>
                    <a:pt x="897724" y="1092825"/>
                  </a:lnTo>
                  <a:lnTo>
                    <a:pt x="896666" y="1095997"/>
                  </a:lnTo>
                  <a:close/>
                </a:path>
                <a:path w="3816350" h="1881505">
                  <a:moveTo>
                    <a:pt x="898954" y="1096750"/>
                  </a:moveTo>
                  <a:lnTo>
                    <a:pt x="897347" y="1096221"/>
                  </a:lnTo>
                  <a:lnTo>
                    <a:pt x="897724" y="1092825"/>
                  </a:lnTo>
                  <a:lnTo>
                    <a:pt x="900686" y="1083950"/>
                  </a:lnTo>
                  <a:lnTo>
                    <a:pt x="902367" y="1084503"/>
                  </a:lnTo>
                  <a:lnTo>
                    <a:pt x="898954" y="1096750"/>
                  </a:lnTo>
                  <a:close/>
                </a:path>
                <a:path w="3816350" h="1881505">
                  <a:moveTo>
                    <a:pt x="912894" y="1101337"/>
                  </a:moveTo>
                  <a:lnTo>
                    <a:pt x="907029" y="1099407"/>
                  </a:lnTo>
                  <a:lnTo>
                    <a:pt x="913345" y="1088116"/>
                  </a:lnTo>
                  <a:lnTo>
                    <a:pt x="912894" y="1101337"/>
                  </a:lnTo>
                  <a:close/>
                </a:path>
                <a:path w="3816350" h="1881505">
                  <a:moveTo>
                    <a:pt x="2650332" y="1673137"/>
                  </a:moveTo>
                  <a:lnTo>
                    <a:pt x="912894" y="1101337"/>
                  </a:lnTo>
                  <a:lnTo>
                    <a:pt x="915577" y="1088850"/>
                  </a:lnTo>
                  <a:lnTo>
                    <a:pt x="2654302" y="1661073"/>
                  </a:lnTo>
                  <a:lnTo>
                    <a:pt x="2650332" y="1673137"/>
                  </a:lnTo>
                  <a:close/>
                </a:path>
                <a:path w="3816350" h="1881505">
                  <a:moveTo>
                    <a:pt x="2669285" y="1679375"/>
                  </a:moveTo>
                  <a:lnTo>
                    <a:pt x="2669107" y="1665946"/>
                  </a:lnTo>
                  <a:lnTo>
                    <a:pt x="2674972" y="1667876"/>
                  </a:lnTo>
                  <a:lnTo>
                    <a:pt x="2669285" y="1679375"/>
                  </a:lnTo>
                  <a:close/>
                </a:path>
                <a:path w="3816350" h="1881505">
                  <a:moveTo>
                    <a:pt x="897347" y="1096221"/>
                  </a:moveTo>
                  <a:lnTo>
                    <a:pt x="896666" y="1095997"/>
                  </a:lnTo>
                  <a:lnTo>
                    <a:pt x="897724" y="1092825"/>
                  </a:lnTo>
                  <a:lnTo>
                    <a:pt x="897347" y="1096221"/>
                  </a:lnTo>
                  <a:close/>
                </a:path>
                <a:path w="3816350" h="1881505">
                  <a:moveTo>
                    <a:pt x="887962" y="1099293"/>
                  </a:moveTo>
                  <a:lnTo>
                    <a:pt x="889485" y="1093633"/>
                  </a:lnTo>
                  <a:lnTo>
                    <a:pt x="891967" y="1094450"/>
                  </a:lnTo>
                  <a:lnTo>
                    <a:pt x="887962" y="1099293"/>
                  </a:lnTo>
                  <a:close/>
                </a:path>
                <a:path w="3816350" h="1881505">
                  <a:moveTo>
                    <a:pt x="2610753" y="1673481"/>
                  </a:moveTo>
                  <a:lnTo>
                    <a:pt x="886180" y="1105916"/>
                  </a:lnTo>
                  <a:lnTo>
                    <a:pt x="886217" y="1105776"/>
                  </a:lnTo>
                  <a:lnTo>
                    <a:pt x="891967" y="1094450"/>
                  </a:lnTo>
                  <a:lnTo>
                    <a:pt x="2619999" y="1663154"/>
                  </a:lnTo>
                  <a:lnTo>
                    <a:pt x="2610753" y="1673481"/>
                  </a:lnTo>
                  <a:close/>
                </a:path>
                <a:path w="3816350" h="1881505">
                  <a:moveTo>
                    <a:pt x="2640712" y="1683341"/>
                  </a:moveTo>
                  <a:lnTo>
                    <a:pt x="2637922" y="1682423"/>
                  </a:lnTo>
                  <a:lnTo>
                    <a:pt x="2644825" y="1671325"/>
                  </a:lnTo>
                  <a:lnTo>
                    <a:pt x="2645540" y="1671560"/>
                  </a:lnTo>
                  <a:lnTo>
                    <a:pt x="2640712" y="1683341"/>
                  </a:lnTo>
                  <a:close/>
                </a:path>
                <a:path w="3816350" h="1881505">
                  <a:moveTo>
                    <a:pt x="886151" y="1105906"/>
                  </a:moveTo>
                  <a:lnTo>
                    <a:pt x="883276" y="1104960"/>
                  </a:lnTo>
                  <a:lnTo>
                    <a:pt x="887962" y="1099293"/>
                  </a:lnTo>
                  <a:lnTo>
                    <a:pt x="886217" y="1105776"/>
                  </a:lnTo>
                  <a:lnTo>
                    <a:pt x="886151" y="1105906"/>
                  </a:lnTo>
                  <a:close/>
                </a:path>
                <a:path w="3816350" h="1881505">
                  <a:moveTo>
                    <a:pt x="2584531" y="1678222"/>
                  </a:moveTo>
                  <a:lnTo>
                    <a:pt x="874028" y="1115286"/>
                  </a:lnTo>
                  <a:lnTo>
                    <a:pt x="880623" y="1104087"/>
                  </a:lnTo>
                  <a:lnTo>
                    <a:pt x="2590647" y="1666864"/>
                  </a:lnTo>
                  <a:lnTo>
                    <a:pt x="2584531" y="1678222"/>
                  </a:lnTo>
                  <a:close/>
                </a:path>
                <a:path w="3816350" h="1881505">
                  <a:moveTo>
                    <a:pt x="2538363" y="1676398"/>
                  </a:moveTo>
                  <a:lnTo>
                    <a:pt x="854437" y="1122209"/>
                  </a:lnTo>
                  <a:lnTo>
                    <a:pt x="859080" y="1110367"/>
                  </a:lnTo>
                  <a:lnTo>
                    <a:pt x="2554849" y="1668453"/>
                  </a:lnTo>
                  <a:lnTo>
                    <a:pt x="2538363" y="1676398"/>
                  </a:lnTo>
                  <a:close/>
                </a:path>
                <a:path w="3816350" h="1881505">
                  <a:moveTo>
                    <a:pt x="2559676" y="1683412"/>
                  </a:moveTo>
                  <a:lnTo>
                    <a:pt x="2558103" y="1682894"/>
                  </a:lnTo>
                  <a:lnTo>
                    <a:pt x="2562145" y="1670854"/>
                  </a:lnTo>
                  <a:lnTo>
                    <a:pt x="2563217" y="1671207"/>
                  </a:lnTo>
                  <a:lnTo>
                    <a:pt x="2559676" y="1683412"/>
                  </a:lnTo>
                  <a:close/>
                </a:path>
                <a:path w="3816350" h="1881505">
                  <a:moveTo>
                    <a:pt x="2513509" y="1681588"/>
                  </a:moveTo>
                  <a:lnTo>
                    <a:pt x="844910" y="1132444"/>
                  </a:lnTo>
                  <a:lnTo>
                    <a:pt x="854187" y="1122127"/>
                  </a:lnTo>
                  <a:lnTo>
                    <a:pt x="2515834" y="1668983"/>
                  </a:lnTo>
                  <a:lnTo>
                    <a:pt x="2513509" y="1681588"/>
                  </a:lnTo>
                  <a:close/>
                </a:path>
                <a:path w="3816350" h="1881505">
                  <a:moveTo>
                    <a:pt x="2517943" y="1683047"/>
                  </a:moveTo>
                  <a:lnTo>
                    <a:pt x="2516227" y="1682483"/>
                  </a:lnTo>
                  <a:lnTo>
                    <a:pt x="2515834" y="1668983"/>
                  </a:lnTo>
                  <a:lnTo>
                    <a:pt x="2521985" y="1671008"/>
                  </a:lnTo>
                  <a:lnTo>
                    <a:pt x="2517943" y="1683047"/>
                  </a:lnTo>
                  <a:close/>
                </a:path>
                <a:path w="3816350" h="1881505">
                  <a:moveTo>
                    <a:pt x="839595" y="1144065"/>
                  </a:moveTo>
                  <a:lnTo>
                    <a:pt x="831499" y="1141400"/>
                  </a:lnTo>
                  <a:lnTo>
                    <a:pt x="836864" y="1129796"/>
                  </a:lnTo>
                  <a:lnTo>
                    <a:pt x="839595" y="1144065"/>
                  </a:lnTo>
                  <a:close/>
                </a:path>
                <a:path w="3816350" h="1881505">
                  <a:moveTo>
                    <a:pt x="843371" y="1145308"/>
                  </a:moveTo>
                  <a:lnTo>
                    <a:pt x="839595" y="1144065"/>
                  </a:lnTo>
                  <a:lnTo>
                    <a:pt x="838180" y="1130229"/>
                  </a:lnTo>
                  <a:lnTo>
                    <a:pt x="843371" y="1145308"/>
                  </a:lnTo>
                  <a:close/>
                </a:path>
                <a:path w="3816350" h="1881505">
                  <a:moveTo>
                    <a:pt x="2480930" y="1684236"/>
                  </a:moveTo>
                  <a:lnTo>
                    <a:pt x="843371" y="1145308"/>
                  </a:lnTo>
                  <a:lnTo>
                    <a:pt x="846505" y="1132969"/>
                  </a:lnTo>
                  <a:lnTo>
                    <a:pt x="2485258" y="1672291"/>
                  </a:lnTo>
                  <a:lnTo>
                    <a:pt x="2480930" y="1684236"/>
                  </a:lnTo>
                  <a:close/>
                </a:path>
                <a:path w="3816350" h="1881505">
                  <a:moveTo>
                    <a:pt x="2488011" y="1686567"/>
                  </a:moveTo>
                  <a:lnTo>
                    <a:pt x="2484721" y="1685484"/>
                  </a:lnTo>
                  <a:lnTo>
                    <a:pt x="2485258" y="1672291"/>
                  </a:lnTo>
                  <a:lnTo>
                    <a:pt x="2496630" y="1676033"/>
                  </a:lnTo>
                  <a:lnTo>
                    <a:pt x="2488011" y="1686567"/>
                  </a:lnTo>
                  <a:close/>
                </a:path>
                <a:path w="3816350" h="1881505">
                  <a:moveTo>
                    <a:pt x="2443989" y="1685449"/>
                  </a:moveTo>
                  <a:lnTo>
                    <a:pt x="819311" y="1150759"/>
                  </a:lnTo>
                  <a:lnTo>
                    <a:pt x="822501" y="1138439"/>
                  </a:lnTo>
                  <a:lnTo>
                    <a:pt x="2454529" y="1675548"/>
                  </a:lnTo>
                  <a:lnTo>
                    <a:pt x="2443989" y="1685449"/>
                  </a:lnTo>
                  <a:close/>
                </a:path>
                <a:path w="3816350" h="1881505">
                  <a:moveTo>
                    <a:pt x="2473598" y="1695194"/>
                  </a:moveTo>
                  <a:lnTo>
                    <a:pt x="2465659" y="1692581"/>
                  </a:lnTo>
                  <a:lnTo>
                    <a:pt x="2468771" y="1680235"/>
                  </a:lnTo>
                  <a:lnTo>
                    <a:pt x="2476639" y="1682824"/>
                  </a:lnTo>
                  <a:lnTo>
                    <a:pt x="2473598" y="1695194"/>
                  </a:lnTo>
                  <a:close/>
                </a:path>
                <a:path w="3816350" h="1881505">
                  <a:moveTo>
                    <a:pt x="2479964" y="1697289"/>
                  </a:moveTo>
                  <a:lnTo>
                    <a:pt x="2473741" y="1695241"/>
                  </a:lnTo>
                  <a:lnTo>
                    <a:pt x="2480000" y="1683930"/>
                  </a:lnTo>
                  <a:lnTo>
                    <a:pt x="2485650" y="1685790"/>
                  </a:lnTo>
                  <a:lnTo>
                    <a:pt x="2479964" y="1697289"/>
                  </a:lnTo>
                  <a:close/>
                </a:path>
                <a:path w="3816350" h="1881505">
                  <a:moveTo>
                    <a:pt x="801094" y="1158134"/>
                  </a:moveTo>
                  <a:lnTo>
                    <a:pt x="797711" y="1157021"/>
                  </a:lnTo>
                  <a:lnTo>
                    <a:pt x="802718" y="1145298"/>
                  </a:lnTo>
                  <a:lnTo>
                    <a:pt x="806044" y="1146393"/>
                  </a:lnTo>
                  <a:lnTo>
                    <a:pt x="801094" y="1158134"/>
                  </a:lnTo>
                  <a:close/>
                </a:path>
                <a:path w="3816350" h="1881505">
                  <a:moveTo>
                    <a:pt x="2424856" y="1692522"/>
                  </a:moveTo>
                  <a:lnTo>
                    <a:pt x="810198" y="1161130"/>
                  </a:lnTo>
                  <a:lnTo>
                    <a:pt x="813196" y="1148747"/>
                  </a:lnTo>
                  <a:lnTo>
                    <a:pt x="2427109" y="1679894"/>
                  </a:lnTo>
                  <a:lnTo>
                    <a:pt x="2424856" y="1692522"/>
                  </a:lnTo>
                  <a:close/>
                </a:path>
                <a:path w="3816350" h="1881505">
                  <a:moveTo>
                    <a:pt x="2426143" y="1692946"/>
                  </a:moveTo>
                  <a:lnTo>
                    <a:pt x="2433475" y="1681989"/>
                  </a:lnTo>
                  <a:lnTo>
                    <a:pt x="2435477" y="1682648"/>
                  </a:lnTo>
                  <a:lnTo>
                    <a:pt x="2426143" y="1692946"/>
                  </a:lnTo>
                  <a:close/>
                </a:path>
                <a:path w="3816350" h="1881505">
                  <a:moveTo>
                    <a:pt x="2438302" y="1696947"/>
                  </a:moveTo>
                  <a:lnTo>
                    <a:pt x="2433152" y="1695253"/>
                  </a:lnTo>
                  <a:lnTo>
                    <a:pt x="2440913" y="1684437"/>
                  </a:lnTo>
                  <a:lnTo>
                    <a:pt x="2442701" y="1685025"/>
                  </a:lnTo>
                  <a:lnTo>
                    <a:pt x="2438302" y="1696947"/>
                  </a:lnTo>
                  <a:close/>
                </a:path>
                <a:path w="3816350" h="1881505">
                  <a:moveTo>
                    <a:pt x="2455968" y="1702761"/>
                  </a:moveTo>
                  <a:lnTo>
                    <a:pt x="2440376" y="1697630"/>
                  </a:lnTo>
                  <a:lnTo>
                    <a:pt x="2444275" y="1685543"/>
                  </a:lnTo>
                  <a:lnTo>
                    <a:pt x="2460939" y="1691027"/>
                  </a:lnTo>
                  <a:lnTo>
                    <a:pt x="2455968" y="1702761"/>
                  </a:lnTo>
                  <a:close/>
                </a:path>
                <a:path w="3816350" h="1881505">
                  <a:moveTo>
                    <a:pt x="792346" y="1168625"/>
                  </a:moveTo>
                  <a:lnTo>
                    <a:pt x="787982" y="1167189"/>
                  </a:lnTo>
                  <a:lnTo>
                    <a:pt x="792711" y="1155375"/>
                  </a:lnTo>
                  <a:lnTo>
                    <a:pt x="795200" y="1156194"/>
                  </a:lnTo>
                  <a:lnTo>
                    <a:pt x="792346" y="1168625"/>
                  </a:lnTo>
                  <a:close/>
                </a:path>
                <a:path w="3816350" h="1881505">
                  <a:moveTo>
                    <a:pt x="2413161" y="1702044"/>
                  </a:moveTo>
                  <a:lnTo>
                    <a:pt x="793656" y="1169056"/>
                  </a:lnTo>
                  <a:lnTo>
                    <a:pt x="800118" y="1157813"/>
                  </a:lnTo>
                  <a:lnTo>
                    <a:pt x="2418920" y="1690569"/>
                  </a:lnTo>
                  <a:lnTo>
                    <a:pt x="2413161" y="1702044"/>
                  </a:lnTo>
                  <a:close/>
                </a:path>
                <a:path w="3816350" h="1881505">
                  <a:moveTo>
                    <a:pt x="2421458" y="1704774"/>
                  </a:moveTo>
                  <a:lnTo>
                    <a:pt x="2417596" y="1703503"/>
                  </a:lnTo>
                  <a:lnTo>
                    <a:pt x="2418920" y="1690569"/>
                  </a:lnTo>
                  <a:lnTo>
                    <a:pt x="2421995" y="1691581"/>
                  </a:lnTo>
                  <a:lnTo>
                    <a:pt x="2421458" y="1704774"/>
                  </a:lnTo>
                  <a:close/>
                </a:path>
                <a:path w="3816350" h="1881505">
                  <a:moveTo>
                    <a:pt x="2386304" y="1706575"/>
                  </a:moveTo>
                  <a:lnTo>
                    <a:pt x="782425" y="1178730"/>
                  </a:lnTo>
                  <a:lnTo>
                    <a:pt x="782536" y="1165397"/>
                  </a:lnTo>
                  <a:lnTo>
                    <a:pt x="2392778" y="1695335"/>
                  </a:lnTo>
                  <a:lnTo>
                    <a:pt x="2386304" y="1706575"/>
                  </a:lnTo>
                  <a:close/>
                </a:path>
                <a:path w="3816350" h="1881505">
                  <a:moveTo>
                    <a:pt x="2354298" y="1709412"/>
                  </a:moveTo>
                  <a:lnTo>
                    <a:pt x="771417" y="1188478"/>
                  </a:lnTo>
                  <a:lnTo>
                    <a:pt x="777454" y="1177094"/>
                  </a:lnTo>
                  <a:lnTo>
                    <a:pt x="2362774" y="1698831"/>
                  </a:lnTo>
                  <a:lnTo>
                    <a:pt x="2354298" y="1709412"/>
                  </a:lnTo>
                  <a:close/>
                </a:path>
                <a:path w="3816350" h="1881505">
                  <a:moveTo>
                    <a:pt x="754144" y="1196163"/>
                  </a:moveTo>
                  <a:lnTo>
                    <a:pt x="751076" y="1195153"/>
                  </a:lnTo>
                  <a:lnTo>
                    <a:pt x="755354" y="1183191"/>
                  </a:lnTo>
                  <a:lnTo>
                    <a:pt x="754144" y="1196163"/>
                  </a:lnTo>
                  <a:close/>
                </a:path>
                <a:path w="3816350" h="1881505">
                  <a:moveTo>
                    <a:pt x="755739" y="1196688"/>
                  </a:moveTo>
                  <a:lnTo>
                    <a:pt x="754623" y="1196321"/>
                  </a:lnTo>
                  <a:lnTo>
                    <a:pt x="759931" y="1184697"/>
                  </a:lnTo>
                  <a:lnTo>
                    <a:pt x="760382" y="1184846"/>
                  </a:lnTo>
                  <a:lnTo>
                    <a:pt x="755739" y="1196688"/>
                  </a:lnTo>
                  <a:close/>
                </a:path>
                <a:path w="3816350" h="1881505">
                  <a:moveTo>
                    <a:pt x="761575" y="1198609"/>
                  </a:moveTo>
                  <a:lnTo>
                    <a:pt x="759144" y="1197808"/>
                  </a:lnTo>
                  <a:lnTo>
                    <a:pt x="763114" y="1185745"/>
                  </a:lnTo>
                  <a:lnTo>
                    <a:pt x="761575" y="1198609"/>
                  </a:lnTo>
                  <a:close/>
                </a:path>
                <a:path w="3816350" h="1881505">
                  <a:moveTo>
                    <a:pt x="2307415" y="1707352"/>
                  </a:moveTo>
                  <a:lnTo>
                    <a:pt x="761575" y="1198609"/>
                  </a:lnTo>
                  <a:lnTo>
                    <a:pt x="765381" y="1186491"/>
                  </a:lnTo>
                  <a:lnTo>
                    <a:pt x="2312601" y="1695689"/>
                  </a:lnTo>
                  <a:lnTo>
                    <a:pt x="2307415" y="1707352"/>
                  </a:lnTo>
                  <a:close/>
                </a:path>
                <a:path w="3816350" h="1881505">
                  <a:moveTo>
                    <a:pt x="2315211" y="1709918"/>
                  </a:moveTo>
                  <a:lnTo>
                    <a:pt x="2310347" y="1708317"/>
                  </a:lnTo>
                  <a:lnTo>
                    <a:pt x="2314604" y="1696348"/>
                  </a:lnTo>
                  <a:lnTo>
                    <a:pt x="2325117" y="1699808"/>
                  </a:lnTo>
                  <a:lnTo>
                    <a:pt x="2315211" y="1709918"/>
                  </a:lnTo>
                  <a:close/>
                </a:path>
                <a:path w="3816350" h="1881505">
                  <a:moveTo>
                    <a:pt x="2328871" y="1714414"/>
                  </a:moveTo>
                  <a:lnTo>
                    <a:pt x="2327406" y="1700561"/>
                  </a:lnTo>
                  <a:lnTo>
                    <a:pt x="2332698" y="1702303"/>
                  </a:lnTo>
                  <a:lnTo>
                    <a:pt x="2328871" y="1714414"/>
                  </a:lnTo>
                  <a:close/>
                </a:path>
                <a:path w="3816350" h="1881505">
                  <a:moveTo>
                    <a:pt x="2278341" y="1711154"/>
                  </a:moveTo>
                  <a:lnTo>
                    <a:pt x="743916" y="1206167"/>
                  </a:lnTo>
                  <a:lnTo>
                    <a:pt x="745204" y="1193221"/>
                  </a:lnTo>
                  <a:lnTo>
                    <a:pt x="2288033" y="1700973"/>
                  </a:lnTo>
                  <a:lnTo>
                    <a:pt x="2278341" y="1711154"/>
                  </a:lnTo>
                  <a:close/>
                </a:path>
                <a:path w="3816350" h="1881505">
                  <a:moveTo>
                    <a:pt x="732486" y="1215775"/>
                  </a:moveTo>
                  <a:lnTo>
                    <a:pt x="728631" y="1214507"/>
                  </a:lnTo>
                  <a:lnTo>
                    <a:pt x="734532" y="1203079"/>
                  </a:lnTo>
                  <a:lnTo>
                    <a:pt x="732486" y="1215775"/>
                  </a:lnTo>
                  <a:close/>
                </a:path>
                <a:path w="3816350" h="1881505">
                  <a:moveTo>
                    <a:pt x="2237752" y="1711166"/>
                  </a:moveTo>
                  <a:lnTo>
                    <a:pt x="735140" y="1216649"/>
                  </a:lnTo>
                  <a:lnTo>
                    <a:pt x="738723" y="1204458"/>
                  </a:lnTo>
                  <a:lnTo>
                    <a:pt x="2255669" y="1703692"/>
                  </a:lnTo>
                  <a:lnTo>
                    <a:pt x="2237752" y="1711166"/>
                  </a:lnTo>
                  <a:close/>
                </a:path>
                <a:path w="3816350" h="1881505">
                  <a:moveTo>
                    <a:pt x="708528" y="1221261"/>
                  </a:moveTo>
                  <a:lnTo>
                    <a:pt x="707305" y="1220858"/>
                  </a:lnTo>
                  <a:lnTo>
                    <a:pt x="713650" y="1209576"/>
                  </a:lnTo>
                  <a:lnTo>
                    <a:pt x="714822" y="1209962"/>
                  </a:lnTo>
                  <a:lnTo>
                    <a:pt x="708528" y="1221261"/>
                  </a:lnTo>
                  <a:close/>
                </a:path>
                <a:path w="3816350" h="1881505">
                  <a:moveTo>
                    <a:pt x="2215731" y="1717289"/>
                  </a:moveTo>
                  <a:lnTo>
                    <a:pt x="720105" y="1225071"/>
                  </a:lnTo>
                  <a:lnTo>
                    <a:pt x="727544" y="1214149"/>
                  </a:lnTo>
                  <a:lnTo>
                    <a:pt x="2225543" y="1707148"/>
                  </a:lnTo>
                  <a:lnTo>
                    <a:pt x="2215731" y="1717289"/>
                  </a:lnTo>
                  <a:close/>
                </a:path>
                <a:path w="3816350" h="1881505">
                  <a:moveTo>
                    <a:pt x="706424" y="1230067"/>
                  </a:moveTo>
                  <a:lnTo>
                    <a:pt x="705272" y="1220189"/>
                  </a:lnTo>
                  <a:lnTo>
                    <a:pt x="709799" y="1221679"/>
                  </a:lnTo>
                  <a:lnTo>
                    <a:pt x="706424" y="1230067"/>
                  </a:lnTo>
                  <a:close/>
                </a:path>
                <a:path w="3816350" h="1881505">
                  <a:moveTo>
                    <a:pt x="2124174" y="1700527"/>
                  </a:moveTo>
                  <a:lnTo>
                    <a:pt x="709240" y="1234865"/>
                  </a:lnTo>
                  <a:lnTo>
                    <a:pt x="714047" y="1223077"/>
                  </a:lnTo>
                  <a:lnTo>
                    <a:pt x="2122995" y="1686769"/>
                  </a:lnTo>
                  <a:lnTo>
                    <a:pt x="2124174" y="1700527"/>
                  </a:lnTo>
                  <a:close/>
                </a:path>
                <a:path w="3816350" h="1881505">
                  <a:moveTo>
                    <a:pt x="2157432" y="1711472"/>
                  </a:moveTo>
                  <a:lnTo>
                    <a:pt x="2125462" y="1700951"/>
                  </a:lnTo>
                  <a:lnTo>
                    <a:pt x="2124783" y="1687357"/>
                  </a:lnTo>
                  <a:lnTo>
                    <a:pt x="2163262" y="1700021"/>
                  </a:lnTo>
                  <a:lnTo>
                    <a:pt x="2157432" y="1711472"/>
                  </a:lnTo>
                  <a:close/>
                </a:path>
                <a:path w="3816350" h="1881505">
                  <a:moveTo>
                    <a:pt x="2171307" y="1716039"/>
                  </a:moveTo>
                  <a:lnTo>
                    <a:pt x="2162081" y="1713002"/>
                  </a:lnTo>
                  <a:lnTo>
                    <a:pt x="2163262" y="1700021"/>
                  </a:lnTo>
                  <a:lnTo>
                    <a:pt x="2177137" y="1704587"/>
                  </a:lnTo>
                  <a:lnTo>
                    <a:pt x="2171307" y="1716039"/>
                  </a:lnTo>
                  <a:close/>
                </a:path>
                <a:path w="3816350" h="1881505">
                  <a:moveTo>
                    <a:pt x="2182464" y="1719711"/>
                  </a:moveTo>
                  <a:lnTo>
                    <a:pt x="2177137" y="1704587"/>
                  </a:lnTo>
                  <a:lnTo>
                    <a:pt x="2185505" y="1707341"/>
                  </a:lnTo>
                  <a:lnTo>
                    <a:pt x="2182464" y="1719711"/>
                  </a:lnTo>
                  <a:close/>
                </a:path>
                <a:path w="3816350" h="1881505">
                  <a:moveTo>
                    <a:pt x="706894" y="1234093"/>
                  </a:moveTo>
                  <a:lnTo>
                    <a:pt x="705049" y="1233486"/>
                  </a:lnTo>
                  <a:lnTo>
                    <a:pt x="706424" y="1230067"/>
                  </a:lnTo>
                  <a:lnTo>
                    <a:pt x="706894" y="1234093"/>
                  </a:lnTo>
                  <a:close/>
                </a:path>
                <a:path w="3816350" h="1881505">
                  <a:moveTo>
                    <a:pt x="687948" y="1241228"/>
                  </a:moveTo>
                  <a:lnTo>
                    <a:pt x="686410" y="1240722"/>
                  </a:lnTo>
                  <a:lnTo>
                    <a:pt x="690938" y="1228842"/>
                  </a:lnTo>
                  <a:lnTo>
                    <a:pt x="687948" y="1241228"/>
                  </a:lnTo>
                  <a:close/>
                </a:path>
                <a:path w="3816350" h="1881505">
                  <a:moveTo>
                    <a:pt x="2115913" y="1711178"/>
                  </a:moveTo>
                  <a:lnTo>
                    <a:pt x="695071" y="1243572"/>
                  </a:lnTo>
                  <a:lnTo>
                    <a:pt x="698984" y="1231490"/>
                  </a:lnTo>
                  <a:lnTo>
                    <a:pt x="2119382" y="1698950"/>
                  </a:lnTo>
                  <a:lnTo>
                    <a:pt x="2115913" y="1711178"/>
                  </a:lnTo>
                  <a:close/>
                </a:path>
                <a:path w="3816350" h="1881505">
                  <a:moveTo>
                    <a:pt x="2122922" y="1713485"/>
                  </a:moveTo>
                  <a:lnTo>
                    <a:pt x="2124174" y="1700527"/>
                  </a:lnTo>
                  <a:lnTo>
                    <a:pt x="2124747" y="1700716"/>
                  </a:lnTo>
                  <a:lnTo>
                    <a:pt x="2122922" y="1713485"/>
                  </a:lnTo>
                  <a:close/>
                </a:path>
                <a:path w="3816350" h="1881505">
                  <a:moveTo>
                    <a:pt x="2124281" y="1713932"/>
                  </a:moveTo>
                  <a:lnTo>
                    <a:pt x="2125962" y="1701116"/>
                  </a:lnTo>
                  <a:lnTo>
                    <a:pt x="2127393" y="1701586"/>
                  </a:lnTo>
                  <a:lnTo>
                    <a:pt x="2126957" y="1711009"/>
                  </a:lnTo>
                  <a:lnTo>
                    <a:pt x="2124281" y="1713932"/>
                  </a:lnTo>
                  <a:close/>
                </a:path>
                <a:path w="3816350" h="1881505">
                  <a:moveTo>
                    <a:pt x="2132511" y="1704942"/>
                  </a:moveTo>
                  <a:lnTo>
                    <a:pt x="2133329" y="1703540"/>
                  </a:lnTo>
                  <a:lnTo>
                    <a:pt x="2133687" y="1703658"/>
                  </a:lnTo>
                  <a:lnTo>
                    <a:pt x="2132511" y="1704942"/>
                  </a:lnTo>
                  <a:close/>
                </a:path>
                <a:path w="3816350" h="1881505">
                  <a:moveTo>
                    <a:pt x="2126784" y="1714756"/>
                  </a:moveTo>
                  <a:lnTo>
                    <a:pt x="2126957" y="1711009"/>
                  </a:lnTo>
                  <a:lnTo>
                    <a:pt x="2132511" y="1704942"/>
                  </a:lnTo>
                  <a:lnTo>
                    <a:pt x="2126784" y="1714756"/>
                  </a:lnTo>
                  <a:close/>
                </a:path>
                <a:path w="3816350" h="1881505">
                  <a:moveTo>
                    <a:pt x="2085194" y="1714439"/>
                  </a:moveTo>
                  <a:lnTo>
                    <a:pt x="680230" y="1252058"/>
                  </a:lnTo>
                  <a:lnTo>
                    <a:pt x="685487" y="1240418"/>
                  </a:lnTo>
                  <a:lnTo>
                    <a:pt x="2088949" y="1702305"/>
                  </a:lnTo>
                  <a:lnTo>
                    <a:pt x="2085194" y="1714439"/>
                  </a:lnTo>
                  <a:close/>
                </a:path>
                <a:path w="3816350" h="1881505">
                  <a:moveTo>
                    <a:pt x="2092561" y="1716863"/>
                  </a:moveTo>
                  <a:lnTo>
                    <a:pt x="2092274" y="1716769"/>
                  </a:lnTo>
                  <a:lnTo>
                    <a:pt x="2096030" y="1704635"/>
                  </a:lnTo>
                  <a:lnTo>
                    <a:pt x="2099463" y="1705765"/>
                  </a:lnTo>
                  <a:lnTo>
                    <a:pt x="2092561" y="1716863"/>
                  </a:lnTo>
                  <a:close/>
                </a:path>
                <a:path w="3816350" h="1881505">
                  <a:moveTo>
                    <a:pt x="2105935" y="1721265"/>
                  </a:moveTo>
                  <a:lnTo>
                    <a:pt x="2101072" y="1719664"/>
                  </a:lnTo>
                  <a:lnTo>
                    <a:pt x="2102968" y="1706918"/>
                  </a:lnTo>
                  <a:lnTo>
                    <a:pt x="2113195" y="1710284"/>
                  </a:lnTo>
                  <a:lnTo>
                    <a:pt x="2105935" y="1721265"/>
                  </a:lnTo>
                  <a:close/>
                </a:path>
                <a:path w="3816350" h="1881505">
                  <a:moveTo>
                    <a:pt x="667155" y="1261125"/>
                  </a:moveTo>
                  <a:lnTo>
                    <a:pt x="660196" y="1258835"/>
                  </a:lnTo>
                  <a:lnTo>
                    <a:pt x="665117" y="1247084"/>
                  </a:lnTo>
                  <a:lnTo>
                    <a:pt x="671540" y="1249198"/>
                  </a:lnTo>
                  <a:lnTo>
                    <a:pt x="667155" y="1261125"/>
                  </a:lnTo>
                  <a:close/>
                </a:path>
                <a:path w="3816350" h="1881505">
                  <a:moveTo>
                    <a:pt x="676181" y="1264096"/>
                  </a:moveTo>
                  <a:lnTo>
                    <a:pt x="670173" y="1262118"/>
                  </a:lnTo>
                  <a:lnTo>
                    <a:pt x="674394" y="1250137"/>
                  </a:lnTo>
                  <a:lnTo>
                    <a:pt x="678106" y="1251359"/>
                  </a:lnTo>
                  <a:lnTo>
                    <a:pt x="678153" y="1252503"/>
                  </a:lnTo>
                  <a:lnTo>
                    <a:pt x="676181" y="1264096"/>
                  </a:lnTo>
                  <a:close/>
                </a:path>
                <a:path w="3816350" h="1881505">
                  <a:moveTo>
                    <a:pt x="678153" y="1252503"/>
                  </a:moveTo>
                  <a:lnTo>
                    <a:pt x="678106" y="1251359"/>
                  </a:lnTo>
                  <a:lnTo>
                    <a:pt x="678334" y="1251434"/>
                  </a:lnTo>
                  <a:lnTo>
                    <a:pt x="678153" y="1252503"/>
                  </a:lnTo>
                  <a:close/>
                </a:path>
                <a:path w="3816350" h="1881505">
                  <a:moveTo>
                    <a:pt x="2053616" y="1717417"/>
                  </a:moveTo>
                  <a:lnTo>
                    <a:pt x="678663" y="1264912"/>
                  </a:lnTo>
                  <a:lnTo>
                    <a:pt x="678153" y="1252503"/>
                  </a:lnTo>
                  <a:lnTo>
                    <a:pt x="678334" y="1251434"/>
                  </a:lnTo>
                  <a:lnTo>
                    <a:pt x="2059375" y="1705942"/>
                  </a:lnTo>
                  <a:lnTo>
                    <a:pt x="2053616" y="1717417"/>
                  </a:lnTo>
                  <a:close/>
                </a:path>
                <a:path w="3816350" h="1881505">
                  <a:moveTo>
                    <a:pt x="2066276" y="1721583"/>
                  </a:moveTo>
                  <a:lnTo>
                    <a:pt x="2062414" y="1720312"/>
                  </a:lnTo>
                  <a:lnTo>
                    <a:pt x="2066384" y="1708248"/>
                  </a:lnTo>
                  <a:lnTo>
                    <a:pt x="2066276" y="1721583"/>
                  </a:lnTo>
                  <a:close/>
                </a:path>
                <a:path w="3816350" h="1881505">
                  <a:moveTo>
                    <a:pt x="2072784" y="1723725"/>
                  </a:moveTo>
                  <a:lnTo>
                    <a:pt x="2066276" y="1721583"/>
                  </a:lnTo>
                  <a:lnTo>
                    <a:pt x="2073607" y="1710626"/>
                  </a:lnTo>
                  <a:lnTo>
                    <a:pt x="2077327" y="1711850"/>
                  </a:lnTo>
                  <a:lnTo>
                    <a:pt x="2072784" y="1723725"/>
                  </a:lnTo>
                  <a:close/>
                </a:path>
                <a:path w="3816350" h="1881505">
                  <a:moveTo>
                    <a:pt x="2012598" y="1717287"/>
                  </a:moveTo>
                  <a:lnTo>
                    <a:pt x="656226" y="1270898"/>
                  </a:lnTo>
                  <a:lnTo>
                    <a:pt x="664079" y="1260113"/>
                  </a:lnTo>
                  <a:lnTo>
                    <a:pt x="2015496" y="1704871"/>
                  </a:lnTo>
                  <a:lnTo>
                    <a:pt x="2012598" y="1717287"/>
                  </a:lnTo>
                  <a:close/>
                </a:path>
                <a:path w="3816350" h="1881505">
                  <a:moveTo>
                    <a:pt x="2026116" y="1721736"/>
                  </a:moveTo>
                  <a:lnTo>
                    <a:pt x="2014243" y="1717829"/>
                  </a:lnTo>
                  <a:lnTo>
                    <a:pt x="2019572" y="1706212"/>
                  </a:lnTo>
                  <a:lnTo>
                    <a:pt x="2032732" y="1710543"/>
                  </a:lnTo>
                  <a:lnTo>
                    <a:pt x="2026116" y="1721736"/>
                  </a:lnTo>
                  <a:close/>
                </a:path>
                <a:path w="3816350" h="1881505">
                  <a:moveTo>
                    <a:pt x="2044211" y="1727691"/>
                  </a:moveTo>
                  <a:lnTo>
                    <a:pt x="2038382" y="1712403"/>
                  </a:lnTo>
                  <a:lnTo>
                    <a:pt x="2050040" y="1716240"/>
                  </a:lnTo>
                  <a:lnTo>
                    <a:pt x="2044211" y="1727691"/>
                  </a:lnTo>
                  <a:close/>
                </a:path>
                <a:path w="3816350" h="1881505">
                  <a:moveTo>
                    <a:pt x="1987100" y="1722266"/>
                  </a:moveTo>
                  <a:lnTo>
                    <a:pt x="637815" y="1278209"/>
                  </a:lnTo>
                  <a:lnTo>
                    <a:pt x="652063" y="1269528"/>
                  </a:lnTo>
                  <a:lnTo>
                    <a:pt x="1995719" y="1711732"/>
                  </a:lnTo>
                  <a:lnTo>
                    <a:pt x="1987100" y="1722266"/>
                  </a:lnTo>
                  <a:close/>
                </a:path>
                <a:path w="3816350" h="1881505">
                  <a:moveTo>
                    <a:pt x="1997971" y="1725844"/>
                  </a:moveTo>
                  <a:lnTo>
                    <a:pt x="1994610" y="1724737"/>
                  </a:lnTo>
                  <a:lnTo>
                    <a:pt x="1999438" y="1712956"/>
                  </a:lnTo>
                  <a:lnTo>
                    <a:pt x="2002299" y="1713898"/>
                  </a:lnTo>
                  <a:lnTo>
                    <a:pt x="1997971" y="1725844"/>
                  </a:lnTo>
                  <a:close/>
                </a:path>
                <a:path w="3816350" h="1881505">
                  <a:moveTo>
                    <a:pt x="619972" y="1285707"/>
                  </a:moveTo>
                  <a:lnTo>
                    <a:pt x="618520" y="1285229"/>
                  </a:lnTo>
                  <a:lnTo>
                    <a:pt x="623835" y="1273609"/>
                  </a:lnTo>
                  <a:lnTo>
                    <a:pt x="619972" y="1285707"/>
                  </a:lnTo>
                  <a:close/>
                </a:path>
                <a:path w="3816350" h="1881505">
                  <a:moveTo>
                    <a:pt x="1955165" y="1725126"/>
                  </a:moveTo>
                  <a:lnTo>
                    <a:pt x="630741" y="1289251"/>
                  </a:lnTo>
                  <a:lnTo>
                    <a:pt x="636921" y="1277915"/>
                  </a:lnTo>
                  <a:lnTo>
                    <a:pt x="1956990" y="1712356"/>
                  </a:lnTo>
                  <a:lnTo>
                    <a:pt x="1955165" y="1725126"/>
                  </a:lnTo>
                  <a:close/>
                </a:path>
                <a:path w="3816350" h="1881505">
                  <a:moveTo>
                    <a:pt x="1958455" y="1726209"/>
                  </a:moveTo>
                  <a:lnTo>
                    <a:pt x="1956453" y="1725550"/>
                  </a:lnTo>
                  <a:lnTo>
                    <a:pt x="1956990" y="1712356"/>
                  </a:lnTo>
                  <a:lnTo>
                    <a:pt x="1969506" y="1716476"/>
                  </a:lnTo>
                  <a:lnTo>
                    <a:pt x="1958455" y="1726209"/>
                  </a:lnTo>
                  <a:close/>
                </a:path>
                <a:path w="3816350" h="1881505">
                  <a:moveTo>
                    <a:pt x="1911358" y="1724079"/>
                  </a:moveTo>
                  <a:lnTo>
                    <a:pt x="615907" y="1297740"/>
                  </a:lnTo>
                  <a:lnTo>
                    <a:pt x="621579" y="1286236"/>
                  </a:lnTo>
                  <a:lnTo>
                    <a:pt x="1917259" y="1712651"/>
                  </a:lnTo>
                  <a:lnTo>
                    <a:pt x="1911358" y="1724079"/>
                  </a:lnTo>
                  <a:close/>
                </a:path>
                <a:path w="3816350" h="1881505">
                  <a:moveTo>
                    <a:pt x="1918796" y="1726527"/>
                  </a:moveTo>
                  <a:lnTo>
                    <a:pt x="1916078" y="1725632"/>
                  </a:lnTo>
                  <a:lnTo>
                    <a:pt x="1917259" y="1712651"/>
                  </a:lnTo>
                  <a:lnTo>
                    <a:pt x="1924268" y="1714958"/>
                  </a:lnTo>
                  <a:lnTo>
                    <a:pt x="1918796" y="1726527"/>
                  </a:lnTo>
                  <a:close/>
                </a:path>
                <a:path w="3816350" h="1881505">
                  <a:moveTo>
                    <a:pt x="1939895" y="1733471"/>
                  </a:moveTo>
                  <a:lnTo>
                    <a:pt x="1936713" y="1719053"/>
                  </a:lnTo>
                  <a:lnTo>
                    <a:pt x="1942077" y="1720819"/>
                  </a:lnTo>
                  <a:lnTo>
                    <a:pt x="1939895" y="1733471"/>
                  </a:lnTo>
                  <a:close/>
                </a:path>
                <a:path w="3816350" h="1881505">
                  <a:moveTo>
                    <a:pt x="1866441" y="1736037"/>
                  </a:moveTo>
                  <a:lnTo>
                    <a:pt x="591231" y="1316359"/>
                  </a:lnTo>
                  <a:lnTo>
                    <a:pt x="597547" y="1305067"/>
                  </a:lnTo>
                  <a:lnTo>
                    <a:pt x="606659" y="1294696"/>
                  </a:lnTo>
                  <a:lnTo>
                    <a:pt x="1894765" y="1718618"/>
                  </a:lnTo>
                  <a:lnTo>
                    <a:pt x="1886718" y="1729340"/>
                  </a:lnTo>
                  <a:lnTo>
                    <a:pt x="1874917" y="1725456"/>
                  </a:lnTo>
                  <a:lnTo>
                    <a:pt x="1866441" y="1736037"/>
                  </a:lnTo>
                  <a:close/>
                </a:path>
                <a:path w="3816350" h="1881505">
                  <a:moveTo>
                    <a:pt x="1901451" y="1734189"/>
                  </a:moveTo>
                  <a:lnTo>
                    <a:pt x="1905779" y="1722243"/>
                  </a:lnTo>
                  <a:lnTo>
                    <a:pt x="1907281" y="1722737"/>
                  </a:lnTo>
                  <a:lnTo>
                    <a:pt x="1901451" y="1734189"/>
                  </a:lnTo>
                  <a:close/>
                </a:path>
                <a:path w="3816350" h="1881505">
                  <a:moveTo>
                    <a:pt x="1822705" y="1735013"/>
                  </a:moveTo>
                  <a:lnTo>
                    <a:pt x="578986" y="1325699"/>
                  </a:lnTo>
                  <a:lnTo>
                    <a:pt x="582291" y="1313416"/>
                  </a:lnTo>
                  <a:lnTo>
                    <a:pt x="1831038" y="1724385"/>
                  </a:lnTo>
                  <a:lnTo>
                    <a:pt x="1822705" y="1735013"/>
                  </a:lnTo>
                  <a:close/>
                </a:path>
                <a:path w="3816350" h="1881505">
                  <a:moveTo>
                    <a:pt x="1833361" y="1738520"/>
                  </a:moveTo>
                  <a:lnTo>
                    <a:pt x="1831038" y="1724385"/>
                  </a:lnTo>
                  <a:lnTo>
                    <a:pt x="1840479" y="1727492"/>
                  </a:lnTo>
                  <a:lnTo>
                    <a:pt x="1833361" y="1738520"/>
                  </a:lnTo>
                  <a:close/>
                </a:path>
                <a:path w="3816350" h="1881505">
                  <a:moveTo>
                    <a:pt x="1792200" y="1738344"/>
                  </a:moveTo>
                  <a:lnTo>
                    <a:pt x="567785" y="1335383"/>
                  </a:lnTo>
                  <a:lnTo>
                    <a:pt x="572506" y="1323566"/>
                  </a:lnTo>
                  <a:lnTo>
                    <a:pt x="1796385" y="1726351"/>
                  </a:lnTo>
                  <a:lnTo>
                    <a:pt x="1792200" y="1738344"/>
                  </a:lnTo>
                  <a:close/>
                </a:path>
                <a:path w="3816350" h="1881505">
                  <a:moveTo>
                    <a:pt x="1795633" y="1739474"/>
                  </a:moveTo>
                  <a:lnTo>
                    <a:pt x="1796385" y="1726351"/>
                  </a:lnTo>
                  <a:lnTo>
                    <a:pt x="1800462" y="1727693"/>
                  </a:lnTo>
                  <a:lnTo>
                    <a:pt x="1795633" y="1739474"/>
                  </a:lnTo>
                  <a:close/>
                </a:path>
                <a:path w="3816350" h="1881505">
                  <a:moveTo>
                    <a:pt x="1799567" y="1740768"/>
                  </a:moveTo>
                  <a:lnTo>
                    <a:pt x="1799352" y="1740698"/>
                  </a:lnTo>
                  <a:lnTo>
                    <a:pt x="1801535" y="1728046"/>
                  </a:lnTo>
                  <a:lnTo>
                    <a:pt x="1805468" y="1729340"/>
                  </a:lnTo>
                  <a:lnTo>
                    <a:pt x="1799567" y="1740768"/>
                  </a:lnTo>
                  <a:close/>
                </a:path>
                <a:path w="3816350" h="1881505">
                  <a:moveTo>
                    <a:pt x="1771709" y="1744970"/>
                  </a:moveTo>
                  <a:lnTo>
                    <a:pt x="554953" y="1344530"/>
                  </a:lnTo>
                  <a:lnTo>
                    <a:pt x="560239" y="1332899"/>
                  </a:lnTo>
                  <a:lnTo>
                    <a:pt x="1783332" y="1735425"/>
                  </a:lnTo>
                  <a:lnTo>
                    <a:pt x="1771709" y="1744970"/>
                  </a:lnTo>
                  <a:close/>
                </a:path>
                <a:path w="3816350" h="1881505">
                  <a:moveTo>
                    <a:pt x="1728473" y="1744111"/>
                  </a:moveTo>
                  <a:lnTo>
                    <a:pt x="533524" y="1350848"/>
                  </a:lnTo>
                  <a:lnTo>
                    <a:pt x="537995" y="1338949"/>
                  </a:lnTo>
                  <a:lnTo>
                    <a:pt x="1737808" y="1733813"/>
                  </a:lnTo>
                  <a:lnTo>
                    <a:pt x="1728473" y="1744111"/>
                  </a:lnTo>
                  <a:close/>
                </a:path>
                <a:path w="3816350" h="1881505">
                  <a:moveTo>
                    <a:pt x="1740203" y="1747971"/>
                  </a:moveTo>
                  <a:lnTo>
                    <a:pt x="1738772" y="1747501"/>
                  </a:lnTo>
                  <a:lnTo>
                    <a:pt x="1743100" y="1735555"/>
                  </a:lnTo>
                  <a:lnTo>
                    <a:pt x="1748464" y="1737320"/>
                  </a:lnTo>
                  <a:lnTo>
                    <a:pt x="1740203" y="1747971"/>
                  </a:lnTo>
                  <a:close/>
                </a:path>
                <a:path w="3816350" h="1881505">
                  <a:moveTo>
                    <a:pt x="1678873" y="1741157"/>
                  </a:moveTo>
                  <a:lnTo>
                    <a:pt x="520478" y="1359924"/>
                  </a:lnTo>
                  <a:lnTo>
                    <a:pt x="526594" y="1348567"/>
                  </a:lnTo>
                  <a:lnTo>
                    <a:pt x="1682700" y="1729047"/>
                  </a:lnTo>
                  <a:lnTo>
                    <a:pt x="1678873" y="1741157"/>
                  </a:lnTo>
                  <a:close/>
                </a:path>
                <a:path w="3816350" h="1881505">
                  <a:moveTo>
                    <a:pt x="1701116" y="1748478"/>
                  </a:moveTo>
                  <a:lnTo>
                    <a:pt x="1679731" y="1741440"/>
                  </a:lnTo>
                  <a:lnTo>
                    <a:pt x="1682700" y="1729047"/>
                  </a:lnTo>
                  <a:lnTo>
                    <a:pt x="1708233" y="1737450"/>
                  </a:lnTo>
                  <a:lnTo>
                    <a:pt x="1701116" y="1748478"/>
                  </a:lnTo>
                  <a:close/>
                </a:path>
                <a:path w="3816350" h="1881505">
                  <a:moveTo>
                    <a:pt x="1708625" y="1750949"/>
                  </a:moveTo>
                  <a:lnTo>
                    <a:pt x="1710450" y="1738180"/>
                  </a:lnTo>
                  <a:lnTo>
                    <a:pt x="1712667" y="1738909"/>
                  </a:lnTo>
                  <a:lnTo>
                    <a:pt x="1708625" y="1750949"/>
                  </a:lnTo>
                  <a:close/>
                </a:path>
                <a:path w="3816350" h="1881505">
                  <a:moveTo>
                    <a:pt x="512367" y="1370625"/>
                  </a:moveTo>
                  <a:lnTo>
                    <a:pt x="510608" y="1370046"/>
                  </a:lnTo>
                  <a:lnTo>
                    <a:pt x="515250" y="1358203"/>
                  </a:lnTo>
                  <a:lnTo>
                    <a:pt x="515751" y="1358368"/>
                  </a:lnTo>
                  <a:lnTo>
                    <a:pt x="512367" y="1370625"/>
                  </a:lnTo>
                  <a:close/>
                </a:path>
                <a:path w="3816350" h="1881505">
                  <a:moveTo>
                    <a:pt x="522037" y="1373807"/>
                  </a:moveTo>
                  <a:lnTo>
                    <a:pt x="515750" y="1371738"/>
                  </a:lnTo>
                  <a:lnTo>
                    <a:pt x="517374" y="1358902"/>
                  </a:lnTo>
                  <a:lnTo>
                    <a:pt x="522037" y="1373807"/>
                  </a:lnTo>
                  <a:close/>
                </a:path>
                <a:path w="3816350" h="1881505">
                  <a:moveTo>
                    <a:pt x="1664603" y="1749831"/>
                  </a:moveTo>
                  <a:lnTo>
                    <a:pt x="522037" y="1373807"/>
                  </a:lnTo>
                  <a:lnTo>
                    <a:pt x="523296" y="1360851"/>
                  </a:lnTo>
                  <a:lnTo>
                    <a:pt x="1668073" y="1737603"/>
                  </a:lnTo>
                  <a:lnTo>
                    <a:pt x="1664603" y="1749831"/>
                  </a:lnTo>
                  <a:close/>
                </a:path>
                <a:path w="3816350" h="1881505">
                  <a:moveTo>
                    <a:pt x="1671684" y="1752162"/>
                  </a:moveTo>
                  <a:lnTo>
                    <a:pt x="1666391" y="1750420"/>
                  </a:lnTo>
                  <a:lnTo>
                    <a:pt x="1668073" y="1737603"/>
                  </a:lnTo>
                  <a:lnTo>
                    <a:pt x="1676441" y="1740357"/>
                  </a:lnTo>
                  <a:lnTo>
                    <a:pt x="1671684" y="1752162"/>
                  </a:lnTo>
                  <a:close/>
                </a:path>
                <a:path w="3816350" h="1881505">
                  <a:moveTo>
                    <a:pt x="1676690" y="1753809"/>
                  </a:moveTo>
                  <a:lnTo>
                    <a:pt x="1676441" y="1740357"/>
                  </a:lnTo>
                  <a:lnTo>
                    <a:pt x="1677299" y="1740640"/>
                  </a:lnTo>
                  <a:lnTo>
                    <a:pt x="1676690" y="1753809"/>
                  </a:lnTo>
                  <a:close/>
                </a:path>
                <a:path w="3816350" h="1881505">
                  <a:moveTo>
                    <a:pt x="1689421" y="1757999"/>
                  </a:moveTo>
                  <a:lnTo>
                    <a:pt x="1689135" y="1757905"/>
                  </a:lnTo>
                  <a:lnTo>
                    <a:pt x="1691317" y="1745253"/>
                  </a:lnTo>
                  <a:lnTo>
                    <a:pt x="1695179" y="1746524"/>
                  </a:lnTo>
                  <a:lnTo>
                    <a:pt x="1689421" y="1757999"/>
                  </a:lnTo>
                  <a:close/>
                </a:path>
                <a:path w="3816350" h="1881505">
                  <a:moveTo>
                    <a:pt x="500665" y="1376998"/>
                  </a:moveTo>
                  <a:lnTo>
                    <a:pt x="500539" y="1366732"/>
                  </a:lnTo>
                  <a:lnTo>
                    <a:pt x="504259" y="1367956"/>
                  </a:lnTo>
                  <a:lnTo>
                    <a:pt x="500665" y="1376998"/>
                  </a:lnTo>
                  <a:close/>
                </a:path>
                <a:path w="3816350" h="1881505">
                  <a:moveTo>
                    <a:pt x="1636888" y="1754080"/>
                  </a:moveTo>
                  <a:lnTo>
                    <a:pt x="500703" y="1380156"/>
                  </a:lnTo>
                  <a:lnTo>
                    <a:pt x="500686" y="1378744"/>
                  </a:lnTo>
                  <a:lnTo>
                    <a:pt x="508040" y="1369201"/>
                  </a:lnTo>
                  <a:lnTo>
                    <a:pt x="1643290" y="1742817"/>
                  </a:lnTo>
                  <a:lnTo>
                    <a:pt x="1636888" y="1754080"/>
                  </a:lnTo>
                  <a:close/>
                </a:path>
                <a:path w="3816350" h="1881505">
                  <a:moveTo>
                    <a:pt x="1642824" y="1756034"/>
                  </a:moveTo>
                  <a:lnTo>
                    <a:pt x="1640822" y="1755375"/>
                  </a:lnTo>
                  <a:lnTo>
                    <a:pt x="1643290" y="1742817"/>
                  </a:lnTo>
                  <a:lnTo>
                    <a:pt x="1646151" y="1743759"/>
                  </a:lnTo>
                  <a:lnTo>
                    <a:pt x="1642824" y="1756034"/>
                  </a:lnTo>
                  <a:close/>
                </a:path>
                <a:path w="3816350" h="1881505">
                  <a:moveTo>
                    <a:pt x="1649261" y="1758152"/>
                  </a:moveTo>
                  <a:lnTo>
                    <a:pt x="1647902" y="1757705"/>
                  </a:lnTo>
                  <a:lnTo>
                    <a:pt x="1646151" y="1743759"/>
                  </a:lnTo>
                  <a:lnTo>
                    <a:pt x="1653589" y="1746207"/>
                  </a:lnTo>
                  <a:lnTo>
                    <a:pt x="1649261" y="1758152"/>
                  </a:lnTo>
                  <a:close/>
                </a:path>
                <a:path w="3816350" h="1881505">
                  <a:moveTo>
                    <a:pt x="1660419" y="1761824"/>
                  </a:moveTo>
                  <a:lnTo>
                    <a:pt x="1655627" y="1760247"/>
                  </a:lnTo>
                  <a:lnTo>
                    <a:pt x="1661170" y="1748702"/>
                  </a:lnTo>
                  <a:lnTo>
                    <a:pt x="1663244" y="1749384"/>
                  </a:lnTo>
                  <a:lnTo>
                    <a:pt x="1660419" y="1761824"/>
                  </a:lnTo>
                  <a:close/>
                </a:path>
                <a:path w="3816350" h="1881505">
                  <a:moveTo>
                    <a:pt x="499821" y="1379866"/>
                  </a:moveTo>
                  <a:lnTo>
                    <a:pt x="499559" y="1379780"/>
                  </a:lnTo>
                  <a:lnTo>
                    <a:pt x="500665" y="1376998"/>
                  </a:lnTo>
                  <a:lnTo>
                    <a:pt x="500686" y="1378744"/>
                  </a:lnTo>
                  <a:lnTo>
                    <a:pt x="499821" y="1379866"/>
                  </a:lnTo>
                  <a:close/>
                </a:path>
                <a:path w="3816350" h="1881505">
                  <a:moveTo>
                    <a:pt x="1602021" y="1755975"/>
                  </a:moveTo>
                  <a:lnTo>
                    <a:pt x="484594" y="1388225"/>
                  </a:lnTo>
                  <a:lnTo>
                    <a:pt x="493957" y="1377936"/>
                  </a:lnTo>
                  <a:lnTo>
                    <a:pt x="1605991" y="1743912"/>
                  </a:lnTo>
                  <a:lnTo>
                    <a:pt x="1602021" y="1755975"/>
                  </a:lnTo>
                  <a:close/>
                </a:path>
                <a:path w="3816350" h="1881505">
                  <a:moveTo>
                    <a:pt x="1605382" y="1757082"/>
                  </a:moveTo>
                  <a:lnTo>
                    <a:pt x="1603022" y="1756305"/>
                  </a:lnTo>
                  <a:lnTo>
                    <a:pt x="1605991" y="1743912"/>
                  </a:lnTo>
                  <a:lnTo>
                    <a:pt x="1608709" y="1744806"/>
                  </a:lnTo>
                  <a:lnTo>
                    <a:pt x="1605382" y="1757082"/>
                  </a:lnTo>
                  <a:close/>
                </a:path>
                <a:path w="3816350" h="1881505">
                  <a:moveTo>
                    <a:pt x="1614394" y="1760047"/>
                  </a:moveTo>
                  <a:lnTo>
                    <a:pt x="1609030" y="1758282"/>
                  </a:lnTo>
                  <a:lnTo>
                    <a:pt x="1613143" y="1746266"/>
                  </a:lnTo>
                  <a:lnTo>
                    <a:pt x="1617863" y="1747819"/>
                  </a:lnTo>
                  <a:lnTo>
                    <a:pt x="1614394" y="1760047"/>
                  </a:lnTo>
                  <a:close/>
                </a:path>
                <a:path w="3816350" h="1881505">
                  <a:moveTo>
                    <a:pt x="1633061" y="1766191"/>
                  </a:moveTo>
                  <a:lnTo>
                    <a:pt x="1628770" y="1764779"/>
                  </a:lnTo>
                  <a:lnTo>
                    <a:pt x="1635887" y="1753751"/>
                  </a:lnTo>
                  <a:lnTo>
                    <a:pt x="1639034" y="1754786"/>
                  </a:lnTo>
                  <a:lnTo>
                    <a:pt x="1633061" y="1766191"/>
                  </a:lnTo>
                  <a:close/>
                </a:path>
                <a:path w="3816350" h="1881505">
                  <a:moveTo>
                    <a:pt x="1566510" y="1757659"/>
                  </a:moveTo>
                  <a:lnTo>
                    <a:pt x="477162" y="1399149"/>
                  </a:lnTo>
                  <a:lnTo>
                    <a:pt x="481826" y="1387314"/>
                  </a:lnTo>
                  <a:lnTo>
                    <a:pt x="1570408" y="1745572"/>
                  </a:lnTo>
                  <a:lnTo>
                    <a:pt x="1566510" y="1757659"/>
                  </a:lnTo>
                  <a:close/>
                </a:path>
                <a:path w="3816350" h="1881505">
                  <a:moveTo>
                    <a:pt x="1570586" y="1759000"/>
                  </a:moveTo>
                  <a:lnTo>
                    <a:pt x="1567439" y="1757965"/>
                  </a:lnTo>
                  <a:lnTo>
                    <a:pt x="1570408" y="1745572"/>
                  </a:lnTo>
                  <a:lnTo>
                    <a:pt x="1577560" y="1747925"/>
                  </a:lnTo>
                  <a:lnTo>
                    <a:pt x="1570586" y="1759000"/>
                  </a:lnTo>
                  <a:close/>
                </a:path>
                <a:path w="3816350" h="1881505">
                  <a:moveTo>
                    <a:pt x="1575450" y="1760601"/>
                  </a:moveTo>
                  <a:lnTo>
                    <a:pt x="1574806" y="1760389"/>
                  </a:lnTo>
                  <a:lnTo>
                    <a:pt x="1577560" y="1747925"/>
                  </a:lnTo>
                  <a:lnTo>
                    <a:pt x="1580207" y="1748796"/>
                  </a:lnTo>
                  <a:lnTo>
                    <a:pt x="1575450" y="1760601"/>
                  </a:lnTo>
                  <a:close/>
                </a:path>
                <a:path w="3816350" h="1881505">
                  <a:moveTo>
                    <a:pt x="1582888" y="1763049"/>
                  </a:moveTo>
                  <a:lnTo>
                    <a:pt x="1579956" y="1762084"/>
                  </a:lnTo>
                  <a:lnTo>
                    <a:pt x="1584641" y="1750256"/>
                  </a:lnTo>
                  <a:lnTo>
                    <a:pt x="1585714" y="1750609"/>
                  </a:lnTo>
                  <a:lnTo>
                    <a:pt x="1582888" y="1763049"/>
                  </a:lnTo>
                  <a:close/>
                </a:path>
                <a:path w="3816350" h="1881505">
                  <a:moveTo>
                    <a:pt x="1583031" y="1763096"/>
                  </a:moveTo>
                  <a:lnTo>
                    <a:pt x="1582888" y="1763049"/>
                  </a:lnTo>
                  <a:lnTo>
                    <a:pt x="1585714" y="1750609"/>
                  </a:lnTo>
                  <a:lnTo>
                    <a:pt x="1586071" y="1750726"/>
                  </a:lnTo>
                  <a:lnTo>
                    <a:pt x="1583031" y="1763096"/>
                  </a:lnTo>
                  <a:close/>
                </a:path>
                <a:path w="3816350" h="1881505">
                  <a:moveTo>
                    <a:pt x="1587751" y="1764649"/>
                  </a:moveTo>
                  <a:lnTo>
                    <a:pt x="1583031" y="1763096"/>
                  </a:lnTo>
                  <a:lnTo>
                    <a:pt x="1586071" y="1750726"/>
                  </a:lnTo>
                  <a:lnTo>
                    <a:pt x="1590649" y="1752233"/>
                  </a:lnTo>
                  <a:lnTo>
                    <a:pt x="1587751" y="1764649"/>
                  </a:lnTo>
                  <a:close/>
                </a:path>
                <a:path w="3816350" h="1881505">
                  <a:moveTo>
                    <a:pt x="1546090" y="1764308"/>
                  </a:moveTo>
                  <a:lnTo>
                    <a:pt x="460869" y="1407157"/>
                  </a:lnTo>
                  <a:lnTo>
                    <a:pt x="462033" y="1394170"/>
                  </a:lnTo>
                  <a:lnTo>
                    <a:pt x="1551419" y="1752692"/>
                  </a:lnTo>
                  <a:lnTo>
                    <a:pt x="1546090" y="1764308"/>
                  </a:lnTo>
                  <a:close/>
                </a:path>
                <a:path w="3816350" h="1881505">
                  <a:moveTo>
                    <a:pt x="1551096" y="1765956"/>
                  </a:moveTo>
                  <a:lnTo>
                    <a:pt x="1553707" y="1753445"/>
                  </a:lnTo>
                  <a:lnTo>
                    <a:pt x="1556854" y="1754481"/>
                  </a:lnTo>
                  <a:lnTo>
                    <a:pt x="1551096" y="1765956"/>
                  </a:lnTo>
                  <a:close/>
                </a:path>
                <a:path w="3816350" h="1881505">
                  <a:moveTo>
                    <a:pt x="1512724" y="1766698"/>
                  </a:moveTo>
                  <a:lnTo>
                    <a:pt x="450419" y="1417088"/>
                  </a:lnTo>
                  <a:lnTo>
                    <a:pt x="450477" y="1403737"/>
                  </a:lnTo>
                  <a:lnTo>
                    <a:pt x="1518697" y="1755293"/>
                  </a:lnTo>
                  <a:lnTo>
                    <a:pt x="1512724" y="1766698"/>
                  </a:lnTo>
                  <a:close/>
                </a:path>
                <a:path w="3816350" h="1881505">
                  <a:moveTo>
                    <a:pt x="1518875" y="1768722"/>
                  </a:moveTo>
                  <a:lnTo>
                    <a:pt x="1517945" y="1768416"/>
                  </a:lnTo>
                  <a:lnTo>
                    <a:pt x="1519984" y="1755717"/>
                  </a:lnTo>
                  <a:lnTo>
                    <a:pt x="1522345" y="1756494"/>
                  </a:lnTo>
                  <a:lnTo>
                    <a:pt x="1518875" y="1768722"/>
                  </a:lnTo>
                  <a:close/>
                </a:path>
                <a:path w="3816350" h="1881505">
                  <a:moveTo>
                    <a:pt x="1524740" y="1770652"/>
                  </a:moveTo>
                  <a:lnTo>
                    <a:pt x="1521736" y="1769664"/>
                  </a:lnTo>
                  <a:lnTo>
                    <a:pt x="1523489" y="1756870"/>
                  </a:lnTo>
                  <a:lnTo>
                    <a:pt x="1527903" y="1758323"/>
                  </a:lnTo>
                  <a:lnTo>
                    <a:pt x="1524740" y="1770652"/>
                  </a:lnTo>
                  <a:close/>
                </a:path>
                <a:path w="3816350" h="1881505">
                  <a:moveTo>
                    <a:pt x="1529532" y="1772229"/>
                  </a:moveTo>
                  <a:lnTo>
                    <a:pt x="1526814" y="1771335"/>
                  </a:lnTo>
                  <a:lnTo>
                    <a:pt x="1532501" y="1759836"/>
                  </a:lnTo>
                  <a:lnTo>
                    <a:pt x="1529532" y="1772229"/>
                  </a:lnTo>
                  <a:close/>
                </a:path>
                <a:path w="3816350" h="1881505">
                  <a:moveTo>
                    <a:pt x="1532750" y="1773288"/>
                  </a:moveTo>
                  <a:lnTo>
                    <a:pt x="1531749" y="1772959"/>
                  </a:lnTo>
                  <a:lnTo>
                    <a:pt x="1535147" y="1760707"/>
                  </a:lnTo>
                  <a:lnTo>
                    <a:pt x="1539245" y="1762056"/>
                  </a:lnTo>
                  <a:lnTo>
                    <a:pt x="1532750" y="1773288"/>
                  </a:lnTo>
                  <a:close/>
                </a:path>
                <a:path w="3816350" h="1881505">
                  <a:moveTo>
                    <a:pt x="437508" y="1426209"/>
                  </a:moveTo>
                  <a:lnTo>
                    <a:pt x="436951" y="1426025"/>
                  </a:lnTo>
                  <a:lnTo>
                    <a:pt x="440334" y="1413769"/>
                  </a:lnTo>
                  <a:lnTo>
                    <a:pt x="443431" y="1414788"/>
                  </a:lnTo>
                  <a:lnTo>
                    <a:pt x="437508" y="1426209"/>
                  </a:lnTo>
                  <a:close/>
                </a:path>
                <a:path w="3816350" h="1881505">
                  <a:moveTo>
                    <a:pt x="1474066" y="1767345"/>
                  </a:moveTo>
                  <a:lnTo>
                    <a:pt x="442007" y="1427689"/>
                  </a:lnTo>
                  <a:lnTo>
                    <a:pt x="443431" y="1414788"/>
                  </a:lnTo>
                  <a:lnTo>
                    <a:pt x="1477822" y="1755211"/>
                  </a:lnTo>
                  <a:lnTo>
                    <a:pt x="1474066" y="1767345"/>
                  </a:lnTo>
                  <a:close/>
                </a:path>
                <a:path w="3816350" h="1881505">
                  <a:moveTo>
                    <a:pt x="1478664" y="1768858"/>
                  </a:moveTo>
                  <a:lnTo>
                    <a:pt x="1477428" y="1768452"/>
                  </a:lnTo>
                  <a:lnTo>
                    <a:pt x="1479840" y="1755875"/>
                  </a:lnTo>
                  <a:lnTo>
                    <a:pt x="1482757" y="1756835"/>
                  </a:lnTo>
                  <a:lnTo>
                    <a:pt x="1478664" y="1768858"/>
                  </a:lnTo>
                  <a:close/>
                </a:path>
                <a:path w="3816350" h="1881505">
                  <a:moveTo>
                    <a:pt x="1481576" y="1769817"/>
                  </a:moveTo>
                  <a:lnTo>
                    <a:pt x="1482757" y="1756835"/>
                  </a:lnTo>
                  <a:lnTo>
                    <a:pt x="1491768" y="1759801"/>
                  </a:lnTo>
                  <a:lnTo>
                    <a:pt x="1481576" y="1769817"/>
                  </a:lnTo>
                  <a:close/>
                </a:path>
                <a:path w="3816350" h="1881505">
                  <a:moveTo>
                    <a:pt x="1492876" y="1773536"/>
                  </a:moveTo>
                  <a:lnTo>
                    <a:pt x="1491768" y="1759801"/>
                  </a:lnTo>
                  <a:lnTo>
                    <a:pt x="1499779" y="1762437"/>
                  </a:lnTo>
                  <a:lnTo>
                    <a:pt x="1492876" y="1773536"/>
                  </a:lnTo>
                  <a:close/>
                </a:path>
                <a:path w="3816350" h="1881505">
                  <a:moveTo>
                    <a:pt x="1451715" y="1773360"/>
                  </a:moveTo>
                  <a:lnTo>
                    <a:pt x="411939" y="1431164"/>
                  </a:lnTo>
                  <a:lnTo>
                    <a:pt x="420801" y="1420710"/>
                  </a:lnTo>
                  <a:lnTo>
                    <a:pt x="1462051" y="1763391"/>
                  </a:lnTo>
                  <a:lnTo>
                    <a:pt x="1451715" y="1773360"/>
                  </a:lnTo>
                  <a:close/>
                </a:path>
                <a:path w="3816350" h="1881505">
                  <a:moveTo>
                    <a:pt x="1394318" y="1767840"/>
                  </a:moveTo>
                  <a:lnTo>
                    <a:pt x="406134" y="1442624"/>
                  </a:lnTo>
                  <a:lnTo>
                    <a:pt x="408727" y="1430107"/>
                  </a:lnTo>
                  <a:lnTo>
                    <a:pt x="1398932" y="1755988"/>
                  </a:lnTo>
                  <a:lnTo>
                    <a:pt x="1394318" y="1767840"/>
                  </a:lnTo>
                  <a:close/>
                </a:path>
                <a:path w="3816350" h="1881505">
                  <a:moveTo>
                    <a:pt x="1418135" y="1775678"/>
                  </a:moveTo>
                  <a:lnTo>
                    <a:pt x="1395534" y="1768240"/>
                  </a:lnTo>
                  <a:lnTo>
                    <a:pt x="1398932" y="1755988"/>
                  </a:lnTo>
                  <a:lnTo>
                    <a:pt x="1425538" y="1764745"/>
                  </a:lnTo>
                  <a:lnTo>
                    <a:pt x="1418135" y="1775678"/>
                  </a:lnTo>
                  <a:close/>
                </a:path>
                <a:path w="3816350" h="1881505">
                  <a:moveTo>
                    <a:pt x="1422927" y="1777255"/>
                  </a:moveTo>
                  <a:lnTo>
                    <a:pt x="1418135" y="1775678"/>
                  </a:lnTo>
                  <a:lnTo>
                    <a:pt x="1428185" y="1765616"/>
                  </a:lnTo>
                  <a:lnTo>
                    <a:pt x="1422927" y="1777255"/>
                  </a:lnTo>
                  <a:close/>
                </a:path>
                <a:path w="3816350" h="1881505">
                  <a:moveTo>
                    <a:pt x="401095" y="1454335"/>
                  </a:moveTo>
                  <a:lnTo>
                    <a:pt x="396038" y="1452671"/>
                  </a:lnTo>
                  <a:lnTo>
                    <a:pt x="403363" y="1441712"/>
                  </a:lnTo>
                  <a:lnTo>
                    <a:pt x="401095" y="1454335"/>
                  </a:lnTo>
                  <a:close/>
                </a:path>
                <a:path w="3816350" h="1881505">
                  <a:moveTo>
                    <a:pt x="1389490" y="1779621"/>
                  </a:moveTo>
                  <a:lnTo>
                    <a:pt x="408132" y="1456651"/>
                  </a:lnTo>
                  <a:lnTo>
                    <a:pt x="406517" y="1442750"/>
                  </a:lnTo>
                  <a:lnTo>
                    <a:pt x="1393460" y="1767558"/>
                  </a:lnTo>
                  <a:lnTo>
                    <a:pt x="1389490" y="1779621"/>
                  </a:lnTo>
                  <a:close/>
                </a:path>
                <a:path w="3816350" h="1881505">
                  <a:moveTo>
                    <a:pt x="1408515" y="1785882"/>
                  </a:moveTo>
                  <a:lnTo>
                    <a:pt x="1408408" y="1772477"/>
                  </a:lnTo>
                  <a:lnTo>
                    <a:pt x="1414273" y="1774407"/>
                  </a:lnTo>
                  <a:lnTo>
                    <a:pt x="1408515" y="1785882"/>
                  </a:lnTo>
                  <a:close/>
                </a:path>
                <a:path w="3816350" h="1881505">
                  <a:moveTo>
                    <a:pt x="1349867" y="1779951"/>
                  </a:moveTo>
                  <a:lnTo>
                    <a:pt x="380360" y="1460881"/>
                  </a:lnTo>
                  <a:lnTo>
                    <a:pt x="387906" y="1449995"/>
                  </a:lnTo>
                  <a:lnTo>
                    <a:pt x="1359116" y="1769625"/>
                  </a:lnTo>
                  <a:lnTo>
                    <a:pt x="1349867" y="1779951"/>
                  </a:lnTo>
                  <a:close/>
                </a:path>
                <a:path w="3816350" h="1881505">
                  <a:moveTo>
                    <a:pt x="1383528" y="1778402"/>
                  </a:moveTo>
                  <a:lnTo>
                    <a:pt x="1383697" y="1777715"/>
                  </a:lnTo>
                  <a:lnTo>
                    <a:pt x="1383911" y="1777785"/>
                  </a:lnTo>
                  <a:lnTo>
                    <a:pt x="1383528" y="1778402"/>
                  </a:lnTo>
                  <a:close/>
                </a:path>
                <a:path w="3816350" h="1881505">
                  <a:moveTo>
                    <a:pt x="1380656" y="1790084"/>
                  </a:moveTo>
                  <a:lnTo>
                    <a:pt x="1377009" y="1788884"/>
                  </a:lnTo>
                  <a:lnTo>
                    <a:pt x="1383528" y="1778402"/>
                  </a:lnTo>
                  <a:lnTo>
                    <a:pt x="1380656" y="1790084"/>
                  </a:lnTo>
                  <a:close/>
                </a:path>
                <a:path w="3816350" h="1881505">
                  <a:moveTo>
                    <a:pt x="1323546" y="1784659"/>
                  </a:moveTo>
                  <a:lnTo>
                    <a:pt x="362643" y="1468421"/>
                  </a:lnTo>
                  <a:lnTo>
                    <a:pt x="367930" y="1456791"/>
                  </a:lnTo>
                  <a:lnTo>
                    <a:pt x="1329662" y="1773301"/>
                  </a:lnTo>
                  <a:lnTo>
                    <a:pt x="1323546" y="1784659"/>
                  </a:lnTo>
                  <a:close/>
                </a:path>
                <a:path w="3816350" h="1881505">
                  <a:moveTo>
                    <a:pt x="350262" y="1477716"/>
                  </a:moveTo>
                  <a:lnTo>
                    <a:pt x="346009" y="1476317"/>
                  </a:lnTo>
                  <a:lnTo>
                    <a:pt x="353055" y="1465265"/>
                  </a:lnTo>
                  <a:lnTo>
                    <a:pt x="354893" y="1465870"/>
                  </a:lnTo>
                  <a:lnTo>
                    <a:pt x="351677" y="1475881"/>
                  </a:lnTo>
                  <a:lnTo>
                    <a:pt x="350262" y="1477716"/>
                  </a:lnTo>
                  <a:close/>
                </a:path>
                <a:path w="3816350" h="1881505">
                  <a:moveTo>
                    <a:pt x="1277235" y="1782788"/>
                  </a:moveTo>
                  <a:lnTo>
                    <a:pt x="351008" y="1477962"/>
                  </a:lnTo>
                  <a:lnTo>
                    <a:pt x="351677" y="1475881"/>
                  </a:lnTo>
                  <a:lnTo>
                    <a:pt x="358481" y="1467051"/>
                  </a:lnTo>
                  <a:lnTo>
                    <a:pt x="1293793" y="1774867"/>
                  </a:lnTo>
                  <a:lnTo>
                    <a:pt x="1277235" y="1782788"/>
                  </a:lnTo>
                  <a:close/>
                </a:path>
                <a:path w="3816350" h="1881505">
                  <a:moveTo>
                    <a:pt x="1298620" y="1789826"/>
                  </a:moveTo>
                  <a:lnTo>
                    <a:pt x="1297118" y="1789331"/>
                  </a:lnTo>
                  <a:lnTo>
                    <a:pt x="1302161" y="1777621"/>
                  </a:lnTo>
                  <a:lnTo>
                    <a:pt x="1298620" y="1789826"/>
                  </a:lnTo>
                  <a:close/>
                </a:path>
                <a:path w="3816350" h="1881505">
                  <a:moveTo>
                    <a:pt x="351008" y="1477962"/>
                  </a:moveTo>
                  <a:lnTo>
                    <a:pt x="350262" y="1477716"/>
                  </a:lnTo>
                  <a:lnTo>
                    <a:pt x="351677" y="1475881"/>
                  </a:lnTo>
                  <a:lnTo>
                    <a:pt x="351008" y="1477962"/>
                  </a:lnTo>
                  <a:close/>
                </a:path>
                <a:path w="3816350" h="1881505">
                  <a:moveTo>
                    <a:pt x="1252381" y="1787978"/>
                  </a:moveTo>
                  <a:lnTo>
                    <a:pt x="339984" y="1487704"/>
                  </a:lnTo>
                  <a:lnTo>
                    <a:pt x="345013" y="1475989"/>
                  </a:lnTo>
                  <a:lnTo>
                    <a:pt x="1254706" y="1775373"/>
                  </a:lnTo>
                  <a:lnTo>
                    <a:pt x="1252381" y="1787978"/>
                  </a:lnTo>
                  <a:close/>
                </a:path>
                <a:path w="3816350" h="1881505">
                  <a:moveTo>
                    <a:pt x="1256815" y="1789438"/>
                  </a:moveTo>
                  <a:lnTo>
                    <a:pt x="1255027" y="1788849"/>
                  </a:lnTo>
                  <a:lnTo>
                    <a:pt x="1254706" y="1775373"/>
                  </a:lnTo>
                  <a:lnTo>
                    <a:pt x="1260785" y="1777374"/>
                  </a:lnTo>
                  <a:lnTo>
                    <a:pt x="1256815" y="1789438"/>
                  </a:lnTo>
                  <a:close/>
                </a:path>
                <a:path w="3816350" h="1881505">
                  <a:moveTo>
                    <a:pt x="330285" y="1497882"/>
                  </a:moveTo>
                  <a:lnTo>
                    <a:pt x="317154" y="1493560"/>
                  </a:lnTo>
                  <a:lnTo>
                    <a:pt x="321181" y="1481516"/>
                  </a:lnTo>
                  <a:lnTo>
                    <a:pt x="329334" y="1484199"/>
                  </a:lnTo>
                  <a:lnTo>
                    <a:pt x="330285" y="1497882"/>
                  </a:lnTo>
                  <a:close/>
                </a:path>
                <a:path w="3816350" h="1881505">
                  <a:moveTo>
                    <a:pt x="1219659" y="1790579"/>
                  </a:moveTo>
                  <a:lnTo>
                    <a:pt x="330285" y="1497882"/>
                  </a:lnTo>
                  <a:lnTo>
                    <a:pt x="334284" y="1485828"/>
                  </a:lnTo>
                  <a:lnTo>
                    <a:pt x="1224058" y="1778657"/>
                  </a:lnTo>
                  <a:lnTo>
                    <a:pt x="1219659" y="1790579"/>
                  </a:lnTo>
                  <a:close/>
                </a:path>
                <a:path w="3816350" h="1881505">
                  <a:moveTo>
                    <a:pt x="1222954" y="1790794"/>
                  </a:moveTo>
                  <a:lnTo>
                    <a:pt x="1224058" y="1778657"/>
                  </a:lnTo>
                  <a:lnTo>
                    <a:pt x="1235359" y="1782376"/>
                  </a:lnTo>
                  <a:lnTo>
                    <a:pt x="1222954" y="1790794"/>
                  </a:lnTo>
                  <a:close/>
                </a:path>
                <a:path w="3816350" h="1881505">
                  <a:moveTo>
                    <a:pt x="1222878" y="1791639"/>
                  </a:moveTo>
                  <a:lnTo>
                    <a:pt x="1222091" y="1791380"/>
                  </a:lnTo>
                  <a:lnTo>
                    <a:pt x="1222954" y="1790794"/>
                  </a:lnTo>
                  <a:lnTo>
                    <a:pt x="1222878" y="1791639"/>
                  </a:lnTo>
                  <a:close/>
                </a:path>
                <a:path w="3816350" h="1881505">
                  <a:moveTo>
                    <a:pt x="1176638" y="1789791"/>
                  </a:moveTo>
                  <a:lnTo>
                    <a:pt x="307819" y="1503858"/>
                  </a:lnTo>
                  <a:lnTo>
                    <a:pt x="311954" y="1491849"/>
                  </a:lnTo>
                  <a:lnTo>
                    <a:pt x="1183827" y="1778787"/>
                  </a:lnTo>
                  <a:lnTo>
                    <a:pt x="1176638" y="1789791"/>
                  </a:lnTo>
                  <a:close/>
                </a:path>
                <a:path w="3816350" h="1881505">
                  <a:moveTo>
                    <a:pt x="1204245" y="1798877"/>
                  </a:moveTo>
                  <a:lnTo>
                    <a:pt x="1201814" y="1798076"/>
                  </a:lnTo>
                  <a:lnTo>
                    <a:pt x="1202494" y="1784930"/>
                  </a:lnTo>
                  <a:lnTo>
                    <a:pt x="1204750" y="1796923"/>
                  </a:lnTo>
                  <a:lnTo>
                    <a:pt x="1204245" y="1798877"/>
                  </a:lnTo>
                  <a:close/>
                </a:path>
                <a:path w="3816350" h="1881505">
                  <a:moveTo>
                    <a:pt x="1210682" y="1800995"/>
                  </a:moveTo>
                  <a:lnTo>
                    <a:pt x="1205175" y="1799183"/>
                  </a:lnTo>
                  <a:lnTo>
                    <a:pt x="1204750" y="1796923"/>
                  </a:lnTo>
                  <a:lnTo>
                    <a:pt x="1207429" y="1786554"/>
                  </a:lnTo>
                  <a:lnTo>
                    <a:pt x="1216226" y="1789450"/>
                  </a:lnTo>
                  <a:lnTo>
                    <a:pt x="1210682" y="1800995"/>
                  </a:lnTo>
                  <a:close/>
                </a:path>
                <a:path w="3816350" h="1881505">
                  <a:moveTo>
                    <a:pt x="1215689" y="1802643"/>
                  </a:moveTo>
                  <a:lnTo>
                    <a:pt x="1216369" y="1789497"/>
                  </a:lnTo>
                  <a:lnTo>
                    <a:pt x="1222591" y="1791544"/>
                  </a:lnTo>
                  <a:lnTo>
                    <a:pt x="1215689" y="1802643"/>
                  </a:lnTo>
                  <a:close/>
                </a:path>
                <a:path w="3816350" h="1881505">
                  <a:moveTo>
                    <a:pt x="1205175" y="1799183"/>
                  </a:moveTo>
                  <a:lnTo>
                    <a:pt x="1204245" y="1798877"/>
                  </a:lnTo>
                  <a:lnTo>
                    <a:pt x="1204750" y="1796923"/>
                  </a:lnTo>
                  <a:lnTo>
                    <a:pt x="1205175" y="1799183"/>
                  </a:lnTo>
                  <a:close/>
                </a:path>
                <a:path w="3816350" h="1881505">
                  <a:moveTo>
                    <a:pt x="303530" y="1515817"/>
                  </a:moveTo>
                  <a:lnTo>
                    <a:pt x="298723" y="1514235"/>
                  </a:lnTo>
                  <a:lnTo>
                    <a:pt x="304510" y="1502769"/>
                  </a:lnTo>
                  <a:lnTo>
                    <a:pt x="306413" y="1503395"/>
                  </a:lnTo>
                  <a:lnTo>
                    <a:pt x="303530" y="1515817"/>
                  </a:lnTo>
                  <a:close/>
                </a:path>
                <a:path w="3816350" h="1881505">
                  <a:moveTo>
                    <a:pt x="319634" y="1521117"/>
                  </a:moveTo>
                  <a:lnTo>
                    <a:pt x="306617" y="1516833"/>
                  </a:lnTo>
                  <a:lnTo>
                    <a:pt x="314221" y="1505965"/>
                  </a:lnTo>
                  <a:lnTo>
                    <a:pt x="319634" y="1521117"/>
                  </a:lnTo>
                  <a:close/>
                </a:path>
                <a:path w="3816350" h="1881505">
                  <a:moveTo>
                    <a:pt x="1163442" y="1798818"/>
                  </a:moveTo>
                  <a:lnTo>
                    <a:pt x="321844" y="1521844"/>
                  </a:lnTo>
                  <a:lnTo>
                    <a:pt x="315394" y="1506351"/>
                  </a:lnTo>
                  <a:lnTo>
                    <a:pt x="1165695" y="1786190"/>
                  </a:lnTo>
                  <a:lnTo>
                    <a:pt x="1163442" y="1798818"/>
                  </a:lnTo>
                  <a:close/>
                </a:path>
                <a:path w="3816350" h="1881505">
                  <a:moveTo>
                    <a:pt x="1164729" y="1799242"/>
                  </a:moveTo>
                  <a:lnTo>
                    <a:pt x="1172061" y="1788285"/>
                  </a:lnTo>
                  <a:lnTo>
                    <a:pt x="1174063" y="1788944"/>
                  </a:lnTo>
                  <a:lnTo>
                    <a:pt x="1164729" y="1799242"/>
                  </a:lnTo>
                  <a:close/>
                </a:path>
                <a:path w="3816350" h="1881505">
                  <a:moveTo>
                    <a:pt x="1171667" y="1801525"/>
                  </a:moveTo>
                  <a:lnTo>
                    <a:pt x="1170379" y="1801101"/>
                  </a:lnTo>
                  <a:lnTo>
                    <a:pt x="1178140" y="1790285"/>
                  </a:lnTo>
                  <a:lnTo>
                    <a:pt x="1177933" y="1792891"/>
                  </a:lnTo>
                  <a:lnTo>
                    <a:pt x="1171667" y="1801525"/>
                  </a:lnTo>
                  <a:close/>
                </a:path>
                <a:path w="3816350" h="1881505">
                  <a:moveTo>
                    <a:pt x="1177448" y="1798971"/>
                  </a:moveTo>
                  <a:lnTo>
                    <a:pt x="1177933" y="1792891"/>
                  </a:lnTo>
                  <a:lnTo>
                    <a:pt x="1179499" y="1790733"/>
                  </a:lnTo>
                  <a:lnTo>
                    <a:pt x="1180858" y="1791180"/>
                  </a:lnTo>
                  <a:lnTo>
                    <a:pt x="1177448" y="1798971"/>
                  </a:lnTo>
                  <a:close/>
                </a:path>
                <a:path w="3816350" h="1881505">
                  <a:moveTo>
                    <a:pt x="1194482" y="1809034"/>
                  </a:moveTo>
                  <a:lnTo>
                    <a:pt x="1177818" y="1803549"/>
                  </a:lnTo>
                  <a:lnTo>
                    <a:pt x="1182789" y="1791815"/>
                  </a:lnTo>
                  <a:lnTo>
                    <a:pt x="1199525" y="1797323"/>
                  </a:lnTo>
                  <a:lnTo>
                    <a:pt x="1194482" y="1809034"/>
                  </a:lnTo>
                  <a:close/>
                </a:path>
                <a:path w="3816350" h="1881505">
                  <a:moveTo>
                    <a:pt x="1177102" y="1803314"/>
                  </a:moveTo>
                  <a:lnTo>
                    <a:pt x="1175744" y="1802867"/>
                  </a:lnTo>
                  <a:lnTo>
                    <a:pt x="1177448" y="1798971"/>
                  </a:lnTo>
                  <a:lnTo>
                    <a:pt x="1177102" y="1803314"/>
                  </a:lnTo>
                  <a:close/>
                </a:path>
                <a:path w="3816350" h="1881505">
                  <a:moveTo>
                    <a:pt x="1151604" y="1808292"/>
                  </a:moveTo>
                  <a:lnTo>
                    <a:pt x="288901" y="1524372"/>
                  </a:lnTo>
                  <a:lnTo>
                    <a:pt x="293872" y="1512638"/>
                  </a:lnTo>
                  <a:lnTo>
                    <a:pt x="1157363" y="1796817"/>
                  </a:lnTo>
                  <a:lnTo>
                    <a:pt x="1151604" y="1808292"/>
                  </a:lnTo>
                  <a:close/>
                </a:path>
                <a:path w="3816350" h="1881505">
                  <a:moveTo>
                    <a:pt x="1156480" y="1805440"/>
                  </a:moveTo>
                  <a:lnTo>
                    <a:pt x="1157363" y="1796817"/>
                  </a:lnTo>
                  <a:lnTo>
                    <a:pt x="1163942" y="1798983"/>
                  </a:lnTo>
                  <a:lnTo>
                    <a:pt x="1156480" y="1805440"/>
                  </a:lnTo>
                  <a:close/>
                </a:path>
                <a:path w="3816350" h="1881505">
                  <a:moveTo>
                    <a:pt x="1156039" y="1809752"/>
                  </a:moveTo>
                  <a:lnTo>
                    <a:pt x="1152749" y="1808669"/>
                  </a:lnTo>
                  <a:lnTo>
                    <a:pt x="1156480" y="1805440"/>
                  </a:lnTo>
                  <a:lnTo>
                    <a:pt x="1156039" y="1809752"/>
                  </a:lnTo>
                  <a:close/>
                </a:path>
                <a:path w="3816350" h="1881505">
                  <a:moveTo>
                    <a:pt x="1111659" y="1808516"/>
                  </a:moveTo>
                  <a:lnTo>
                    <a:pt x="266042" y="1530219"/>
                  </a:lnTo>
                  <a:lnTo>
                    <a:pt x="266772" y="1517090"/>
                  </a:lnTo>
                  <a:lnTo>
                    <a:pt x="1112983" y="1795582"/>
                  </a:lnTo>
                  <a:lnTo>
                    <a:pt x="1111659" y="1808516"/>
                  </a:lnTo>
                  <a:close/>
                </a:path>
                <a:path w="3816350" h="1881505">
                  <a:moveTo>
                    <a:pt x="1124676" y="1812800"/>
                  </a:moveTo>
                  <a:lnTo>
                    <a:pt x="1112660" y="1808846"/>
                  </a:lnTo>
                  <a:lnTo>
                    <a:pt x="1112983" y="1795582"/>
                  </a:lnTo>
                  <a:lnTo>
                    <a:pt x="1131221" y="1801584"/>
                  </a:lnTo>
                  <a:lnTo>
                    <a:pt x="1124676" y="1812800"/>
                  </a:lnTo>
                  <a:close/>
                </a:path>
                <a:path w="3816350" h="1881505">
                  <a:moveTo>
                    <a:pt x="1075075" y="1809847"/>
                  </a:moveTo>
                  <a:lnTo>
                    <a:pt x="256014" y="1540289"/>
                  </a:lnTo>
                  <a:lnTo>
                    <a:pt x="255707" y="1526818"/>
                  </a:lnTo>
                  <a:lnTo>
                    <a:pt x="1079760" y="1798018"/>
                  </a:lnTo>
                  <a:lnTo>
                    <a:pt x="1075075" y="1809847"/>
                  </a:lnTo>
                  <a:close/>
                </a:path>
                <a:path w="3816350" h="1881505">
                  <a:moveTo>
                    <a:pt x="1087520" y="1813942"/>
                  </a:moveTo>
                  <a:lnTo>
                    <a:pt x="1083586" y="1812648"/>
                  </a:lnTo>
                  <a:lnTo>
                    <a:pt x="1081978" y="1798748"/>
                  </a:lnTo>
                  <a:lnTo>
                    <a:pt x="1096568" y="1803550"/>
                  </a:lnTo>
                  <a:lnTo>
                    <a:pt x="1087520" y="1813942"/>
                  </a:lnTo>
                  <a:close/>
                </a:path>
                <a:path w="3816350" h="1881505">
                  <a:moveTo>
                    <a:pt x="1042568" y="1812518"/>
                  </a:moveTo>
                  <a:lnTo>
                    <a:pt x="237153" y="1547452"/>
                  </a:lnTo>
                  <a:lnTo>
                    <a:pt x="244699" y="1536566"/>
                  </a:lnTo>
                  <a:lnTo>
                    <a:pt x="1049685" y="1801491"/>
                  </a:lnTo>
                  <a:lnTo>
                    <a:pt x="1046998" y="1807631"/>
                  </a:lnTo>
                  <a:lnTo>
                    <a:pt x="1042568" y="1812518"/>
                  </a:lnTo>
                  <a:close/>
                </a:path>
                <a:path w="3816350" h="1881505">
                  <a:moveTo>
                    <a:pt x="1053439" y="1816096"/>
                  </a:moveTo>
                  <a:lnTo>
                    <a:pt x="1044571" y="1813177"/>
                  </a:lnTo>
                  <a:lnTo>
                    <a:pt x="1046998" y="1807631"/>
                  </a:lnTo>
                  <a:lnTo>
                    <a:pt x="1051902" y="1802220"/>
                  </a:lnTo>
                  <a:lnTo>
                    <a:pt x="1063417" y="1806010"/>
                  </a:lnTo>
                  <a:lnTo>
                    <a:pt x="1053439" y="1816096"/>
                  </a:lnTo>
                  <a:close/>
                </a:path>
                <a:path w="3816350" h="1881505">
                  <a:moveTo>
                    <a:pt x="1044571" y="1813177"/>
                  </a:moveTo>
                  <a:lnTo>
                    <a:pt x="1042568" y="1812518"/>
                  </a:lnTo>
                  <a:lnTo>
                    <a:pt x="1046998" y="1807631"/>
                  </a:lnTo>
                  <a:lnTo>
                    <a:pt x="1044571" y="1813177"/>
                  </a:lnTo>
                  <a:close/>
                </a:path>
                <a:path w="3816350" h="1881505">
                  <a:moveTo>
                    <a:pt x="1016498" y="1817309"/>
                  </a:moveTo>
                  <a:lnTo>
                    <a:pt x="220304" y="1555277"/>
                  </a:lnTo>
                  <a:lnTo>
                    <a:pt x="228122" y="1544480"/>
                  </a:lnTo>
                  <a:lnTo>
                    <a:pt x="1026261" y="1807152"/>
                  </a:lnTo>
                  <a:lnTo>
                    <a:pt x="1016498" y="1817309"/>
                  </a:lnTo>
                  <a:close/>
                </a:path>
                <a:path w="3816350" h="1881505">
                  <a:moveTo>
                    <a:pt x="947704" y="1821408"/>
                  </a:moveTo>
                  <a:lnTo>
                    <a:pt x="195175" y="1573747"/>
                  </a:lnTo>
                  <a:lnTo>
                    <a:pt x="208700" y="1564828"/>
                  </a:lnTo>
                  <a:lnTo>
                    <a:pt x="215803" y="1553796"/>
                  </a:lnTo>
                  <a:lnTo>
                    <a:pt x="993754" y="1809823"/>
                  </a:lnTo>
                  <a:lnTo>
                    <a:pt x="979270" y="1818427"/>
                  </a:lnTo>
                  <a:lnTo>
                    <a:pt x="957724" y="1811336"/>
                  </a:lnTo>
                  <a:lnTo>
                    <a:pt x="947704" y="1821408"/>
                  </a:lnTo>
                  <a:close/>
                </a:path>
                <a:path w="3816350" h="1881505">
                  <a:moveTo>
                    <a:pt x="863333" y="1807011"/>
                  </a:moveTo>
                  <a:lnTo>
                    <a:pt x="179475" y="1581950"/>
                  </a:lnTo>
                  <a:lnTo>
                    <a:pt x="187021" y="1571064"/>
                  </a:lnTo>
                  <a:lnTo>
                    <a:pt x="861009" y="1792877"/>
                  </a:lnTo>
                  <a:lnTo>
                    <a:pt x="863095" y="1800991"/>
                  </a:lnTo>
                  <a:lnTo>
                    <a:pt x="863333" y="1807011"/>
                  </a:lnTo>
                  <a:close/>
                </a:path>
                <a:path w="3816350" h="1881505">
                  <a:moveTo>
                    <a:pt x="870342" y="1809318"/>
                  </a:moveTo>
                  <a:lnTo>
                    <a:pt x="864763" y="1807482"/>
                  </a:lnTo>
                  <a:lnTo>
                    <a:pt x="863095" y="1800991"/>
                  </a:lnTo>
                  <a:lnTo>
                    <a:pt x="862797" y="1793465"/>
                  </a:lnTo>
                  <a:lnTo>
                    <a:pt x="873096" y="1796855"/>
                  </a:lnTo>
                  <a:lnTo>
                    <a:pt x="870342" y="1809318"/>
                  </a:lnTo>
                  <a:close/>
                </a:path>
                <a:path w="3816350" h="1881505">
                  <a:moveTo>
                    <a:pt x="892728" y="1816686"/>
                  </a:moveTo>
                  <a:lnTo>
                    <a:pt x="876922" y="1811484"/>
                  </a:lnTo>
                  <a:lnTo>
                    <a:pt x="877387" y="1798267"/>
                  </a:lnTo>
                  <a:lnTo>
                    <a:pt x="899344" y="1805493"/>
                  </a:lnTo>
                  <a:lnTo>
                    <a:pt x="892728" y="1816686"/>
                  </a:lnTo>
                  <a:close/>
                </a:path>
                <a:path w="3816350" h="1881505">
                  <a:moveTo>
                    <a:pt x="909249" y="1822123"/>
                  </a:moveTo>
                  <a:lnTo>
                    <a:pt x="900023" y="1819086"/>
                  </a:lnTo>
                  <a:lnTo>
                    <a:pt x="901204" y="1806105"/>
                  </a:lnTo>
                  <a:lnTo>
                    <a:pt x="915079" y="1810671"/>
                  </a:lnTo>
                  <a:lnTo>
                    <a:pt x="909249" y="1822123"/>
                  </a:lnTo>
                  <a:close/>
                </a:path>
                <a:path w="3816350" h="1881505">
                  <a:moveTo>
                    <a:pt x="864763" y="1807482"/>
                  </a:moveTo>
                  <a:lnTo>
                    <a:pt x="863333" y="1807011"/>
                  </a:lnTo>
                  <a:lnTo>
                    <a:pt x="863095" y="1800991"/>
                  </a:lnTo>
                  <a:lnTo>
                    <a:pt x="864763" y="1807482"/>
                  </a:lnTo>
                  <a:close/>
                </a:path>
                <a:path w="3816350" h="1881505">
                  <a:moveTo>
                    <a:pt x="857574" y="1818486"/>
                  </a:moveTo>
                  <a:lnTo>
                    <a:pt x="168152" y="1591594"/>
                  </a:lnTo>
                  <a:lnTo>
                    <a:pt x="175477" y="1580635"/>
                  </a:lnTo>
                  <a:lnTo>
                    <a:pt x="859542" y="1805764"/>
                  </a:lnTo>
                  <a:lnTo>
                    <a:pt x="857574" y="1818486"/>
                  </a:lnTo>
                  <a:close/>
                </a:path>
                <a:path w="3816350" h="1881505">
                  <a:moveTo>
                    <a:pt x="817486" y="1818663"/>
                  </a:moveTo>
                  <a:lnTo>
                    <a:pt x="150608" y="1599190"/>
                  </a:lnTo>
                  <a:lnTo>
                    <a:pt x="160864" y="1589196"/>
                  </a:lnTo>
                  <a:lnTo>
                    <a:pt x="821599" y="1806647"/>
                  </a:lnTo>
                  <a:lnTo>
                    <a:pt x="817486" y="1818663"/>
                  </a:lnTo>
                  <a:close/>
                </a:path>
                <a:path w="3816350" h="1881505">
                  <a:moveTo>
                    <a:pt x="822993" y="1820476"/>
                  </a:moveTo>
                  <a:lnTo>
                    <a:pt x="817772" y="1818757"/>
                  </a:lnTo>
                  <a:lnTo>
                    <a:pt x="821599" y="1806647"/>
                  </a:lnTo>
                  <a:lnTo>
                    <a:pt x="826749" y="1808342"/>
                  </a:lnTo>
                  <a:lnTo>
                    <a:pt x="822993" y="1820476"/>
                  </a:lnTo>
                  <a:close/>
                </a:path>
                <a:path w="3816350" h="1881505">
                  <a:moveTo>
                    <a:pt x="843663" y="1827278"/>
                  </a:moveTo>
                  <a:lnTo>
                    <a:pt x="842913" y="1813661"/>
                  </a:lnTo>
                  <a:lnTo>
                    <a:pt x="851066" y="1816345"/>
                  </a:lnTo>
                  <a:lnTo>
                    <a:pt x="843663" y="1827278"/>
                  </a:lnTo>
                  <a:close/>
                </a:path>
                <a:path w="3816350" h="1881505">
                  <a:moveTo>
                    <a:pt x="794205" y="1824371"/>
                  </a:moveTo>
                  <a:lnTo>
                    <a:pt x="138956" y="1608726"/>
                  </a:lnTo>
                  <a:lnTo>
                    <a:pt x="145358" y="1597463"/>
                  </a:lnTo>
                  <a:lnTo>
                    <a:pt x="795744" y="1811508"/>
                  </a:lnTo>
                  <a:lnTo>
                    <a:pt x="794205" y="1824371"/>
                  </a:lnTo>
                  <a:close/>
                </a:path>
                <a:path w="3816350" h="1881505">
                  <a:moveTo>
                    <a:pt x="804025" y="1827603"/>
                  </a:moveTo>
                  <a:lnTo>
                    <a:pt x="804204" y="1814292"/>
                  </a:lnTo>
                  <a:lnTo>
                    <a:pt x="811428" y="1816670"/>
                  </a:lnTo>
                  <a:lnTo>
                    <a:pt x="804025" y="1827603"/>
                  </a:lnTo>
                  <a:close/>
                </a:path>
                <a:path w="3816350" h="1881505">
                  <a:moveTo>
                    <a:pt x="751005" y="1823524"/>
                  </a:moveTo>
                  <a:lnTo>
                    <a:pt x="130931" y="1619455"/>
                  </a:lnTo>
                  <a:lnTo>
                    <a:pt x="130209" y="1605847"/>
                  </a:lnTo>
                  <a:lnTo>
                    <a:pt x="754261" y="1811226"/>
                  </a:lnTo>
                  <a:lnTo>
                    <a:pt x="751005" y="1823524"/>
                  </a:lnTo>
                  <a:close/>
                </a:path>
                <a:path w="3816350" h="1881505">
                  <a:moveTo>
                    <a:pt x="763844" y="1827749"/>
                  </a:moveTo>
                  <a:lnTo>
                    <a:pt x="762385" y="1827270"/>
                  </a:lnTo>
                  <a:lnTo>
                    <a:pt x="765075" y="1814785"/>
                  </a:lnTo>
                  <a:lnTo>
                    <a:pt x="770388" y="1816533"/>
                  </a:lnTo>
                  <a:lnTo>
                    <a:pt x="763844" y="1827749"/>
                  </a:lnTo>
                  <a:close/>
                </a:path>
                <a:path w="3816350" h="1881505">
                  <a:moveTo>
                    <a:pt x="705389" y="1821882"/>
                  </a:moveTo>
                  <a:lnTo>
                    <a:pt x="109893" y="1625901"/>
                  </a:lnTo>
                  <a:lnTo>
                    <a:pt x="116769" y="1614794"/>
                  </a:lnTo>
                  <a:lnTo>
                    <a:pt x="710060" y="1810049"/>
                  </a:lnTo>
                  <a:lnTo>
                    <a:pt x="705389" y="1821882"/>
                  </a:lnTo>
                  <a:close/>
                </a:path>
                <a:path w="3816350" h="1881505">
                  <a:moveTo>
                    <a:pt x="711619" y="1823932"/>
                  </a:moveTo>
                  <a:lnTo>
                    <a:pt x="711455" y="1810508"/>
                  </a:lnTo>
                  <a:lnTo>
                    <a:pt x="721318" y="1813754"/>
                  </a:lnTo>
                  <a:lnTo>
                    <a:pt x="711619" y="1823932"/>
                  </a:lnTo>
                  <a:close/>
                </a:path>
                <a:path w="3816350" h="1881505">
                  <a:moveTo>
                    <a:pt x="732689" y="1830866"/>
                  </a:moveTo>
                  <a:lnTo>
                    <a:pt x="719751" y="1826608"/>
                  </a:lnTo>
                  <a:lnTo>
                    <a:pt x="721318" y="1813754"/>
                  </a:lnTo>
                  <a:lnTo>
                    <a:pt x="728670" y="1816174"/>
                  </a:lnTo>
                  <a:lnTo>
                    <a:pt x="732689" y="1830866"/>
                  </a:lnTo>
                  <a:close/>
                </a:path>
                <a:path w="3816350" h="1881505">
                  <a:moveTo>
                    <a:pt x="99861" y="1635969"/>
                  </a:moveTo>
                  <a:lnTo>
                    <a:pt x="97206" y="1635096"/>
                  </a:lnTo>
                  <a:lnTo>
                    <a:pt x="103691" y="1623860"/>
                  </a:lnTo>
                  <a:lnTo>
                    <a:pt x="99861" y="1635969"/>
                  </a:lnTo>
                  <a:close/>
                </a:path>
                <a:path w="3816350" h="1881505">
                  <a:moveTo>
                    <a:pt x="101202" y="1636411"/>
                  </a:moveTo>
                  <a:lnTo>
                    <a:pt x="100922" y="1636319"/>
                  </a:lnTo>
                  <a:lnTo>
                    <a:pt x="107239" y="1625028"/>
                  </a:lnTo>
                  <a:lnTo>
                    <a:pt x="101202" y="1636411"/>
                  </a:lnTo>
                  <a:close/>
                </a:path>
                <a:path w="3816350" h="1881505">
                  <a:moveTo>
                    <a:pt x="681980" y="1827548"/>
                  </a:moveTo>
                  <a:lnTo>
                    <a:pt x="103269" y="1637091"/>
                  </a:lnTo>
                  <a:lnTo>
                    <a:pt x="108049" y="1625294"/>
                  </a:lnTo>
                  <a:lnTo>
                    <a:pt x="690026" y="1816826"/>
                  </a:lnTo>
                  <a:lnTo>
                    <a:pt x="681980" y="1827548"/>
                  </a:lnTo>
                  <a:close/>
                </a:path>
                <a:path w="3816350" h="1881505">
                  <a:moveTo>
                    <a:pt x="692736" y="1831088"/>
                  </a:moveTo>
                  <a:lnTo>
                    <a:pt x="688853" y="1829810"/>
                  </a:lnTo>
                  <a:lnTo>
                    <a:pt x="690026" y="1816826"/>
                  </a:lnTo>
                  <a:lnTo>
                    <a:pt x="694525" y="1818306"/>
                  </a:lnTo>
                  <a:lnTo>
                    <a:pt x="692736" y="1831088"/>
                  </a:lnTo>
                  <a:close/>
                </a:path>
                <a:path w="3816350" h="1881505">
                  <a:moveTo>
                    <a:pt x="647277" y="1829497"/>
                  </a:moveTo>
                  <a:lnTo>
                    <a:pt x="81865" y="1643417"/>
                  </a:lnTo>
                  <a:lnTo>
                    <a:pt x="91591" y="1633248"/>
                  </a:lnTo>
                  <a:lnTo>
                    <a:pt x="649487" y="1816854"/>
                  </a:lnTo>
                  <a:lnTo>
                    <a:pt x="647277" y="1829497"/>
                  </a:lnTo>
                  <a:close/>
                </a:path>
                <a:path w="3816350" h="1881505">
                  <a:moveTo>
                    <a:pt x="647777" y="1829662"/>
                  </a:moveTo>
                  <a:lnTo>
                    <a:pt x="647277" y="1829497"/>
                  </a:lnTo>
                  <a:lnTo>
                    <a:pt x="649487" y="1816854"/>
                  </a:lnTo>
                  <a:lnTo>
                    <a:pt x="649369" y="1825977"/>
                  </a:lnTo>
                  <a:lnTo>
                    <a:pt x="647777" y="1829662"/>
                  </a:lnTo>
                  <a:close/>
                </a:path>
                <a:path w="3816350" h="1881505">
                  <a:moveTo>
                    <a:pt x="649369" y="1825977"/>
                  </a:moveTo>
                  <a:lnTo>
                    <a:pt x="649487" y="1816854"/>
                  </a:lnTo>
                  <a:lnTo>
                    <a:pt x="652835" y="1817956"/>
                  </a:lnTo>
                  <a:lnTo>
                    <a:pt x="649369" y="1825977"/>
                  </a:lnTo>
                  <a:close/>
                </a:path>
                <a:path w="3816350" h="1881505">
                  <a:moveTo>
                    <a:pt x="653592" y="1831575"/>
                  </a:moveTo>
                  <a:lnTo>
                    <a:pt x="654737" y="1818582"/>
                  </a:lnTo>
                  <a:lnTo>
                    <a:pt x="661775" y="1820898"/>
                  </a:lnTo>
                  <a:lnTo>
                    <a:pt x="653592" y="1831575"/>
                  </a:lnTo>
                  <a:close/>
                </a:path>
                <a:path w="3816350" h="1881505">
                  <a:moveTo>
                    <a:pt x="677337" y="1839390"/>
                  </a:moveTo>
                  <a:lnTo>
                    <a:pt x="674241" y="1825001"/>
                  </a:lnTo>
                  <a:lnTo>
                    <a:pt x="679626" y="1826773"/>
                  </a:lnTo>
                  <a:lnTo>
                    <a:pt x="677337" y="1839390"/>
                  </a:lnTo>
                  <a:close/>
                </a:path>
                <a:path w="3816350" h="1881505">
                  <a:moveTo>
                    <a:pt x="649315" y="1830168"/>
                  </a:moveTo>
                  <a:lnTo>
                    <a:pt x="647777" y="1829662"/>
                  </a:lnTo>
                  <a:lnTo>
                    <a:pt x="649369" y="1825977"/>
                  </a:lnTo>
                  <a:lnTo>
                    <a:pt x="649315" y="1830168"/>
                  </a:lnTo>
                  <a:close/>
                </a:path>
                <a:path w="3816350" h="1881505">
                  <a:moveTo>
                    <a:pt x="608018" y="1829947"/>
                  </a:moveTo>
                  <a:lnTo>
                    <a:pt x="70100" y="1652915"/>
                  </a:lnTo>
                  <a:lnTo>
                    <a:pt x="77283" y="1641909"/>
                  </a:lnTo>
                  <a:lnTo>
                    <a:pt x="612160" y="1817940"/>
                  </a:lnTo>
                  <a:lnTo>
                    <a:pt x="608018" y="1829947"/>
                  </a:lnTo>
                  <a:close/>
                </a:path>
                <a:path w="3816350" h="1881505">
                  <a:moveTo>
                    <a:pt x="613940" y="1831896"/>
                  </a:moveTo>
                  <a:lnTo>
                    <a:pt x="613439" y="1831731"/>
                  </a:lnTo>
                  <a:lnTo>
                    <a:pt x="612160" y="1817940"/>
                  </a:lnTo>
                  <a:lnTo>
                    <a:pt x="618024" y="1819870"/>
                  </a:lnTo>
                  <a:lnTo>
                    <a:pt x="613940" y="1831896"/>
                  </a:lnTo>
                  <a:close/>
                </a:path>
                <a:path w="3816350" h="1881505">
                  <a:moveTo>
                    <a:pt x="620985" y="1834214"/>
                  </a:moveTo>
                  <a:lnTo>
                    <a:pt x="615506" y="1832411"/>
                  </a:lnTo>
                  <a:lnTo>
                    <a:pt x="619140" y="1820237"/>
                  </a:lnTo>
                  <a:lnTo>
                    <a:pt x="628109" y="1823189"/>
                  </a:lnTo>
                  <a:lnTo>
                    <a:pt x="620985" y="1834214"/>
                  </a:lnTo>
                  <a:close/>
                </a:path>
                <a:path w="3816350" h="1881505">
                  <a:moveTo>
                    <a:pt x="628129" y="1836565"/>
                  </a:moveTo>
                  <a:lnTo>
                    <a:pt x="624775" y="1835462"/>
                  </a:lnTo>
                  <a:lnTo>
                    <a:pt x="631899" y="1824436"/>
                  </a:lnTo>
                  <a:lnTo>
                    <a:pt x="632292" y="1824566"/>
                  </a:lnTo>
                  <a:lnTo>
                    <a:pt x="628129" y="1836565"/>
                  </a:lnTo>
                  <a:close/>
                </a:path>
                <a:path w="3816350" h="1881505">
                  <a:moveTo>
                    <a:pt x="631734" y="1837752"/>
                  </a:moveTo>
                  <a:lnTo>
                    <a:pt x="632292" y="1824566"/>
                  </a:lnTo>
                  <a:lnTo>
                    <a:pt x="636011" y="1825789"/>
                  </a:lnTo>
                  <a:lnTo>
                    <a:pt x="631734" y="1837752"/>
                  </a:lnTo>
                  <a:close/>
                </a:path>
                <a:path w="3816350" h="1881505">
                  <a:moveTo>
                    <a:pt x="587255" y="1836484"/>
                  </a:moveTo>
                  <a:lnTo>
                    <a:pt x="61213" y="1663361"/>
                  </a:lnTo>
                  <a:lnTo>
                    <a:pt x="62641" y="1650460"/>
                  </a:lnTo>
                  <a:lnTo>
                    <a:pt x="595223" y="1825736"/>
                  </a:lnTo>
                  <a:lnTo>
                    <a:pt x="587255" y="1836484"/>
                  </a:lnTo>
                  <a:close/>
                </a:path>
                <a:path w="3816350" h="1881505">
                  <a:moveTo>
                    <a:pt x="599442" y="1840494"/>
                  </a:moveTo>
                  <a:lnTo>
                    <a:pt x="595223" y="1825736"/>
                  </a:lnTo>
                  <a:lnTo>
                    <a:pt x="607768" y="1829864"/>
                  </a:lnTo>
                  <a:lnTo>
                    <a:pt x="599442" y="1840494"/>
                  </a:lnTo>
                  <a:close/>
                </a:path>
                <a:path w="3816350" h="1881505">
                  <a:moveTo>
                    <a:pt x="548004" y="1836936"/>
                  </a:moveTo>
                  <a:lnTo>
                    <a:pt x="49644" y="1672923"/>
                  </a:lnTo>
                  <a:lnTo>
                    <a:pt x="53362" y="1660777"/>
                  </a:lnTo>
                  <a:lnTo>
                    <a:pt x="554569" y="1825727"/>
                  </a:lnTo>
                  <a:lnTo>
                    <a:pt x="548004" y="1836936"/>
                  </a:lnTo>
                  <a:close/>
                </a:path>
                <a:path w="3816350" h="1881505">
                  <a:moveTo>
                    <a:pt x="558087" y="1840255"/>
                  </a:moveTo>
                  <a:lnTo>
                    <a:pt x="555269" y="1839327"/>
                  </a:lnTo>
                  <a:lnTo>
                    <a:pt x="554569" y="1825727"/>
                  </a:lnTo>
                  <a:lnTo>
                    <a:pt x="568316" y="1830251"/>
                  </a:lnTo>
                  <a:lnTo>
                    <a:pt x="558087" y="1840255"/>
                  </a:lnTo>
                  <a:close/>
                </a:path>
                <a:path w="3816350" h="1881505">
                  <a:moveTo>
                    <a:pt x="570632" y="1844383"/>
                  </a:moveTo>
                  <a:lnTo>
                    <a:pt x="568316" y="1830251"/>
                  </a:lnTo>
                  <a:lnTo>
                    <a:pt x="577756" y="1833358"/>
                  </a:lnTo>
                  <a:lnTo>
                    <a:pt x="570632" y="1844383"/>
                  </a:lnTo>
                  <a:close/>
                </a:path>
                <a:path w="3816350" h="1881505">
                  <a:moveTo>
                    <a:pt x="38762" y="1682712"/>
                  </a:moveTo>
                  <a:lnTo>
                    <a:pt x="30129" y="1679871"/>
                  </a:lnTo>
                  <a:lnTo>
                    <a:pt x="38681" y="1669315"/>
                  </a:lnTo>
                  <a:lnTo>
                    <a:pt x="44492" y="1671228"/>
                  </a:lnTo>
                  <a:lnTo>
                    <a:pt x="38762" y="1682712"/>
                  </a:lnTo>
                  <a:close/>
                </a:path>
                <a:path w="3816350" h="1881505">
                  <a:moveTo>
                    <a:pt x="41751" y="1683696"/>
                  </a:moveTo>
                  <a:lnTo>
                    <a:pt x="40327" y="1683227"/>
                  </a:lnTo>
                  <a:lnTo>
                    <a:pt x="44492" y="1671228"/>
                  </a:lnTo>
                  <a:lnTo>
                    <a:pt x="47342" y="1672166"/>
                  </a:lnTo>
                  <a:lnTo>
                    <a:pt x="41751" y="1683696"/>
                  </a:lnTo>
                  <a:close/>
                </a:path>
                <a:path w="3816350" h="1881505">
                  <a:moveTo>
                    <a:pt x="49725" y="1686320"/>
                  </a:moveTo>
                  <a:lnTo>
                    <a:pt x="47434" y="1685566"/>
                  </a:lnTo>
                  <a:lnTo>
                    <a:pt x="52996" y="1674027"/>
                  </a:lnTo>
                  <a:lnTo>
                    <a:pt x="55567" y="1674872"/>
                  </a:lnTo>
                  <a:lnTo>
                    <a:pt x="49725" y="1686320"/>
                  </a:lnTo>
                  <a:close/>
                </a:path>
                <a:path w="3816350" h="1881505">
                  <a:moveTo>
                    <a:pt x="526460" y="1843216"/>
                  </a:moveTo>
                  <a:lnTo>
                    <a:pt x="49725" y="1686320"/>
                  </a:lnTo>
                  <a:lnTo>
                    <a:pt x="56405" y="1675148"/>
                  </a:lnTo>
                  <a:lnTo>
                    <a:pt x="533362" y="1832118"/>
                  </a:lnTo>
                  <a:lnTo>
                    <a:pt x="526460" y="1843216"/>
                  </a:lnTo>
                  <a:close/>
                </a:path>
                <a:path w="3816350" h="1881505">
                  <a:moveTo>
                    <a:pt x="29260" y="1692955"/>
                  </a:moveTo>
                  <a:lnTo>
                    <a:pt x="20935" y="1690215"/>
                  </a:lnTo>
                  <a:lnTo>
                    <a:pt x="28704" y="1679402"/>
                  </a:lnTo>
                  <a:lnTo>
                    <a:pt x="34599" y="1681342"/>
                  </a:lnTo>
                  <a:lnTo>
                    <a:pt x="29260" y="1692955"/>
                  </a:lnTo>
                  <a:close/>
                </a:path>
                <a:path w="3816350" h="1881505">
                  <a:moveTo>
                    <a:pt x="489633" y="1844466"/>
                  </a:moveTo>
                  <a:lnTo>
                    <a:pt x="40670" y="1696710"/>
                  </a:lnTo>
                  <a:lnTo>
                    <a:pt x="47266" y="1685511"/>
                  </a:lnTo>
                  <a:lnTo>
                    <a:pt x="498245" y="1833930"/>
                  </a:lnTo>
                  <a:lnTo>
                    <a:pt x="489633" y="1844466"/>
                  </a:lnTo>
                  <a:close/>
                </a:path>
                <a:path w="3816350" h="1881505">
                  <a:moveTo>
                    <a:pt x="495948" y="1846544"/>
                  </a:moveTo>
                  <a:lnTo>
                    <a:pt x="490806" y="1844852"/>
                  </a:lnTo>
                  <a:lnTo>
                    <a:pt x="501284" y="1834931"/>
                  </a:lnTo>
                  <a:lnTo>
                    <a:pt x="505783" y="1836411"/>
                  </a:lnTo>
                  <a:lnTo>
                    <a:pt x="495948" y="1846544"/>
                  </a:lnTo>
                  <a:close/>
                </a:path>
                <a:path w="3816350" h="1881505">
                  <a:moveTo>
                    <a:pt x="17160" y="1702343"/>
                  </a:moveTo>
                  <a:lnTo>
                    <a:pt x="15931" y="1701938"/>
                  </a:lnTo>
                  <a:lnTo>
                    <a:pt x="19314" y="1689682"/>
                  </a:lnTo>
                  <a:lnTo>
                    <a:pt x="25600" y="1691751"/>
                  </a:lnTo>
                  <a:lnTo>
                    <a:pt x="24382" y="1696413"/>
                  </a:lnTo>
                  <a:lnTo>
                    <a:pt x="17160" y="1702343"/>
                  </a:lnTo>
                  <a:close/>
                </a:path>
                <a:path w="3816350" h="1881505">
                  <a:moveTo>
                    <a:pt x="24382" y="1696413"/>
                  </a:moveTo>
                  <a:lnTo>
                    <a:pt x="25600" y="1691751"/>
                  </a:lnTo>
                  <a:lnTo>
                    <a:pt x="25964" y="1691870"/>
                  </a:lnTo>
                  <a:lnTo>
                    <a:pt x="24709" y="1696146"/>
                  </a:lnTo>
                  <a:lnTo>
                    <a:pt x="24382" y="1696413"/>
                  </a:lnTo>
                  <a:close/>
                </a:path>
                <a:path w="3816350" h="1881505">
                  <a:moveTo>
                    <a:pt x="24709" y="1696146"/>
                  </a:moveTo>
                  <a:lnTo>
                    <a:pt x="25964" y="1691870"/>
                  </a:lnTo>
                  <a:lnTo>
                    <a:pt x="28785" y="1692799"/>
                  </a:lnTo>
                  <a:lnTo>
                    <a:pt x="24709" y="1696146"/>
                  </a:lnTo>
                  <a:close/>
                </a:path>
                <a:path w="3816350" h="1881505">
                  <a:moveTo>
                    <a:pt x="460773" y="1848338"/>
                  </a:moveTo>
                  <a:lnTo>
                    <a:pt x="29463" y="1706392"/>
                  </a:lnTo>
                  <a:lnTo>
                    <a:pt x="35194" y="1694908"/>
                  </a:lnTo>
                  <a:lnTo>
                    <a:pt x="463542" y="1835879"/>
                  </a:lnTo>
                  <a:lnTo>
                    <a:pt x="460773" y="1848338"/>
                  </a:lnTo>
                  <a:close/>
                </a:path>
                <a:path w="3816350" h="1881505">
                  <a:moveTo>
                    <a:pt x="484425" y="1856122"/>
                  </a:moveTo>
                  <a:lnTo>
                    <a:pt x="479289" y="1854432"/>
                  </a:lnTo>
                  <a:lnTo>
                    <a:pt x="483510" y="1842451"/>
                  </a:lnTo>
                  <a:lnTo>
                    <a:pt x="488259" y="1844014"/>
                  </a:lnTo>
                  <a:lnTo>
                    <a:pt x="484425" y="1856122"/>
                  </a:lnTo>
                  <a:close/>
                </a:path>
                <a:path w="3816350" h="1881505">
                  <a:moveTo>
                    <a:pt x="22385" y="1704062"/>
                  </a:moveTo>
                  <a:lnTo>
                    <a:pt x="24382" y="1696413"/>
                  </a:lnTo>
                  <a:lnTo>
                    <a:pt x="24709" y="1696146"/>
                  </a:lnTo>
                  <a:lnTo>
                    <a:pt x="22385" y="1704062"/>
                  </a:lnTo>
                  <a:close/>
                </a:path>
                <a:path w="3816350" h="1881505">
                  <a:moveTo>
                    <a:pt x="15117" y="1715041"/>
                  </a:moveTo>
                  <a:lnTo>
                    <a:pt x="8802" y="1712962"/>
                  </a:lnTo>
                  <a:lnTo>
                    <a:pt x="12772" y="1700899"/>
                  </a:lnTo>
                  <a:lnTo>
                    <a:pt x="21323" y="1703713"/>
                  </a:lnTo>
                  <a:lnTo>
                    <a:pt x="15117" y="1715041"/>
                  </a:lnTo>
                  <a:close/>
                </a:path>
                <a:path w="3816350" h="1881505">
                  <a:moveTo>
                    <a:pt x="419948" y="1848273"/>
                  </a:moveTo>
                  <a:lnTo>
                    <a:pt x="22924" y="1717610"/>
                  </a:lnTo>
                  <a:lnTo>
                    <a:pt x="28346" y="1706024"/>
                  </a:lnTo>
                  <a:lnTo>
                    <a:pt x="420206" y="1834988"/>
                  </a:lnTo>
                  <a:lnTo>
                    <a:pt x="419948" y="1848273"/>
                  </a:lnTo>
                  <a:close/>
                </a:path>
                <a:path w="3816350" h="1881505">
                  <a:moveTo>
                    <a:pt x="431463" y="1852062"/>
                  </a:moveTo>
                  <a:lnTo>
                    <a:pt x="421822" y="1848889"/>
                  </a:lnTo>
                  <a:lnTo>
                    <a:pt x="423725" y="1836146"/>
                  </a:lnTo>
                  <a:lnTo>
                    <a:pt x="435991" y="1840182"/>
                  </a:lnTo>
                  <a:lnTo>
                    <a:pt x="431463" y="1852062"/>
                  </a:lnTo>
                  <a:close/>
                </a:path>
                <a:path w="3816350" h="1881505">
                  <a:moveTo>
                    <a:pt x="6521" y="1725582"/>
                  </a:moveTo>
                  <a:lnTo>
                    <a:pt x="5208" y="1725150"/>
                  </a:lnTo>
                  <a:lnTo>
                    <a:pt x="11133" y="1713730"/>
                  </a:lnTo>
                  <a:lnTo>
                    <a:pt x="6521" y="1725582"/>
                  </a:lnTo>
                  <a:close/>
                </a:path>
                <a:path w="3816350" h="1881505">
                  <a:moveTo>
                    <a:pt x="9287" y="1726492"/>
                  </a:moveTo>
                  <a:lnTo>
                    <a:pt x="6521" y="1725582"/>
                  </a:lnTo>
                  <a:lnTo>
                    <a:pt x="11273" y="1713776"/>
                  </a:lnTo>
                  <a:lnTo>
                    <a:pt x="9287" y="1726492"/>
                  </a:lnTo>
                  <a:close/>
                </a:path>
                <a:path w="3816350" h="1881505">
                  <a:moveTo>
                    <a:pt x="400644" y="1855290"/>
                  </a:moveTo>
                  <a:lnTo>
                    <a:pt x="14874" y="1728331"/>
                  </a:lnTo>
                  <a:lnTo>
                    <a:pt x="23482" y="1717794"/>
                  </a:lnTo>
                  <a:lnTo>
                    <a:pt x="406037" y="1843695"/>
                  </a:lnTo>
                  <a:lnTo>
                    <a:pt x="400644" y="1855290"/>
                  </a:lnTo>
                  <a:close/>
                </a:path>
                <a:path w="3816350" h="1881505">
                  <a:moveTo>
                    <a:pt x="8585" y="1739631"/>
                  </a:moveTo>
                  <a:lnTo>
                    <a:pt x="7328" y="1739217"/>
                  </a:lnTo>
                  <a:lnTo>
                    <a:pt x="10935" y="1727034"/>
                  </a:lnTo>
                  <a:lnTo>
                    <a:pt x="12555" y="1727568"/>
                  </a:lnTo>
                  <a:lnTo>
                    <a:pt x="8585" y="1739631"/>
                  </a:lnTo>
                  <a:close/>
                </a:path>
                <a:path w="3816350" h="1881505">
                  <a:moveTo>
                    <a:pt x="358982" y="1854949"/>
                  </a:moveTo>
                  <a:lnTo>
                    <a:pt x="10122" y="1740137"/>
                  </a:lnTo>
                  <a:lnTo>
                    <a:pt x="14790" y="1728303"/>
                  </a:lnTo>
                  <a:lnTo>
                    <a:pt x="363624" y="1843106"/>
                  </a:lnTo>
                  <a:lnTo>
                    <a:pt x="358982" y="1854949"/>
                  </a:lnTo>
                  <a:close/>
                </a:path>
                <a:path w="3816350" h="1881505">
                  <a:moveTo>
                    <a:pt x="369267" y="1858333"/>
                  </a:moveTo>
                  <a:lnTo>
                    <a:pt x="368710" y="1844780"/>
                  </a:lnTo>
                  <a:lnTo>
                    <a:pt x="377564" y="1847694"/>
                  </a:lnTo>
                  <a:lnTo>
                    <a:pt x="377274" y="1848443"/>
                  </a:lnTo>
                  <a:lnTo>
                    <a:pt x="369267" y="1858333"/>
                  </a:lnTo>
                  <a:close/>
                </a:path>
                <a:path w="3816350" h="1881505">
                  <a:moveTo>
                    <a:pt x="377274" y="1848443"/>
                  </a:moveTo>
                  <a:lnTo>
                    <a:pt x="377564" y="1847694"/>
                  </a:lnTo>
                  <a:lnTo>
                    <a:pt x="377814" y="1847776"/>
                  </a:lnTo>
                  <a:lnTo>
                    <a:pt x="377274" y="1848443"/>
                  </a:lnTo>
                  <a:close/>
                </a:path>
                <a:path w="3816350" h="1881505">
                  <a:moveTo>
                    <a:pt x="379716" y="1861772"/>
                  </a:moveTo>
                  <a:lnTo>
                    <a:pt x="372979" y="1859555"/>
                  </a:lnTo>
                  <a:lnTo>
                    <a:pt x="377274" y="1848443"/>
                  </a:lnTo>
                  <a:lnTo>
                    <a:pt x="377814" y="1847776"/>
                  </a:lnTo>
                  <a:lnTo>
                    <a:pt x="383128" y="1849525"/>
                  </a:lnTo>
                  <a:lnTo>
                    <a:pt x="379716" y="1861772"/>
                  </a:lnTo>
                  <a:close/>
                </a:path>
                <a:path w="3816350" h="1881505">
                  <a:moveTo>
                    <a:pt x="393483" y="1866303"/>
                  </a:moveTo>
                  <a:lnTo>
                    <a:pt x="390014" y="1865161"/>
                  </a:lnTo>
                  <a:lnTo>
                    <a:pt x="395329" y="1853541"/>
                  </a:lnTo>
                  <a:lnTo>
                    <a:pt x="401308" y="1855508"/>
                  </a:lnTo>
                  <a:lnTo>
                    <a:pt x="393483" y="1866303"/>
                  </a:lnTo>
                  <a:close/>
                </a:path>
                <a:path w="3816350" h="1881505">
                  <a:moveTo>
                    <a:pt x="334256" y="1860181"/>
                  </a:moveTo>
                  <a:lnTo>
                    <a:pt x="7297" y="1752577"/>
                  </a:lnTo>
                  <a:lnTo>
                    <a:pt x="10485" y="1740257"/>
                  </a:lnTo>
                  <a:lnTo>
                    <a:pt x="338899" y="1848339"/>
                  </a:lnTo>
                  <a:lnTo>
                    <a:pt x="334256" y="1860181"/>
                  </a:lnTo>
                  <a:close/>
                </a:path>
                <a:path w="3816350" h="1881505">
                  <a:moveTo>
                    <a:pt x="345378" y="1863841"/>
                  </a:moveTo>
                  <a:lnTo>
                    <a:pt x="341323" y="1862507"/>
                  </a:lnTo>
                  <a:lnTo>
                    <a:pt x="345908" y="1850646"/>
                  </a:lnTo>
                  <a:lnTo>
                    <a:pt x="349012" y="1851667"/>
                  </a:lnTo>
                  <a:lnTo>
                    <a:pt x="345378" y="1863841"/>
                  </a:lnTo>
                  <a:close/>
                </a:path>
                <a:path w="3816350" h="1881505">
                  <a:moveTo>
                    <a:pt x="307263" y="1864668"/>
                  </a:moveTo>
                  <a:lnTo>
                    <a:pt x="10311" y="1766940"/>
                  </a:lnTo>
                  <a:lnTo>
                    <a:pt x="9309" y="1753239"/>
                  </a:lnTo>
                  <a:lnTo>
                    <a:pt x="309503" y="1852035"/>
                  </a:lnTo>
                  <a:lnTo>
                    <a:pt x="307263" y="1864668"/>
                  </a:lnTo>
                  <a:close/>
                </a:path>
                <a:path w="3816350" h="1881505">
                  <a:moveTo>
                    <a:pt x="318106" y="1868236"/>
                  </a:moveTo>
                  <a:lnTo>
                    <a:pt x="320317" y="1855594"/>
                  </a:lnTo>
                  <a:lnTo>
                    <a:pt x="323249" y="1856559"/>
                  </a:lnTo>
                  <a:lnTo>
                    <a:pt x="318106" y="1868236"/>
                  </a:lnTo>
                  <a:close/>
                </a:path>
                <a:path w="3816350" h="1881505">
                  <a:moveTo>
                    <a:pt x="325952" y="1870818"/>
                  </a:moveTo>
                  <a:lnTo>
                    <a:pt x="322712" y="1869752"/>
                  </a:lnTo>
                  <a:lnTo>
                    <a:pt x="326153" y="1857514"/>
                  </a:lnTo>
                  <a:lnTo>
                    <a:pt x="331381" y="1859235"/>
                  </a:lnTo>
                  <a:lnTo>
                    <a:pt x="325952" y="1870818"/>
                  </a:lnTo>
                  <a:close/>
                </a:path>
                <a:path w="3816350" h="1881505">
                  <a:moveTo>
                    <a:pt x="5531" y="1778736"/>
                  </a:moveTo>
                  <a:lnTo>
                    <a:pt x="0" y="1776916"/>
                  </a:lnTo>
                  <a:lnTo>
                    <a:pt x="4109" y="1764898"/>
                  </a:lnTo>
                  <a:lnTo>
                    <a:pt x="5531" y="1778736"/>
                  </a:lnTo>
                  <a:close/>
                </a:path>
                <a:path w="3816350" h="1881505">
                  <a:moveTo>
                    <a:pt x="284244" y="1870462"/>
                  </a:moveTo>
                  <a:lnTo>
                    <a:pt x="6956" y="1779205"/>
                  </a:lnTo>
                  <a:lnTo>
                    <a:pt x="13860" y="1768107"/>
                  </a:lnTo>
                  <a:lnTo>
                    <a:pt x="287123" y="1858040"/>
                  </a:lnTo>
                  <a:lnTo>
                    <a:pt x="284244" y="1870462"/>
                  </a:lnTo>
                  <a:close/>
                </a:path>
                <a:path w="3816350" h="1881505">
                  <a:moveTo>
                    <a:pt x="239732" y="1869183"/>
                  </a:moveTo>
                  <a:lnTo>
                    <a:pt x="15306" y="1795324"/>
                  </a:lnTo>
                  <a:lnTo>
                    <a:pt x="11119" y="1780575"/>
                  </a:lnTo>
                  <a:lnTo>
                    <a:pt x="238338" y="1855354"/>
                  </a:lnTo>
                  <a:lnTo>
                    <a:pt x="239732" y="1869183"/>
                  </a:lnTo>
                  <a:close/>
                </a:path>
                <a:path w="3816350" h="1881505">
                  <a:moveTo>
                    <a:pt x="247949" y="1871888"/>
                  </a:moveTo>
                  <a:lnTo>
                    <a:pt x="250632" y="1859400"/>
                  </a:lnTo>
                  <a:lnTo>
                    <a:pt x="255410" y="1860973"/>
                  </a:lnTo>
                  <a:lnTo>
                    <a:pt x="247949" y="1871888"/>
                  </a:lnTo>
                  <a:close/>
                </a:path>
                <a:path w="3816350" h="1881505">
                  <a:moveTo>
                    <a:pt x="261746" y="1876428"/>
                  </a:moveTo>
                  <a:lnTo>
                    <a:pt x="255631" y="1874416"/>
                  </a:lnTo>
                  <a:lnTo>
                    <a:pt x="262869" y="1863428"/>
                  </a:lnTo>
                  <a:lnTo>
                    <a:pt x="265830" y="1864402"/>
                  </a:lnTo>
                  <a:lnTo>
                    <a:pt x="261746" y="1876428"/>
                  </a:lnTo>
                  <a:close/>
                </a:path>
                <a:path w="3816350" h="1881505">
                  <a:moveTo>
                    <a:pt x="263583" y="1877033"/>
                  </a:moveTo>
                  <a:lnTo>
                    <a:pt x="266016" y="1864463"/>
                  </a:lnTo>
                  <a:lnTo>
                    <a:pt x="269456" y="1865595"/>
                  </a:lnTo>
                  <a:lnTo>
                    <a:pt x="263583" y="1877033"/>
                  </a:lnTo>
                  <a:close/>
                </a:path>
                <a:path w="3816350" h="1881505">
                  <a:moveTo>
                    <a:pt x="7509" y="1806127"/>
                  </a:moveTo>
                  <a:lnTo>
                    <a:pt x="11898" y="1794202"/>
                  </a:lnTo>
                  <a:lnTo>
                    <a:pt x="16201" y="1795618"/>
                  </a:lnTo>
                  <a:lnTo>
                    <a:pt x="7509" y="1806127"/>
                  </a:lnTo>
                  <a:close/>
                </a:path>
                <a:path w="3816350" h="1881505">
                  <a:moveTo>
                    <a:pt x="208776" y="1872366"/>
                  </a:moveTo>
                  <a:lnTo>
                    <a:pt x="16449" y="1809070"/>
                  </a:lnTo>
                  <a:lnTo>
                    <a:pt x="16201" y="1795618"/>
                  </a:lnTo>
                  <a:lnTo>
                    <a:pt x="216151" y="1861423"/>
                  </a:lnTo>
                  <a:lnTo>
                    <a:pt x="216208" y="1866118"/>
                  </a:lnTo>
                  <a:lnTo>
                    <a:pt x="208776" y="1872366"/>
                  </a:lnTo>
                  <a:close/>
                </a:path>
                <a:path w="3816350" h="1881505">
                  <a:moveTo>
                    <a:pt x="216208" y="1866118"/>
                  </a:moveTo>
                  <a:lnTo>
                    <a:pt x="216151" y="1861423"/>
                  </a:lnTo>
                  <a:lnTo>
                    <a:pt x="219448" y="1862508"/>
                  </a:lnTo>
                  <a:lnTo>
                    <a:pt x="219162" y="1863635"/>
                  </a:lnTo>
                  <a:lnTo>
                    <a:pt x="216208" y="1866118"/>
                  </a:lnTo>
                  <a:close/>
                </a:path>
                <a:path w="3816350" h="1881505">
                  <a:moveTo>
                    <a:pt x="219162" y="1863635"/>
                  </a:moveTo>
                  <a:lnTo>
                    <a:pt x="219448" y="1862508"/>
                  </a:lnTo>
                  <a:lnTo>
                    <a:pt x="219357" y="1863471"/>
                  </a:lnTo>
                  <a:lnTo>
                    <a:pt x="219162" y="1863635"/>
                  </a:lnTo>
                  <a:close/>
                </a:path>
                <a:path w="3816350" h="1881505">
                  <a:moveTo>
                    <a:pt x="219357" y="1863471"/>
                  </a:moveTo>
                  <a:lnTo>
                    <a:pt x="219448" y="1862508"/>
                  </a:lnTo>
                  <a:lnTo>
                    <a:pt x="220206" y="1862757"/>
                  </a:lnTo>
                  <a:lnTo>
                    <a:pt x="219357" y="1863471"/>
                  </a:lnTo>
                  <a:close/>
                </a:path>
                <a:path w="3816350" h="1881505">
                  <a:moveTo>
                    <a:pt x="218217" y="1875473"/>
                  </a:moveTo>
                  <a:lnTo>
                    <a:pt x="219357" y="1863471"/>
                  </a:lnTo>
                  <a:lnTo>
                    <a:pt x="220206" y="1862757"/>
                  </a:lnTo>
                  <a:lnTo>
                    <a:pt x="228417" y="1865459"/>
                  </a:lnTo>
                  <a:lnTo>
                    <a:pt x="218217" y="1875473"/>
                  </a:lnTo>
                  <a:close/>
                </a:path>
                <a:path w="3816350" h="1881505">
                  <a:moveTo>
                    <a:pt x="216315" y="1874847"/>
                  </a:moveTo>
                  <a:lnTo>
                    <a:pt x="216208" y="1866118"/>
                  </a:lnTo>
                  <a:lnTo>
                    <a:pt x="219162" y="1863635"/>
                  </a:lnTo>
                  <a:lnTo>
                    <a:pt x="216315" y="1874847"/>
                  </a:lnTo>
                  <a:close/>
                </a:path>
                <a:path w="3816350" h="1881505">
                  <a:moveTo>
                    <a:pt x="172815" y="1873901"/>
                  </a:moveTo>
                  <a:lnTo>
                    <a:pt x="21027" y="1823947"/>
                  </a:lnTo>
                  <a:lnTo>
                    <a:pt x="20360" y="1810357"/>
                  </a:lnTo>
                  <a:lnTo>
                    <a:pt x="179632" y="1862774"/>
                  </a:lnTo>
                  <a:lnTo>
                    <a:pt x="172815" y="1873901"/>
                  </a:lnTo>
                  <a:close/>
                </a:path>
                <a:path w="3816350" h="1881505">
                  <a:moveTo>
                    <a:pt x="177035" y="1875289"/>
                  </a:moveTo>
                  <a:lnTo>
                    <a:pt x="179632" y="1862774"/>
                  </a:lnTo>
                  <a:lnTo>
                    <a:pt x="183100" y="1863915"/>
                  </a:lnTo>
                  <a:lnTo>
                    <a:pt x="182842" y="1864962"/>
                  </a:lnTo>
                  <a:lnTo>
                    <a:pt x="177035" y="1875289"/>
                  </a:lnTo>
                  <a:close/>
                </a:path>
                <a:path w="3816350" h="1881505">
                  <a:moveTo>
                    <a:pt x="182842" y="1864962"/>
                  </a:moveTo>
                  <a:lnTo>
                    <a:pt x="183100" y="1863915"/>
                  </a:lnTo>
                  <a:lnTo>
                    <a:pt x="183379" y="1864007"/>
                  </a:lnTo>
                  <a:lnTo>
                    <a:pt x="182842" y="1864962"/>
                  </a:lnTo>
                  <a:close/>
                </a:path>
                <a:path w="3816350" h="1881505">
                  <a:moveTo>
                    <a:pt x="180053" y="1876283"/>
                  </a:moveTo>
                  <a:lnTo>
                    <a:pt x="182842" y="1864962"/>
                  </a:lnTo>
                  <a:lnTo>
                    <a:pt x="183379" y="1864007"/>
                  </a:lnTo>
                  <a:lnTo>
                    <a:pt x="186176" y="1864928"/>
                  </a:lnTo>
                  <a:lnTo>
                    <a:pt x="180053" y="1876283"/>
                  </a:lnTo>
                  <a:close/>
                </a:path>
                <a:path w="3816350" h="1881505">
                  <a:moveTo>
                    <a:pt x="188457" y="1879048"/>
                  </a:moveTo>
                  <a:lnTo>
                    <a:pt x="190138" y="1866232"/>
                  </a:lnTo>
                  <a:lnTo>
                    <a:pt x="199636" y="1869357"/>
                  </a:lnTo>
                  <a:lnTo>
                    <a:pt x="188457" y="1879048"/>
                  </a:lnTo>
                  <a:close/>
                </a:path>
                <a:path w="3816350" h="1881505">
                  <a:moveTo>
                    <a:pt x="20069" y="1837001"/>
                  </a:moveTo>
                  <a:lnTo>
                    <a:pt x="14677" y="1835227"/>
                  </a:lnTo>
                  <a:lnTo>
                    <a:pt x="19290" y="1823375"/>
                  </a:lnTo>
                  <a:lnTo>
                    <a:pt x="25492" y="1825416"/>
                  </a:lnTo>
                  <a:lnTo>
                    <a:pt x="20069" y="1837001"/>
                  </a:lnTo>
                  <a:close/>
                </a:path>
                <a:path w="3816350" h="1881505">
                  <a:moveTo>
                    <a:pt x="133141" y="1874214"/>
                  </a:moveTo>
                  <a:lnTo>
                    <a:pt x="34463" y="1841738"/>
                  </a:lnTo>
                  <a:lnTo>
                    <a:pt x="31980" y="1827551"/>
                  </a:lnTo>
                  <a:lnTo>
                    <a:pt x="134401" y="1861258"/>
                  </a:lnTo>
                  <a:lnTo>
                    <a:pt x="133141" y="1874214"/>
                  </a:lnTo>
                  <a:close/>
                </a:path>
                <a:path w="3816350" h="1881505">
                  <a:moveTo>
                    <a:pt x="144735" y="1878029"/>
                  </a:moveTo>
                  <a:lnTo>
                    <a:pt x="139929" y="1876448"/>
                  </a:lnTo>
                  <a:lnTo>
                    <a:pt x="140101" y="1863134"/>
                  </a:lnTo>
                  <a:lnTo>
                    <a:pt x="149098" y="1866095"/>
                  </a:lnTo>
                  <a:lnTo>
                    <a:pt x="144735" y="1878029"/>
                  </a:lnTo>
                  <a:close/>
                </a:path>
                <a:path w="3816350" h="1881505">
                  <a:moveTo>
                    <a:pt x="151865" y="1868188"/>
                  </a:moveTo>
                  <a:lnTo>
                    <a:pt x="151609" y="1866922"/>
                  </a:lnTo>
                  <a:lnTo>
                    <a:pt x="152273" y="1867140"/>
                  </a:lnTo>
                  <a:lnTo>
                    <a:pt x="151865" y="1868188"/>
                  </a:lnTo>
                  <a:close/>
                </a:path>
                <a:path w="3816350" h="1881505">
                  <a:moveTo>
                    <a:pt x="152169" y="1869688"/>
                  </a:moveTo>
                  <a:lnTo>
                    <a:pt x="151865" y="1868188"/>
                  </a:lnTo>
                  <a:lnTo>
                    <a:pt x="152273" y="1867140"/>
                  </a:lnTo>
                  <a:lnTo>
                    <a:pt x="152169" y="1869688"/>
                  </a:lnTo>
                  <a:close/>
                </a:path>
                <a:path w="3816350" h="1881505">
                  <a:moveTo>
                    <a:pt x="152649" y="1872056"/>
                  </a:moveTo>
                  <a:lnTo>
                    <a:pt x="152169" y="1869688"/>
                  </a:lnTo>
                  <a:lnTo>
                    <a:pt x="152273" y="1867140"/>
                  </a:lnTo>
                  <a:lnTo>
                    <a:pt x="154733" y="1867950"/>
                  </a:lnTo>
                  <a:lnTo>
                    <a:pt x="152649" y="1872056"/>
                  </a:lnTo>
                  <a:close/>
                </a:path>
                <a:path w="3816350" h="1881505">
                  <a:moveTo>
                    <a:pt x="154512" y="1881247"/>
                  </a:moveTo>
                  <a:lnTo>
                    <a:pt x="153625" y="1876872"/>
                  </a:lnTo>
                  <a:lnTo>
                    <a:pt x="154733" y="1867950"/>
                  </a:lnTo>
                  <a:lnTo>
                    <a:pt x="160549" y="1869864"/>
                  </a:lnTo>
                  <a:lnTo>
                    <a:pt x="154512" y="1881247"/>
                  </a:lnTo>
                  <a:close/>
                </a:path>
                <a:path w="3816350" h="1881505">
                  <a:moveTo>
                    <a:pt x="148918" y="1879406"/>
                  </a:moveTo>
                  <a:lnTo>
                    <a:pt x="147659" y="1878992"/>
                  </a:lnTo>
                  <a:lnTo>
                    <a:pt x="151865" y="1868188"/>
                  </a:lnTo>
                  <a:lnTo>
                    <a:pt x="152169" y="1869688"/>
                  </a:lnTo>
                  <a:lnTo>
                    <a:pt x="152023" y="1873290"/>
                  </a:lnTo>
                  <a:lnTo>
                    <a:pt x="148918" y="1879406"/>
                  </a:lnTo>
                  <a:close/>
                </a:path>
                <a:path w="3816350" h="1881505">
                  <a:moveTo>
                    <a:pt x="153138" y="1880795"/>
                  </a:moveTo>
                  <a:lnTo>
                    <a:pt x="151736" y="1880334"/>
                  </a:lnTo>
                  <a:lnTo>
                    <a:pt x="152023" y="1873290"/>
                  </a:lnTo>
                  <a:lnTo>
                    <a:pt x="152649" y="1872056"/>
                  </a:lnTo>
                  <a:lnTo>
                    <a:pt x="153625" y="1876872"/>
                  </a:lnTo>
                  <a:lnTo>
                    <a:pt x="153138" y="1880795"/>
                  </a:lnTo>
                  <a:close/>
                </a:path>
                <a:path w="3816350" h="1881505">
                  <a:moveTo>
                    <a:pt x="43539" y="1858095"/>
                  </a:moveTo>
                  <a:lnTo>
                    <a:pt x="31331" y="1854078"/>
                  </a:lnTo>
                  <a:lnTo>
                    <a:pt x="38458" y="1843053"/>
                  </a:lnTo>
                  <a:lnTo>
                    <a:pt x="51085" y="1847209"/>
                  </a:lnTo>
                  <a:lnTo>
                    <a:pt x="43539" y="1858095"/>
                  </a:lnTo>
                  <a:close/>
                </a:path>
                <a:path w="3816350" h="1881505">
                  <a:moveTo>
                    <a:pt x="107743" y="1879225"/>
                  </a:moveTo>
                  <a:lnTo>
                    <a:pt x="59631" y="1863391"/>
                  </a:lnTo>
                  <a:lnTo>
                    <a:pt x="58852" y="1849765"/>
                  </a:lnTo>
                  <a:lnTo>
                    <a:pt x="112715" y="1867491"/>
                  </a:lnTo>
                  <a:lnTo>
                    <a:pt x="107743" y="1879225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3288" y="666457"/>
              <a:ext cx="3193708" cy="16402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399687" y="410920"/>
              <a:ext cx="6605270" cy="9832975"/>
            </a:xfrm>
            <a:custGeom>
              <a:avLst/>
              <a:gdLst/>
              <a:ahLst/>
              <a:cxnLst/>
              <a:rect l="l" t="t" r="r" b="b"/>
              <a:pathLst>
                <a:path w="6605269" h="9832975">
                  <a:moveTo>
                    <a:pt x="1044625" y="4045445"/>
                  </a:moveTo>
                  <a:lnTo>
                    <a:pt x="979881" y="4032237"/>
                  </a:lnTo>
                  <a:lnTo>
                    <a:pt x="919022" y="4018737"/>
                  </a:lnTo>
                  <a:lnTo>
                    <a:pt x="864603" y="4005084"/>
                  </a:lnTo>
                  <a:lnTo>
                    <a:pt x="816267" y="3990835"/>
                  </a:lnTo>
                  <a:lnTo>
                    <a:pt x="773607" y="3975570"/>
                  </a:lnTo>
                  <a:lnTo>
                    <a:pt x="736269" y="3958818"/>
                  </a:lnTo>
                  <a:lnTo>
                    <a:pt x="676021" y="3919131"/>
                  </a:lnTo>
                  <a:lnTo>
                    <a:pt x="632460" y="3868229"/>
                  </a:lnTo>
                  <a:lnTo>
                    <a:pt x="602564" y="3802557"/>
                  </a:lnTo>
                  <a:lnTo>
                    <a:pt x="591794" y="3763073"/>
                  </a:lnTo>
                  <a:lnTo>
                    <a:pt x="583298" y="3718572"/>
                  </a:lnTo>
                  <a:lnTo>
                    <a:pt x="576707" y="3668611"/>
                  </a:lnTo>
                  <a:lnTo>
                    <a:pt x="571627" y="3612743"/>
                  </a:lnTo>
                  <a:lnTo>
                    <a:pt x="567690" y="3550526"/>
                  </a:lnTo>
                  <a:lnTo>
                    <a:pt x="564527" y="3481527"/>
                  </a:lnTo>
                  <a:lnTo>
                    <a:pt x="550722" y="3549205"/>
                  </a:lnTo>
                  <a:lnTo>
                    <a:pt x="537210" y="3610076"/>
                  </a:lnTo>
                  <a:lnTo>
                    <a:pt x="523570" y="3664483"/>
                  </a:lnTo>
                  <a:lnTo>
                    <a:pt x="509320" y="3712819"/>
                  </a:lnTo>
                  <a:lnTo>
                    <a:pt x="494055" y="3755479"/>
                  </a:lnTo>
                  <a:lnTo>
                    <a:pt x="477304" y="3792817"/>
                  </a:lnTo>
                  <a:lnTo>
                    <a:pt x="437616" y="3853065"/>
                  </a:lnTo>
                  <a:lnTo>
                    <a:pt x="386702" y="3896626"/>
                  </a:lnTo>
                  <a:lnTo>
                    <a:pt x="321030" y="3926522"/>
                  </a:lnTo>
                  <a:lnTo>
                    <a:pt x="281559" y="3937292"/>
                  </a:lnTo>
                  <a:lnTo>
                    <a:pt x="237058" y="3945788"/>
                  </a:lnTo>
                  <a:lnTo>
                    <a:pt x="187096" y="3952379"/>
                  </a:lnTo>
                  <a:lnTo>
                    <a:pt x="131229" y="3957459"/>
                  </a:lnTo>
                  <a:lnTo>
                    <a:pt x="69011" y="3961396"/>
                  </a:lnTo>
                  <a:lnTo>
                    <a:pt x="0" y="3964559"/>
                  </a:lnTo>
                  <a:lnTo>
                    <a:pt x="69964" y="3978846"/>
                  </a:lnTo>
                  <a:lnTo>
                    <a:pt x="130467" y="3992321"/>
                  </a:lnTo>
                  <a:lnTo>
                    <a:pt x="184556" y="4005961"/>
                  </a:lnTo>
                  <a:lnTo>
                    <a:pt x="232625" y="4020197"/>
                  </a:lnTo>
                  <a:lnTo>
                    <a:pt x="275031" y="4035463"/>
                  </a:lnTo>
                  <a:lnTo>
                    <a:pt x="312153" y="4052227"/>
                  </a:lnTo>
                  <a:lnTo>
                    <a:pt x="372084" y="4091940"/>
                  </a:lnTo>
                  <a:lnTo>
                    <a:pt x="415404" y="4142867"/>
                  </a:lnTo>
                  <a:lnTo>
                    <a:pt x="445160" y="4208513"/>
                  </a:lnTo>
                  <a:lnTo>
                    <a:pt x="455879" y="4247972"/>
                  </a:lnTo>
                  <a:lnTo>
                    <a:pt x="464337" y="4292422"/>
                  </a:lnTo>
                  <a:lnTo>
                    <a:pt x="470903" y="4342320"/>
                  </a:lnTo>
                  <a:lnTo>
                    <a:pt x="475932" y="4397857"/>
                  </a:lnTo>
                  <a:lnTo>
                    <a:pt x="479869" y="4460075"/>
                  </a:lnTo>
                  <a:lnTo>
                    <a:pt x="482904" y="4526077"/>
                  </a:lnTo>
                  <a:lnTo>
                    <a:pt x="483641" y="4526140"/>
                  </a:lnTo>
                  <a:lnTo>
                    <a:pt x="496824" y="4461522"/>
                  </a:lnTo>
                  <a:lnTo>
                    <a:pt x="510298" y="4400778"/>
                  </a:lnTo>
                  <a:lnTo>
                    <a:pt x="524002" y="4346118"/>
                  </a:lnTo>
                  <a:lnTo>
                    <a:pt x="538251" y="4297781"/>
                  </a:lnTo>
                  <a:lnTo>
                    <a:pt x="553516" y="4255135"/>
                  </a:lnTo>
                  <a:lnTo>
                    <a:pt x="570268" y="4217797"/>
                  </a:lnTo>
                  <a:lnTo>
                    <a:pt x="609955" y="4157535"/>
                  </a:lnTo>
                  <a:lnTo>
                    <a:pt x="660857" y="4113974"/>
                  </a:lnTo>
                  <a:lnTo>
                    <a:pt x="726528" y="4084078"/>
                  </a:lnTo>
                  <a:lnTo>
                    <a:pt x="766013" y="4073309"/>
                  </a:lnTo>
                  <a:lnTo>
                    <a:pt x="810514" y="4064812"/>
                  </a:lnTo>
                  <a:lnTo>
                    <a:pt x="860475" y="4058221"/>
                  </a:lnTo>
                  <a:lnTo>
                    <a:pt x="916343" y="4053141"/>
                  </a:lnTo>
                  <a:lnTo>
                    <a:pt x="978560" y="4049217"/>
                  </a:lnTo>
                  <a:lnTo>
                    <a:pt x="1044562" y="4046182"/>
                  </a:lnTo>
                  <a:lnTo>
                    <a:pt x="1044625" y="4045445"/>
                  </a:lnTo>
                  <a:close/>
                </a:path>
                <a:path w="6605269" h="9832975">
                  <a:moveTo>
                    <a:pt x="3715321" y="563930"/>
                  </a:moveTo>
                  <a:lnTo>
                    <a:pt x="3650564" y="550722"/>
                  </a:lnTo>
                  <a:lnTo>
                    <a:pt x="3589705" y="537210"/>
                  </a:lnTo>
                  <a:lnTo>
                    <a:pt x="3535299" y="523557"/>
                  </a:lnTo>
                  <a:lnTo>
                    <a:pt x="3486950" y="509320"/>
                  </a:lnTo>
                  <a:lnTo>
                    <a:pt x="3444303" y="494055"/>
                  </a:lnTo>
                  <a:lnTo>
                    <a:pt x="3406965" y="477304"/>
                  </a:lnTo>
                  <a:lnTo>
                    <a:pt x="3346704" y="437616"/>
                  </a:lnTo>
                  <a:lnTo>
                    <a:pt x="3303143" y="386702"/>
                  </a:lnTo>
                  <a:lnTo>
                    <a:pt x="3273247" y="321030"/>
                  </a:lnTo>
                  <a:lnTo>
                    <a:pt x="3262477" y="281559"/>
                  </a:lnTo>
                  <a:lnTo>
                    <a:pt x="3253981" y="237058"/>
                  </a:lnTo>
                  <a:lnTo>
                    <a:pt x="3247390" y="187096"/>
                  </a:lnTo>
                  <a:lnTo>
                    <a:pt x="3242310" y="131229"/>
                  </a:lnTo>
                  <a:lnTo>
                    <a:pt x="3238385" y="69011"/>
                  </a:lnTo>
                  <a:lnTo>
                    <a:pt x="3235210" y="0"/>
                  </a:lnTo>
                  <a:lnTo>
                    <a:pt x="3221405" y="67691"/>
                  </a:lnTo>
                  <a:lnTo>
                    <a:pt x="3207905" y="128549"/>
                  </a:lnTo>
                  <a:lnTo>
                    <a:pt x="3194253" y="182968"/>
                  </a:lnTo>
                  <a:lnTo>
                    <a:pt x="3180016" y="231305"/>
                  </a:lnTo>
                  <a:lnTo>
                    <a:pt x="3164738" y="273951"/>
                  </a:lnTo>
                  <a:lnTo>
                    <a:pt x="3147999" y="311289"/>
                  </a:lnTo>
                  <a:lnTo>
                    <a:pt x="3108299" y="371551"/>
                  </a:lnTo>
                  <a:lnTo>
                    <a:pt x="3057398" y="415112"/>
                  </a:lnTo>
                  <a:lnTo>
                    <a:pt x="2991726" y="445008"/>
                  </a:lnTo>
                  <a:lnTo>
                    <a:pt x="2952242" y="455777"/>
                  </a:lnTo>
                  <a:lnTo>
                    <a:pt x="2907741" y="464273"/>
                  </a:lnTo>
                  <a:lnTo>
                    <a:pt x="2857792" y="470865"/>
                  </a:lnTo>
                  <a:lnTo>
                    <a:pt x="2801912" y="475945"/>
                  </a:lnTo>
                  <a:lnTo>
                    <a:pt x="2739694" y="479869"/>
                  </a:lnTo>
                  <a:lnTo>
                    <a:pt x="2670695" y="483044"/>
                  </a:lnTo>
                  <a:lnTo>
                    <a:pt x="2740647" y="497332"/>
                  </a:lnTo>
                  <a:lnTo>
                    <a:pt x="2801150" y="510806"/>
                  </a:lnTo>
                  <a:lnTo>
                    <a:pt x="2855252" y="524446"/>
                  </a:lnTo>
                  <a:lnTo>
                    <a:pt x="2903309" y="538670"/>
                  </a:lnTo>
                  <a:lnTo>
                    <a:pt x="2945714" y="553948"/>
                  </a:lnTo>
                  <a:lnTo>
                    <a:pt x="2982849" y="570712"/>
                  </a:lnTo>
                  <a:lnTo>
                    <a:pt x="3042767" y="610425"/>
                  </a:lnTo>
                  <a:lnTo>
                    <a:pt x="3086100" y="661352"/>
                  </a:lnTo>
                  <a:lnTo>
                    <a:pt x="3115843" y="726998"/>
                  </a:lnTo>
                  <a:lnTo>
                    <a:pt x="3126562" y="766445"/>
                  </a:lnTo>
                  <a:lnTo>
                    <a:pt x="3135020" y="810907"/>
                  </a:lnTo>
                  <a:lnTo>
                    <a:pt x="3141586" y="860806"/>
                  </a:lnTo>
                  <a:lnTo>
                    <a:pt x="3146628" y="916343"/>
                  </a:lnTo>
                  <a:lnTo>
                    <a:pt x="3150565" y="978560"/>
                  </a:lnTo>
                  <a:lnTo>
                    <a:pt x="3153600" y="1044575"/>
                  </a:lnTo>
                  <a:lnTo>
                    <a:pt x="3154337" y="1044625"/>
                  </a:lnTo>
                  <a:lnTo>
                    <a:pt x="3167507" y="980008"/>
                  </a:lnTo>
                  <a:lnTo>
                    <a:pt x="3180994" y="919264"/>
                  </a:lnTo>
                  <a:lnTo>
                    <a:pt x="3194697" y="864603"/>
                  </a:lnTo>
                  <a:lnTo>
                    <a:pt x="3208934" y="816267"/>
                  </a:lnTo>
                  <a:lnTo>
                    <a:pt x="3224199" y="773607"/>
                  </a:lnTo>
                  <a:lnTo>
                    <a:pt x="3240951" y="736269"/>
                  </a:lnTo>
                  <a:lnTo>
                    <a:pt x="3280638" y="676021"/>
                  </a:lnTo>
                  <a:lnTo>
                    <a:pt x="3331553" y="632460"/>
                  </a:lnTo>
                  <a:lnTo>
                    <a:pt x="3397224" y="602564"/>
                  </a:lnTo>
                  <a:lnTo>
                    <a:pt x="3436696" y="591794"/>
                  </a:lnTo>
                  <a:lnTo>
                    <a:pt x="3481197" y="583298"/>
                  </a:lnTo>
                  <a:lnTo>
                    <a:pt x="3531158" y="576707"/>
                  </a:lnTo>
                  <a:lnTo>
                    <a:pt x="3587026" y="571627"/>
                  </a:lnTo>
                  <a:lnTo>
                    <a:pt x="3649243" y="567690"/>
                  </a:lnTo>
                  <a:lnTo>
                    <a:pt x="3715270" y="564667"/>
                  </a:lnTo>
                  <a:lnTo>
                    <a:pt x="3715321" y="563930"/>
                  </a:lnTo>
                  <a:close/>
                </a:path>
                <a:path w="6605269" h="9832975">
                  <a:moveTo>
                    <a:pt x="6605257" y="9351645"/>
                  </a:moveTo>
                  <a:lnTo>
                    <a:pt x="6540500" y="9338437"/>
                  </a:lnTo>
                  <a:lnTo>
                    <a:pt x="6479641" y="9324937"/>
                  </a:lnTo>
                  <a:lnTo>
                    <a:pt x="6425222" y="9311284"/>
                  </a:lnTo>
                  <a:lnTo>
                    <a:pt x="6376886" y="9297048"/>
                  </a:lnTo>
                  <a:lnTo>
                    <a:pt x="6334226" y="9281770"/>
                  </a:lnTo>
                  <a:lnTo>
                    <a:pt x="6296888" y="9265018"/>
                  </a:lnTo>
                  <a:lnTo>
                    <a:pt x="6236640" y="9225331"/>
                  </a:lnTo>
                  <a:lnTo>
                    <a:pt x="6193079" y="9174429"/>
                  </a:lnTo>
                  <a:lnTo>
                    <a:pt x="6163183" y="9108757"/>
                  </a:lnTo>
                  <a:lnTo>
                    <a:pt x="6152413" y="9069273"/>
                  </a:lnTo>
                  <a:lnTo>
                    <a:pt x="6143917" y="9024772"/>
                  </a:lnTo>
                  <a:lnTo>
                    <a:pt x="6137326" y="8974811"/>
                  </a:lnTo>
                  <a:lnTo>
                    <a:pt x="6132246" y="8918943"/>
                  </a:lnTo>
                  <a:lnTo>
                    <a:pt x="6128309" y="8856739"/>
                  </a:lnTo>
                  <a:lnTo>
                    <a:pt x="6125146" y="8787727"/>
                  </a:lnTo>
                  <a:lnTo>
                    <a:pt x="6111341" y="8855418"/>
                  </a:lnTo>
                  <a:lnTo>
                    <a:pt x="6097829" y="8916276"/>
                  </a:lnTo>
                  <a:lnTo>
                    <a:pt x="6084189" y="8970683"/>
                  </a:lnTo>
                  <a:lnTo>
                    <a:pt x="6069939" y="9019019"/>
                  </a:lnTo>
                  <a:lnTo>
                    <a:pt x="6054674" y="9061679"/>
                  </a:lnTo>
                  <a:lnTo>
                    <a:pt x="6037923" y="9099017"/>
                  </a:lnTo>
                  <a:lnTo>
                    <a:pt x="5998235" y="9159265"/>
                  </a:lnTo>
                  <a:lnTo>
                    <a:pt x="5947321" y="9202826"/>
                  </a:lnTo>
                  <a:lnTo>
                    <a:pt x="5881649" y="9232722"/>
                  </a:lnTo>
                  <a:lnTo>
                    <a:pt x="5842178" y="9243504"/>
                  </a:lnTo>
                  <a:lnTo>
                    <a:pt x="5797677" y="9251988"/>
                  </a:lnTo>
                  <a:lnTo>
                    <a:pt x="5747715" y="9258592"/>
                  </a:lnTo>
                  <a:lnTo>
                    <a:pt x="5691848" y="9263659"/>
                  </a:lnTo>
                  <a:lnTo>
                    <a:pt x="5629630" y="9267596"/>
                  </a:lnTo>
                  <a:lnTo>
                    <a:pt x="5560631" y="9270771"/>
                  </a:lnTo>
                  <a:lnTo>
                    <a:pt x="5630583" y="9285046"/>
                  </a:lnTo>
                  <a:lnTo>
                    <a:pt x="5691086" y="9298521"/>
                  </a:lnTo>
                  <a:lnTo>
                    <a:pt x="5745175" y="9312161"/>
                  </a:lnTo>
                  <a:lnTo>
                    <a:pt x="5793244" y="9326397"/>
                  </a:lnTo>
                  <a:lnTo>
                    <a:pt x="5835650" y="9341675"/>
                  </a:lnTo>
                  <a:lnTo>
                    <a:pt x="5872772" y="9358427"/>
                  </a:lnTo>
                  <a:lnTo>
                    <a:pt x="5932703" y="9398140"/>
                  </a:lnTo>
                  <a:lnTo>
                    <a:pt x="5976023" y="9449067"/>
                  </a:lnTo>
                  <a:lnTo>
                    <a:pt x="6005779" y="9514726"/>
                  </a:lnTo>
                  <a:lnTo>
                    <a:pt x="6016498" y="9554172"/>
                  </a:lnTo>
                  <a:lnTo>
                    <a:pt x="6024956" y="9598622"/>
                  </a:lnTo>
                  <a:lnTo>
                    <a:pt x="6031522" y="9648520"/>
                  </a:lnTo>
                  <a:lnTo>
                    <a:pt x="6036551" y="9704057"/>
                  </a:lnTo>
                  <a:lnTo>
                    <a:pt x="6040488" y="9766275"/>
                  </a:lnTo>
                  <a:lnTo>
                    <a:pt x="6043523" y="9832315"/>
                  </a:lnTo>
                  <a:lnTo>
                    <a:pt x="6044260" y="9832365"/>
                  </a:lnTo>
                  <a:lnTo>
                    <a:pt x="6057443" y="9767735"/>
                  </a:lnTo>
                  <a:lnTo>
                    <a:pt x="6070917" y="9706978"/>
                  </a:lnTo>
                  <a:lnTo>
                    <a:pt x="6084621" y="9652330"/>
                  </a:lnTo>
                  <a:lnTo>
                    <a:pt x="6098870" y="9603981"/>
                  </a:lnTo>
                  <a:lnTo>
                    <a:pt x="6114135" y="9561335"/>
                  </a:lnTo>
                  <a:lnTo>
                    <a:pt x="6130887" y="9523997"/>
                  </a:lnTo>
                  <a:lnTo>
                    <a:pt x="6170574" y="9463735"/>
                  </a:lnTo>
                  <a:lnTo>
                    <a:pt x="6221476" y="9420174"/>
                  </a:lnTo>
                  <a:lnTo>
                    <a:pt x="6287147" y="9390278"/>
                  </a:lnTo>
                  <a:lnTo>
                    <a:pt x="6326632" y="9379509"/>
                  </a:lnTo>
                  <a:lnTo>
                    <a:pt x="6371133" y="9371012"/>
                  </a:lnTo>
                  <a:lnTo>
                    <a:pt x="6421094" y="9364421"/>
                  </a:lnTo>
                  <a:lnTo>
                    <a:pt x="6476962" y="9359341"/>
                  </a:lnTo>
                  <a:lnTo>
                    <a:pt x="6539179" y="9355417"/>
                  </a:lnTo>
                  <a:lnTo>
                    <a:pt x="6605194" y="9352382"/>
                  </a:lnTo>
                  <a:lnTo>
                    <a:pt x="6605257" y="9351645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97456" y="97895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5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07076" y="502602"/>
            <a:ext cx="5913755" cy="1461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 rtl="0">
              <a:lnSpc>
                <a:spcPct val="115300"/>
              </a:lnSpc>
              <a:spcBef>
                <a:spcPts val="90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12: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Analyze the cumulative revenue generated over time.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167130" cy="1005205"/>
          </a:xfrm>
          <a:custGeom>
            <a:avLst/>
            <a:gdLst/>
            <a:ahLst/>
            <a:cxnLst/>
            <a:rect l="l" t="t" r="r" b="b"/>
            <a:pathLst>
              <a:path w="1167130" h="1005205">
                <a:moveTo>
                  <a:pt x="500700" y="268927"/>
                </a:moveTo>
                <a:lnTo>
                  <a:pt x="191290" y="303934"/>
                </a:lnTo>
                <a:lnTo>
                  <a:pt x="142100" y="256446"/>
                </a:lnTo>
                <a:lnTo>
                  <a:pt x="80835" y="197366"/>
                </a:lnTo>
                <a:lnTo>
                  <a:pt x="45579" y="162892"/>
                </a:lnTo>
                <a:lnTo>
                  <a:pt x="10936" y="128299"/>
                </a:lnTo>
                <a:lnTo>
                  <a:pt x="0" y="117165"/>
                </a:lnTo>
                <a:lnTo>
                  <a:pt x="0" y="0"/>
                </a:lnTo>
                <a:lnTo>
                  <a:pt x="11068" y="0"/>
                </a:lnTo>
                <a:lnTo>
                  <a:pt x="24944" y="12006"/>
                </a:lnTo>
                <a:lnTo>
                  <a:pt x="57232" y="37603"/>
                </a:lnTo>
                <a:lnTo>
                  <a:pt x="89077" y="63778"/>
                </a:lnTo>
                <a:lnTo>
                  <a:pt x="120636" y="90315"/>
                </a:lnTo>
                <a:lnTo>
                  <a:pt x="152063" y="116999"/>
                </a:lnTo>
                <a:lnTo>
                  <a:pt x="180969" y="143348"/>
                </a:lnTo>
                <a:lnTo>
                  <a:pt x="196517" y="158253"/>
                </a:lnTo>
                <a:lnTo>
                  <a:pt x="213829" y="174709"/>
                </a:lnTo>
                <a:lnTo>
                  <a:pt x="317314" y="163000"/>
                </a:lnTo>
                <a:lnTo>
                  <a:pt x="317755" y="168191"/>
                </a:lnTo>
                <a:lnTo>
                  <a:pt x="320959" y="195773"/>
                </a:lnTo>
                <a:lnTo>
                  <a:pt x="322990" y="215614"/>
                </a:lnTo>
                <a:lnTo>
                  <a:pt x="323591" y="225529"/>
                </a:lnTo>
                <a:lnTo>
                  <a:pt x="323996" y="235969"/>
                </a:lnTo>
                <a:lnTo>
                  <a:pt x="324373" y="248180"/>
                </a:lnTo>
                <a:lnTo>
                  <a:pt x="324788" y="260425"/>
                </a:lnTo>
                <a:lnTo>
                  <a:pt x="536025" y="236525"/>
                </a:lnTo>
                <a:lnTo>
                  <a:pt x="500700" y="268927"/>
                </a:lnTo>
                <a:close/>
              </a:path>
              <a:path w="1167130" h="1005205">
                <a:moveTo>
                  <a:pt x="317314" y="163000"/>
                </a:moveTo>
                <a:lnTo>
                  <a:pt x="213829" y="174709"/>
                </a:lnTo>
                <a:lnTo>
                  <a:pt x="216536" y="138490"/>
                </a:lnTo>
                <a:lnTo>
                  <a:pt x="219139" y="104170"/>
                </a:lnTo>
                <a:lnTo>
                  <a:pt x="221545" y="70936"/>
                </a:lnTo>
                <a:lnTo>
                  <a:pt x="223619" y="38663"/>
                </a:lnTo>
                <a:lnTo>
                  <a:pt x="225683" y="0"/>
                </a:lnTo>
                <a:lnTo>
                  <a:pt x="321794" y="0"/>
                </a:lnTo>
                <a:lnTo>
                  <a:pt x="321478" y="19596"/>
                </a:lnTo>
                <a:lnTo>
                  <a:pt x="319159" y="71623"/>
                </a:lnTo>
                <a:lnTo>
                  <a:pt x="315982" y="123710"/>
                </a:lnTo>
                <a:lnTo>
                  <a:pt x="315916" y="146561"/>
                </a:lnTo>
                <a:lnTo>
                  <a:pt x="317314" y="163000"/>
                </a:lnTo>
                <a:close/>
              </a:path>
              <a:path w="1167130" h="1005205">
                <a:moveTo>
                  <a:pt x="536025" y="236525"/>
                </a:moveTo>
                <a:lnTo>
                  <a:pt x="324788" y="260425"/>
                </a:lnTo>
                <a:lnTo>
                  <a:pt x="399498" y="202976"/>
                </a:lnTo>
                <a:lnTo>
                  <a:pt x="436211" y="173811"/>
                </a:lnTo>
                <a:lnTo>
                  <a:pt x="471503" y="143179"/>
                </a:lnTo>
                <a:lnTo>
                  <a:pt x="510833" y="105969"/>
                </a:lnTo>
                <a:lnTo>
                  <a:pt x="549432" y="67968"/>
                </a:lnTo>
                <a:lnTo>
                  <a:pt x="616774" y="0"/>
                </a:lnTo>
                <a:lnTo>
                  <a:pt x="772077" y="0"/>
                </a:lnTo>
                <a:lnTo>
                  <a:pt x="761226" y="22873"/>
                </a:lnTo>
                <a:lnTo>
                  <a:pt x="742786" y="43160"/>
                </a:lnTo>
                <a:lnTo>
                  <a:pt x="684800" y="98497"/>
                </a:lnTo>
                <a:lnTo>
                  <a:pt x="616662" y="162317"/>
                </a:lnTo>
                <a:lnTo>
                  <a:pt x="536025" y="236525"/>
                </a:lnTo>
                <a:close/>
              </a:path>
              <a:path w="1167130" h="1005205">
                <a:moveTo>
                  <a:pt x="0" y="672810"/>
                </a:moveTo>
                <a:lnTo>
                  <a:pt x="0" y="545434"/>
                </a:lnTo>
                <a:lnTo>
                  <a:pt x="62925" y="489658"/>
                </a:lnTo>
                <a:lnTo>
                  <a:pt x="82109" y="472958"/>
                </a:lnTo>
                <a:lnTo>
                  <a:pt x="145844" y="418593"/>
                </a:lnTo>
                <a:lnTo>
                  <a:pt x="6524" y="412102"/>
                </a:lnTo>
                <a:lnTo>
                  <a:pt x="0" y="411658"/>
                </a:lnTo>
                <a:lnTo>
                  <a:pt x="0" y="308988"/>
                </a:lnTo>
                <a:lnTo>
                  <a:pt x="8255" y="309439"/>
                </a:lnTo>
                <a:lnTo>
                  <a:pt x="54098" y="310814"/>
                </a:lnTo>
                <a:lnTo>
                  <a:pt x="88831" y="310282"/>
                </a:lnTo>
                <a:lnTo>
                  <a:pt x="123398" y="308462"/>
                </a:lnTo>
                <a:lnTo>
                  <a:pt x="191290" y="303934"/>
                </a:lnTo>
                <a:lnTo>
                  <a:pt x="500700" y="268927"/>
                </a:lnTo>
                <a:lnTo>
                  <a:pt x="463154" y="303510"/>
                </a:lnTo>
                <a:lnTo>
                  <a:pt x="631049" y="307776"/>
                </a:lnTo>
                <a:lnTo>
                  <a:pt x="685502" y="310524"/>
                </a:lnTo>
                <a:lnTo>
                  <a:pt x="782023" y="317529"/>
                </a:lnTo>
                <a:lnTo>
                  <a:pt x="926636" y="330440"/>
                </a:lnTo>
                <a:lnTo>
                  <a:pt x="974791" y="335216"/>
                </a:lnTo>
                <a:lnTo>
                  <a:pt x="1050260" y="344746"/>
                </a:lnTo>
                <a:lnTo>
                  <a:pt x="1060324" y="346408"/>
                </a:lnTo>
                <a:lnTo>
                  <a:pt x="320873" y="430071"/>
                </a:lnTo>
                <a:lnTo>
                  <a:pt x="319865" y="486399"/>
                </a:lnTo>
                <a:lnTo>
                  <a:pt x="319509" y="504993"/>
                </a:lnTo>
                <a:lnTo>
                  <a:pt x="195625" y="519009"/>
                </a:lnTo>
                <a:lnTo>
                  <a:pt x="93512" y="601154"/>
                </a:lnTo>
                <a:lnTo>
                  <a:pt x="59010" y="627925"/>
                </a:lnTo>
                <a:lnTo>
                  <a:pt x="0" y="672810"/>
                </a:lnTo>
                <a:close/>
              </a:path>
              <a:path w="1167130" h="1005205">
                <a:moveTo>
                  <a:pt x="803228" y="807785"/>
                </a:moveTo>
                <a:lnTo>
                  <a:pt x="779377" y="809183"/>
                </a:lnTo>
                <a:lnTo>
                  <a:pt x="760078" y="803595"/>
                </a:lnTo>
                <a:lnTo>
                  <a:pt x="742812" y="791757"/>
                </a:lnTo>
                <a:lnTo>
                  <a:pt x="725058" y="774401"/>
                </a:lnTo>
                <a:lnTo>
                  <a:pt x="691519" y="742284"/>
                </a:lnTo>
                <a:lnTo>
                  <a:pt x="655477" y="712563"/>
                </a:lnTo>
                <a:lnTo>
                  <a:pt x="618031" y="684156"/>
                </a:lnTo>
                <a:lnTo>
                  <a:pt x="580280" y="655985"/>
                </a:lnTo>
                <a:lnTo>
                  <a:pt x="543320" y="626969"/>
                </a:lnTo>
                <a:lnTo>
                  <a:pt x="504272" y="594056"/>
                </a:lnTo>
                <a:lnTo>
                  <a:pt x="465785" y="560459"/>
                </a:lnTo>
                <a:lnTo>
                  <a:pt x="373164" y="478086"/>
                </a:lnTo>
                <a:lnTo>
                  <a:pt x="320873" y="430071"/>
                </a:lnTo>
                <a:lnTo>
                  <a:pt x="1060324" y="346408"/>
                </a:lnTo>
                <a:lnTo>
                  <a:pt x="1087778" y="350941"/>
                </a:lnTo>
                <a:lnTo>
                  <a:pt x="1097287" y="352760"/>
                </a:lnTo>
                <a:lnTo>
                  <a:pt x="495156" y="420886"/>
                </a:lnTo>
                <a:lnTo>
                  <a:pt x="504098" y="428481"/>
                </a:lnTo>
                <a:lnTo>
                  <a:pt x="538605" y="457221"/>
                </a:lnTo>
                <a:lnTo>
                  <a:pt x="572384" y="482191"/>
                </a:lnTo>
                <a:lnTo>
                  <a:pt x="606344" y="506938"/>
                </a:lnTo>
                <a:lnTo>
                  <a:pt x="639933" y="532115"/>
                </a:lnTo>
                <a:lnTo>
                  <a:pt x="672731" y="558487"/>
                </a:lnTo>
                <a:lnTo>
                  <a:pt x="696523" y="580108"/>
                </a:lnTo>
                <a:lnTo>
                  <a:pt x="719340" y="603150"/>
                </a:lnTo>
                <a:lnTo>
                  <a:pt x="741700" y="626739"/>
                </a:lnTo>
                <a:lnTo>
                  <a:pt x="764250" y="650121"/>
                </a:lnTo>
                <a:lnTo>
                  <a:pt x="768946" y="654471"/>
                </a:lnTo>
                <a:lnTo>
                  <a:pt x="773835" y="658581"/>
                </a:lnTo>
                <a:lnTo>
                  <a:pt x="778916" y="662450"/>
                </a:lnTo>
                <a:lnTo>
                  <a:pt x="784190" y="666078"/>
                </a:lnTo>
                <a:lnTo>
                  <a:pt x="811446" y="689384"/>
                </a:lnTo>
                <a:lnTo>
                  <a:pt x="827091" y="715474"/>
                </a:lnTo>
                <a:lnTo>
                  <a:pt x="831740" y="746360"/>
                </a:lnTo>
                <a:lnTo>
                  <a:pt x="826008" y="784054"/>
                </a:lnTo>
                <a:lnTo>
                  <a:pt x="803228" y="807785"/>
                </a:lnTo>
                <a:close/>
              </a:path>
              <a:path w="1167130" h="1005205">
                <a:moveTo>
                  <a:pt x="1116502" y="465484"/>
                </a:moveTo>
                <a:lnTo>
                  <a:pt x="1103545" y="466247"/>
                </a:lnTo>
                <a:lnTo>
                  <a:pt x="1090602" y="466327"/>
                </a:lnTo>
                <a:lnTo>
                  <a:pt x="1077672" y="465727"/>
                </a:lnTo>
                <a:lnTo>
                  <a:pt x="1064757" y="464445"/>
                </a:lnTo>
                <a:lnTo>
                  <a:pt x="1019817" y="461509"/>
                </a:lnTo>
                <a:lnTo>
                  <a:pt x="972980" y="457085"/>
                </a:lnTo>
                <a:lnTo>
                  <a:pt x="925502" y="451536"/>
                </a:lnTo>
                <a:lnTo>
                  <a:pt x="878639" y="445224"/>
                </a:lnTo>
                <a:lnTo>
                  <a:pt x="830375" y="438018"/>
                </a:lnTo>
                <a:lnTo>
                  <a:pt x="767552" y="427644"/>
                </a:lnTo>
                <a:lnTo>
                  <a:pt x="718366" y="418853"/>
                </a:lnTo>
                <a:lnTo>
                  <a:pt x="673693" y="410287"/>
                </a:lnTo>
                <a:lnTo>
                  <a:pt x="643926" y="410682"/>
                </a:lnTo>
                <a:lnTo>
                  <a:pt x="614082" y="413216"/>
                </a:lnTo>
                <a:lnTo>
                  <a:pt x="584110" y="416607"/>
                </a:lnTo>
                <a:lnTo>
                  <a:pt x="554293" y="419542"/>
                </a:lnTo>
                <a:lnTo>
                  <a:pt x="542100" y="420194"/>
                </a:lnTo>
                <a:lnTo>
                  <a:pt x="495156" y="420886"/>
                </a:lnTo>
                <a:lnTo>
                  <a:pt x="1097287" y="352760"/>
                </a:lnTo>
                <a:lnTo>
                  <a:pt x="1116294" y="356395"/>
                </a:lnTo>
                <a:lnTo>
                  <a:pt x="614082" y="413216"/>
                </a:lnTo>
                <a:lnTo>
                  <a:pt x="1116298" y="356395"/>
                </a:lnTo>
                <a:lnTo>
                  <a:pt x="1158515" y="377980"/>
                </a:lnTo>
                <a:lnTo>
                  <a:pt x="1167013" y="415876"/>
                </a:lnTo>
                <a:lnTo>
                  <a:pt x="1163205" y="433971"/>
                </a:lnTo>
                <a:lnTo>
                  <a:pt x="1155750" y="448929"/>
                </a:lnTo>
                <a:lnTo>
                  <a:pt x="1141299" y="459763"/>
                </a:lnTo>
                <a:lnTo>
                  <a:pt x="1116502" y="465484"/>
                </a:lnTo>
                <a:close/>
              </a:path>
              <a:path w="1167130" h="1005205">
                <a:moveTo>
                  <a:pt x="254794" y="1003849"/>
                </a:moveTo>
                <a:lnTo>
                  <a:pt x="213616" y="992637"/>
                </a:lnTo>
                <a:lnTo>
                  <a:pt x="197955" y="943142"/>
                </a:lnTo>
                <a:lnTo>
                  <a:pt x="196096" y="871901"/>
                </a:lnTo>
                <a:lnTo>
                  <a:pt x="195294" y="818368"/>
                </a:lnTo>
                <a:lnTo>
                  <a:pt x="194756" y="766054"/>
                </a:lnTo>
                <a:lnTo>
                  <a:pt x="194462" y="713124"/>
                </a:lnTo>
                <a:lnTo>
                  <a:pt x="194419" y="660189"/>
                </a:lnTo>
                <a:lnTo>
                  <a:pt x="194628" y="607251"/>
                </a:lnTo>
                <a:lnTo>
                  <a:pt x="195790" y="586474"/>
                </a:lnTo>
                <a:lnTo>
                  <a:pt x="198489" y="565705"/>
                </a:lnTo>
                <a:lnTo>
                  <a:pt x="201848" y="544940"/>
                </a:lnTo>
                <a:lnTo>
                  <a:pt x="204989" y="524178"/>
                </a:lnTo>
                <a:lnTo>
                  <a:pt x="195625" y="519009"/>
                </a:lnTo>
                <a:lnTo>
                  <a:pt x="319509" y="504993"/>
                </a:lnTo>
                <a:lnTo>
                  <a:pt x="318820" y="541028"/>
                </a:lnTo>
                <a:lnTo>
                  <a:pt x="318030" y="594521"/>
                </a:lnTo>
                <a:lnTo>
                  <a:pt x="317786" y="647447"/>
                </a:lnTo>
                <a:lnTo>
                  <a:pt x="319063" y="694309"/>
                </a:lnTo>
                <a:lnTo>
                  <a:pt x="321203" y="741198"/>
                </a:lnTo>
                <a:lnTo>
                  <a:pt x="321992" y="787904"/>
                </a:lnTo>
                <a:lnTo>
                  <a:pt x="319219" y="834216"/>
                </a:lnTo>
                <a:lnTo>
                  <a:pt x="318916" y="841428"/>
                </a:lnTo>
                <a:lnTo>
                  <a:pt x="318990" y="848354"/>
                </a:lnTo>
                <a:lnTo>
                  <a:pt x="319320" y="853464"/>
                </a:lnTo>
                <a:lnTo>
                  <a:pt x="321124" y="869856"/>
                </a:lnTo>
                <a:lnTo>
                  <a:pt x="321329" y="876679"/>
                </a:lnTo>
                <a:lnTo>
                  <a:pt x="320936" y="883522"/>
                </a:lnTo>
                <a:lnTo>
                  <a:pt x="319885" y="908148"/>
                </a:lnTo>
                <a:lnTo>
                  <a:pt x="315766" y="935631"/>
                </a:lnTo>
                <a:lnTo>
                  <a:pt x="306952" y="960931"/>
                </a:lnTo>
                <a:lnTo>
                  <a:pt x="291820" y="979008"/>
                </a:lnTo>
                <a:lnTo>
                  <a:pt x="274593" y="993744"/>
                </a:lnTo>
                <a:lnTo>
                  <a:pt x="254794" y="1003849"/>
                </a:lnTo>
                <a:close/>
              </a:path>
            </a:pathLst>
          </a:custGeom>
          <a:solidFill>
            <a:srgbClr val="FFB71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6A970C-A3D7-E8BB-11D2-D876E8023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2" y="2348021"/>
            <a:ext cx="8408920" cy="76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-598211"/>
            <a:ext cx="17402797" cy="10286999"/>
            <a:chOff x="887520" y="0"/>
            <a:chExt cx="17402797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20" y="5665549"/>
              <a:ext cx="3574372" cy="4621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11712" y="7524055"/>
              <a:ext cx="2817495" cy="2676525"/>
            </a:xfrm>
            <a:custGeom>
              <a:avLst/>
              <a:gdLst/>
              <a:ahLst/>
              <a:cxnLst/>
              <a:rect l="l" t="t" r="r" b="b"/>
              <a:pathLst>
                <a:path w="2817495" h="2676525">
                  <a:moveTo>
                    <a:pt x="1608401" y="2675911"/>
                  </a:moveTo>
                  <a:lnTo>
                    <a:pt x="0" y="1895263"/>
                  </a:lnTo>
                  <a:lnTo>
                    <a:pt x="35052" y="1479700"/>
                  </a:lnTo>
                  <a:lnTo>
                    <a:pt x="345459" y="253210"/>
                  </a:lnTo>
                  <a:lnTo>
                    <a:pt x="580436" y="0"/>
                  </a:lnTo>
                  <a:lnTo>
                    <a:pt x="2207630" y="120575"/>
                  </a:lnTo>
                  <a:lnTo>
                    <a:pt x="2029570" y="317140"/>
                  </a:lnTo>
                  <a:lnTo>
                    <a:pt x="1703184" y="1383524"/>
                  </a:lnTo>
                  <a:lnTo>
                    <a:pt x="2817232" y="1836659"/>
                  </a:lnTo>
                  <a:lnTo>
                    <a:pt x="2782180" y="2168379"/>
                  </a:lnTo>
                  <a:lnTo>
                    <a:pt x="1608401" y="2675911"/>
                  </a:lnTo>
                  <a:close/>
                </a:path>
              </a:pathLst>
            </a:custGeom>
            <a:solidFill>
              <a:srgbClr val="F8A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895" y="5811902"/>
              <a:ext cx="6178169" cy="44750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60887" y="0"/>
              <a:ext cx="4329430" cy="1268095"/>
            </a:xfrm>
            <a:custGeom>
              <a:avLst/>
              <a:gdLst/>
              <a:ahLst/>
              <a:cxnLst/>
              <a:rect l="l" t="t" r="r" b="b"/>
              <a:pathLst>
                <a:path w="4329430" h="1268095">
                  <a:moveTo>
                    <a:pt x="4329268" y="1054483"/>
                  </a:moveTo>
                  <a:lnTo>
                    <a:pt x="1542990" y="25157"/>
                  </a:lnTo>
                  <a:lnTo>
                    <a:pt x="1550225" y="14291"/>
                  </a:lnTo>
                  <a:lnTo>
                    <a:pt x="1565859" y="20067"/>
                  </a:lnTo>
                  <a:lnTo>
                    <a:pt x="1569722" y="7955"/>
                  </a:lnTo>
                  <a:lnTo>
                    <a:pt x="1580305" y="11865"/>
                  </a:lnTo>
                  <a:lnTo>
                    <a:pt x="1584835" y="0"/>
                  </a:lnTo>
                  <a:lnTo>
                    <a:pt x="4327111" y="11190"/>
                  </a:lnTo>
                  <a:lnTo>
                    <a:pt x="4329268" y="1054483"/>
                  </a:lnTo>
                  <a:close/>
                </a:path>
                <a:path w="4329430" h="1268095">
                  <a:moveTo>
                    <a:pt x="1559682" y="17785"/>
                  </a:moveTo>
                  <a:lnTo>
                    <a:pt x="1564736" y="6113"/>
                  </a:lnTo>
                  <a:lnTo>
                    <a:pt x="1565074" y="6238"/>
                  </a:lnTo>
                  <a:lnTo>
                    <a:pt x="1559682" y="17785"/>
                  </a:lnTo>
                  <a:close/>
                </a:path>
                <a:path w="4329430" h="1268095">
                  <a:moveTo>
                    <a:pt x="4302277" y="1058051"/>
                  </a:moveTo>
                  <a:lnTo>
                    <a:pt x="1536586" y="36331"/>
                  </a:lnTo>
                  <a:lnTo>
                    <a:pt x="1544866" y="25851"/>
                  </a:lnTo>
                  <a:lnTo>
                    <a:pt x="4314900" y="1049176"/>
                  </a:lnTo>
                  <a:lnTo>
                    <a:pt x="4302277" y="1058051"/>
                  </a:lnTo>
                  <a:close/>
                </a:path>
                <a:path w="4329430" h="1268095">
                  <a:moveTo>
                    <a:pt x="1514427" y="41683"/>
                  </a:moveTo>
                  <a:lnTo>
                    <a:pt x="1508376" y="39448"/>
                  </a:lnTo>
                  <a:lnTo>
                    <a:pt x="1512608" y="27473"/>
                  </a:lnTo>
                  <a:lnTo>
                    <a:pt x="1516561" y="28933"/>
                  </a:lnTo>
                  <a:lnTo>
                    <a:pt x="1514427" y="41683"/>
                  </a:lnTo>
                  <a:close/>
                </a:path>
                <a:path w="4329430" h="1268095">
                  <a:moveTo>
                    <a:pt x="1518053" y="43023"/>
                  </a:moveTo>
                  <a:lnTo>
                    <a:pt x="1516561" y="28933"/>
                  </a:lnTo>
                  <a:lnTo>
                    <a:pt x="1521294" y="30681"/>
                  </a:lnTo>
                  <a:lnTo>
                    <a:pt x="1518053" y="43023"/>
                  </a:lnTo>
                  <a:close/>
                </a:path>
                <a:path w="4329430" h="1268095">
                  <a:moveTo>
                    <a:pt x="4277638" y="1062488"/>
                  </a:moveTo>
                  <a:lnTo>
                    <a:pt x="1524448" y="45385"/>
                  </a:lnTo>
                  <a:lnTo>
                    <a:pt x="1532760" y="34917"/>
                  </a:lnTo>
                  <a:lnTo>
                    <a:pt x="4282249" y="1050652"/>
                  </a:lnTo>
                  <a:lnTo>
                    <a:pt x="4277638" y="1062488"/>
                  </a:lnTo>
                  <a:close/>
                </a:path>
                <a:path w="4329430" h="1268095">
                  <a:moveTo>
                    <a:pt x="4282701" y="1060532"/>
                  </a:moveTo>
                  <a:lnTo>
                    <a:pt x="4283514" y="1051120"/>
                  </a:lnTo>
                  <a:lnTo>
                    <a:pt x="4286993" y="1052405"/>
                  </a:lnTo>
                  <a:lnTo>
                    <a:pt x="4282701" y="1060532"/>
                  </a:lnTo>
                  <a:close/>
                </a:path>
                <a:path w="4329430" h="1268095">
                  <a:moveTo>
                    <a:pt x="4286703" y="1065837"/>
                  </a:moveTo>
                  <a:lnTo>
                    <a:pt x="4282381" y="1064240"/>
                  </a:lnTo>
                  <a:lnTo>
                    <a:pt x="4282575" y="1061996"/>
                  </a:lnTo>
                  <a:lnTo>
                    <a:pt x="4290155" y="1053573"/>
                  </a:lnTo>
                  <a:lnTo>
                    <a:pt x="4290366" y="1053651"/>
                  </a:lnTo>
                  <a:lnTo>
                    <a:pt x="4286703" y="1065837"/>
                  </a:lnTo>
                  <a:close/>
                </a:path>
                <a:path w="4329430" h="1268095">
                  <a:moveTo>
                    <a:pt x="4291657" y="1067667"/>
                  </a:moveTo>
                  <a:lnTo>
                    <a:pt x="4287968" y="1066304"/>
                  </a:lnTo>
                  <a:lnTo>
                    <a:pt x="4292474" y="1054430"/>
                  </a:lnTo>
                  <a:lnTo>
                    <a:pt x="4301329" y="1057701"/>
                  </a:lnTo>
                  <a:lnTo>
                    <a:pt x="4291657" y="1067667"/>
                  </a:lnTo>
                  <a:close/>
                </a:path>
                <a:path w="4329430" h="1268095">
                  <a:moveTo>
                    <a:pt x="4310947" y="1074793"/>
                  </a:moveTo>
                  <a:lnTo>
                    <a:pt x="4315875" y="1063075"/>
                  </a:lnTo>
                  <a:lnTo>
                    <a:pt x="4318827" y="1064165"/>
                  </a:lnTo>
                  <a:lnTo>
                    <a:pt x="4310947" y="1074793"/>
                  </a:lnTo>
                  <a:close/>
                </a:path>
                <a:path w="4329430" h="1268095">
                  <a:moveTo>
                    <a:pt x="4281011" y="1063734"/>
                  </a:moveTo>
                  <a:lnTo>
                    <a:pt x="4282701" y="1060532"/>
                  </a:lnTo>
                  <a:lnTo>
                    <a:pt x="4282575" y="1061996"/>
                  </a:lnTo>
                  <a:lnTo>
                    <a:pt x="4281011" y="1063734"/>
                  </a:lnTo>
                  <a:close/>
                </a:path>
                <a:path w="4329430" h="1268095">
                  <a:moveTo>
                    <a:pt x="4241192" y="1062563"/>
                  </a:moveTo>
                  <a:lnTo>
                    <a:pt x="1509622" y="53447"/>
                  </a:lnTo>
                  <a:lnTo>
                    <a:pt x="1517490" y="42815"/>
                  </a:lnTo>
                  <a:lnTo>
                    <a:pt x="4246120" y="1050844"/>
                  </a:lnTo>
                  <a:lnTo>
                    <a:pt x="4246079" y="1052239"/>
                  </a:lnTo>
                  <a:lnTo>
                    <a:pt x="4241192" y="1062563"/>
                  </a:lnTo>
                  <a:close/>
                </a:path>
                <a:path w="4329430" h="1268095">
                  <a:moveTo>
                    <a:pt x="4246079" y="1052239"/>
                  </a:moveTo>
                  <a:lnTo>
                    <a:pt x="4246120" y="1050844"/>
                  </a:lnTo>
                  <a:lnTo>
                    <a:pt x="4246647" y="1051039"/>
                  </a:lnTo>
                  <a:lnTo>
                    <a:pt x="4246079" y="1052239"/>
                  </a:lnTo>
                  <a:close/>
                </a:path>
                <a:path w="4329430" h="1268095">
                  <a:moveTo>
                    <a:pt x="4249836" y="1065756"/>
                  </a:moveTo>
                  <a:lnTo>
                    <a:pt x="4245725" y="1064237"/>
                  </a:lnTo>
                  <a:lnTo>
                    <a:pt x="4246079" y="1052239"/>
                  </a:lnTo>
                  <a:lnTo>
                    <a:pt x="4246647" y="1051039"/>
                  </a:lnTo>
                  <a:lnTo>
                    <a:pt x="4253710" y="1053648"/>
                  </a:lnTo>
                  <a:lnTo>
                    <a:pt x="4249836" y="1065756"/>
                  </a:lnTo>
                  <a:close/>
                </a:path>
                <a:path w="4329430" h="1268095">
                  <a:moveTo>
                    <a:pt x="4258163" y="1068832"/>
                  </a:moveTo>
                  <a:lnTo>
                    <a:pt x="4250995" y="1066184"/>
                  </a:lnTo>
                  <a:lnTo>
                    <a:pt x="4253710" y="1053648"/>
                  </a:lnTo>
                  <a:lnTo>
                    <a:pt x="4259296" y="1055712"/>
                  </a:lnTo>
                  <a:lnTo>
                    <a:pt x="4258163" y="1068832"/>
                  </a:lnTo>
                  <a:close/>
                </a:path>
                <a:path w="4329430" h="1268095">
                  <a:moveTo>
                    <a:pt x="1492182" y="60543"/>
                  </a:moveTo>
                  <a:lnTo>
                    <a:pt x="1482663" y="57027"/>
                  </a:lnTo>
                  <a:lnTo>
                    <a:pt x="1486158" y="44779"/>
                  </a:lnTo>
                  <a:lnTo>
                    <a:pt x="1499503" y="49709"/>
                  </a:lnTo>
                  <a:lnTo>
                    <a:pt x="1499496" y="49948"/>
                  </a:lnTo>
                  <a:lnTo>
                    <a:pt x="1492182" y="60543"/>
                  </a:lnTo>
                  <a:close/>
                </a:path>
                <a:path w="4329430" h="1268095">
                  <a:moveTo>
                    <a:pt x="1499496" y="49948"/>
                  </a:moveTo>
                  <a:lnTo>
                    <a:pt x="1499503" y="49709"/>
                  </a:lnTo>
                  <a:lnTo>
                    <a:pt x="1499496" y="49948"/>
                  </a:lnTo>
                  <a:close/>
                </a:path>
                <a:path w="4329430" h="1268095">
                  <a:moveTo>
                    <a:pt x="4221190" y="1068712"/>
                  </a:moveTo>
                  <a:lnTo>
                    <a:pt x="1499139" y="63113"/>
                  </a:lnTo>
                  <a:lnTo>
                    <a:pt x="1499496" y="49948"/>
                  </a:lnTo>
                  <a:lnTo>
                    <a:pt x="1499629" y="49756"/>
                  </a:lnTo>
                  <a:lnTo>
                    <a:pt x="4232759" y="1059447"/>
                  </a:lnTo>
                  <a:lnTo>
                    <a:pt x="4221190" y="1068712"/>
                  </a:lnTo>
                  <a:close/>
                </a:path>
                <a:path w="4329430" h="1268095">
                  <a:moveTo>
                    <a:pt x="4244381" y="1077279"/>
                  </a:moveTo>
                  <a:lnTo>
                    <a:pt x="4246463" y="1064510"/>
                  </a:lnTo>
                  <a:lnTo>
                    <a:pt x="4250468" y="1065989"/>
                  </a:lnTo>
                  <a:lnTo>
                    <a:pt x="4244381" y="1077279"/>
                  </a:lnTo>
                  <a:close/>
                </a:path>
                <a:path w="4329430" h="1268095">
                  <a:moveTo>
                    <a:pt x="4196180" y="1073012"/>
                  </a:moveTo>
                  <a:lnTo>
                    <a:pt x="1479580" y="69427"/>
                  </a:lnTo>
                  <a:lnTo>
                    <a:pt x="1485509" y="58078"/>
                  </a:lnTo>
                  <a:lnTo>
                    <a:pt x="4198843" y="1060457"/>
                  </a:lnTo>
                  <a:lnTo>
                    <a:pt x="4196180" y="1073012"/>
                  </a:lnTo>
                  <a:close/>
                </a:path>
                <a:path w="4329430" h="1268095">
                  <a:moveTo>
                    <a:pt x="4153991" y="1070965"/>
                  </a:moveTo>
                  <a:lnTo>
                    <a:pt x="1469666" y="79303"/>
                  </a:lnTo>
                  <a:lnTo>
                    <a:pt x="1477725" y="68741"/>
                  </a:lnTo>
                  <a:lnTo>
                    <a:pt x="4157549" y="1058740"/>
                  </a:lnTo>
                  <a:lnTo>
                    <a:pt x="4153991" y="1070965"/>
                  </a:lnTo>
                  <a:close/>
                </a:path>
                <a:path w="4329430" h="1268095">
                  <a:moveTo>
                    <a:pt x="4162966" y="1074280"/>
                  </a:moveTo>
                  <a:lnTo>
                    <a:pt x="4156416" y="1071861"/>
                  </a:lnTo>
                  <a:lnTo>
                    <a:pt x="4159130" y="1059324"/>
                  </a:lnTo>
                  <a:lnTo>
                    <a:pt x="4171424" y="1063866"/>
                  </a:lnTo>
                  <a:lnTo>
                    <a:pt x="4162966" y="1074280"/>
                  </a:lnTo>
                  <a:close/>
                </a:path>
                <a:path w="4329430" h="1268095">
                  <a:moveTo>
                    <a:pt x="4179680" y="1080455"/>
                  </a:moveTo>
                  <a:lnTo>
                    <a:pt x="4173597" y="1078208"/>
                  </a:lnTo>
                  <a:lnTo>
                    <a:pt x="4178315" y="1066412"/>
                  </a:lnTo>
                  <a:lnTo>
                    <a:pt x="4191030" y="1071109"/>
                  </a:lnTo>
                  <a:lnTo>
                    <a:pt x="4179680" y="1080455"/>
                  </a:lnTo>
                  <a:close/>
                </a:path>
                <a:path w="4329430" h="1268095">
                  <a:moveTo>
                    <a:pt x="4086792" y="1073218"/>
                  </a:moveTo>
                  <a:lnTo>
                    <a:pt x="1442902" y="96494"/>
                  </a:lnTo>
                  <a:lnTo>
                    <a:pt x="1451975" y="86307"/>
                  </a:lnTo>
                  <a:lnTo>
                    <a:pt x="1460507" y="75919"/>
                  </a:lnTo>
                  <a:lnTo>
                    <a:pt x="4130618" y="1062330"/>
                  </a:lnTo>
                  <a:lnTo>
                    <a:pt x="4125280" y="1073897"/>
                  </a:lnTo>
                  <a:lnTo>
                    <a:pt x="4090877" y="1061188"/>
                  </a:lnTo>
                  <a:lnTo>
                    <a:pt x="4086792" y="1073218"/>
                  </a:lnTo>
                  <a:close/>
                </a:path>
                <a:path w="4329430" h="1268095">
                  <a:moveTo>
                    <a:pt x="4139998" y="1079334"/>
                  </a:moveTo>
                  <a:lnTo>
                    <a:pt x="4142396" y="1066681"/>
                  </a:lnTo>
                  <a:lnTo>
                    <a:pt x="4149353" y="1069252"/>
                  </a:lnTo>
                  <a:lnTo>
                    <a:pt x="4139998" y="1079334"/>
                  </a:lnTo>
                  <a:close/>
                </a:path>
                <a:path w="4329430" h="1268095">
                  <a:moveTo>
                    <a:pt x="4159604" y="1086577"/>
                  </a:moveTo>
                  <a:lnTo>
                    <a:pt x="4151277" y="1083501"/>
                  </a:lnTo>
                  <a:lnTo>
                    <a:pt x="4157154" y="1072133"/>
                  </a:lnTo>
                  <a:lnTo>
                    <a:pt x="4164743" y="1074937"/>
                  </a:lnTo>
                  <a:lnTo>
                    <a:pt x="4159604" y="1086577"/>
                  </a:lnTo>
                  <a:close/>
                </a:path>
                <a:path w="4329430" h="1268095">
                  <a:moveTo>
                    <a:pt x="4093492" y="1075693"/>
                  </a:moveTo>
                  <a:lnTo>
                    <a:pt x="4096042" y="1063096"/>
                  </a:lnTo>
                  <a:lnTo>
                    <a:pt x="4098045" y="1063836"/>
                  </a:lnTo>
                  <a:lnTo>
                    <a:pt x="4093492" y="1075693"/>
                  </a:lnTo>
                  <a:close/>
                </a:path>
                <a:path w="4329430" h="1268095">
                  <a:moveTo>
                    <a:pt x="4102709" y="1079098"/>
                  </a:moveTo>
                  <a:lnTo>
                    <a:pt x="4097643" y="1077226"/>
                  </a:lnTo>
                  <a:lnTo>
                    <a:pt x="4098045" y="1063836"/>
                  </a:lnTo>
                  <a:lnTo>
                    <a:pt x="4112572" y="1069202"/>
                  </a:lnTo>
                  <a:lnTo>
                    <a:pt x="4102709" y="1079098"/>
                  </a:lnTo>
                  <a:close/>
                </a:path>
                <a:path w="4329430" h="1268095">
                  <a:moveTo>
                    <a:pt x="4059833" y="1076797"/>
                  </a:moveTo>
                  <a:lnTo>
                    <a:pt x="1431670" y="105883"/>
                  </a:lnTo>
                  <a:lnTo>
                    <a:pt x="1436367" y="94079"/>
                  </a:lnTo>
                  <a:lnTo>
                    <a:pt x="4068978" y="1066637"/>
                  </a:lnTo>
                  <a:lnTo>
                    <a:pt x="4059833" y="1076797"/>
                  </a:lnTo>
                  <a:close/>
                </a:path>
                <a:path w="4329430" h="1268095">
                  <a:moveTo>
                    <a:pt x="1407189" y="102086"/>
                  </a:moveTo>
                  <a:lnTo>
                    <a:pt x="1407440" y="96932"/>
                  </a:lnTo>
                  <a:lnTo>
                    <a:pt x="1410202" y="97952"/>
                  </a:lnTo>
                  <a:lnTo>
                    <a:pt x="1407189" y="102086"/>
                  </a:lnTo>
                  <a:close/>
                </a:path>
                <a:path w="4329430" h="1268095">
                  <a:moveTo>
                    <a:pt x="1408236" y="110765"/>
                  </a:moveTo>
                  <a:lnTo>
                    <a:pt x="1410202" y="97952"/>
                  </a:lnTo>
                  <a:lnTo>
                    <a:pt x="1411024" y="98256"/>
                  </a:lnTo>
                  <a:lnTo>
                    <a:pt x="1408236" y="110765"/>
                  </a:lnTo>
                  <a:close/>
                </a:path>
                <a:path w="4329430" h="1268095">
                  <a:moveTo>
                    <a:pt x="4028237" y="1078664"/>
                  </a:moveTo>
                  <a:lnTo>
                    <a:pt x="1413682" y="112777"/>
                  </a:lnTo>
                  <a:lnTo>
                    <a:pt x="1424344" y="103177"/>
                  </a:lnTo>
                  <a:lnTo>
                    <a:pt x="4036854" y="1068308"/>
                  </a:lnTo>
                  <a:lnTo>
                    <a:pt x="4028237" y="1078664"/>
                  </a:lnTo>
                  <a:close/>
                </a:path>
                <a:path w="4329430" h="1268095">
                  <a:moveTo>
                    <a:pt x="4037934" y="1082246"/>
                  </a:moveTo>
                  <a:lnTo>
                    <a:pt x="4034561" y="1081000"/>
                  </a:lnTo>
                  <a:lnTo>
                    <a:pt x="4036854" y="1068308"/>
                  </a:lnTo>
                  <a:lnTo>
                    <a:pt x="4041914" y="1070177"/>
                  </a:lnTo>
                  <a:lnTo>
                    <a:pt x="4037934" y="1082246"/>
                  </a:lnTo>
                  <a:close/>
                </a:path>
                <a:path w="4329430" h="1268095">
                  <a:moveTo>
                    <a:pt x="4038883" y="1082597"/>
                  </a:moveTo>
                  <a:lnTo>
                    <a:pt x="4041914" y="1070177"/>
                  </a:lnTo>
                  <a:lnTo>
                    <a:pt x="4046341" y="1071813"/>
                  </a:lnTo>
                  <a:lnTo>
                    <a:pt x="4038883" y="1082597"/>
                  </a:lnTo>
                  <a:close/>
                </a:path>
                <a:path w="4329430" h="1268095">
                  <a:moveTo>
                    <a:pt x="4053504" y="1087998"/>
                  </a:moveTo>
                  <a:lnTo>
                    <a:pt x="4049833" y="1086642"/>
                  </a:lnTo>
                  <a:lnTo>
                    <a:pt x="4050859" y="1073482"/>
                  </a:lnTo>
                  <a:lnTo>
                    <a:pt x="4062258" y="1077693"/>
                  </a:lnTo>
                  <a:lnTo>
                    <a:pt x="4053504" y="1087998"/>
                  </a:lnTo>
                  <a:close/>
                </a:path>
                <a:path w="4329430" h="1268095">
                  <a:moveTo>
                    <a:pt x="1406791" y="110231"/>
                  </a:moveTo>
                  <a:lnTo>
                    <a:pt x="1402427" y="108619"/>
                  </a:lnTo>
                  <a:lnTo>
                    <a:pt x="1407189" y="102086"/>
                  </a:lnTo>
                  <a:lnTo>
                    <a:pt x="1406791" y="110231"/>
                  </a:lnTo>
                  <a:close/>
                </a:path>
                <a:path w="4329430" h="1268095">
                  <a:moveTo>
                    <a:pt x="1399233" y="118121"/>
                  </a:moveTo>
                  <a:lnTo>
                    <a:pt x="1400917" y="108061"/>
                  </a:lnTo>
                  <a:lnTo>
                    <a:pt x="1401823" y="108396"/>
                  </a:lnTo>
                  <a:lnTo>
                    <a:pt x="1399233" y="118121"/>
                  </a:lnTo>
                  <a:close/>
                </a:path>
                <a:path w="4329430" h="1268095">
                  <a:moveTo>
                    <a:pt x="3968074" y="1069977"/>
                  </a:moveTo>
                  <a:lnTo>
                    <a:pt x="1399236" y="120979"/>
                  </a:lnTo>
                  <a:lnTo>
                    <a:pt x="1404785" y="109490"/>
                  </a:lnTo>
                  <a:lnTo>
                    <a:pt x="3973213" y="1058336"/>
                  </a:lnTo>
                  <a:lnTo>
                    <a:pt x="3968074" y="1069977"/>
                  </a:lnTo>
                  <a:close/>
                </a:path>
                <a:path w="4329430" h="1268095">
                  <a:moveTo>
                    <a:pt x="4002964" y="1082866"/>
                  </a:moveTo>
                  <a:lnTo>
                    <a:pt x="3969760" y="1070600"/>
                  </a:lnTo>
                  <a:lnTo>
                    <a:pt x="3973213" y="1058336"/>
                  </a:lnTo>
                  <a:lnTo>
                    <a:pt x="4010317" y="1072044"/>
                  </a:lnTo>
                  <a:lnTo>
                    <a:pt x="4002964" y="1082866"/>
                  </a:lnTo>
                  <a:close/>
                </a:path>
                <a:path w="4329430" h="1268095">
                  <a:moveTo>
                    <a:pt x="4010550" y="1085439"/>
                  </a:moveTo>
                  <a:lnTo>
                    <a:pt x="4010317" y="1072044"/>
                  </a:lnTo>
                  <a:lnTo>
                    <a:pt x="4016431" y="1074302"/>
                  </a:lnTo>
                  <a:lnTo>
                    <a:pt x="4010550" y="1085439"/>
                  </a:lnTo>
                  <a:close/>
                </a:path>
                <a:path w="4329430" h="1268095">
                  <a:moveTo>
                    <a:pt x="1398782" y="120811"/>
                  </a:moveTo>
                  <a:lnTo>
                    <a:pt x="1398540" y="120722"/>
                  </a:lnTo>
                  <a:lnTo>
                    <a:pt x="1399233" y="118121"/>
                  </a:lnTo>
                  <a:lnTo>
                    <a:pt x="1398782" y="120811"/>
                  </a:lnTo>
                  <a:close/>
                </a:path>
                <a:path w="4329430" h="1268095">
                  <a:moveTo>
                    <a:pt x="4010554" y="1085670"/>
                  </a:moveTo>
                  <a:lnTo>
                    <a:pt x="4010550" y="1085439"/>
                  </a:lnTo>
                  <a:lnTo>
                    <a:pt x="4010554" y="1085670"/>
                  </a:lnTo>
                  <a:close/>
                </a:path>
                <a:path w="4329430" h="1268095">
                  <a:moveTo>
                    <a:pt x="3969049" y="1083876"/>
                  </a:moveTo>
                  <a:lnTo>
                    <a:pt x="1399936" y="134777"/>
                  </a:lnTo>
                  <a:lnTo>
                    <a:pt x="1403020" y="122377"/>
                  </a:lnTo>
                  <a:lnTo>
                    <a:pt x="3971552" y="1071262"/>
                  </a:lnTo>
                  <a:lnTo>
                    <a:pt x="3969049" y="1083876"/>
                  </a:lnTo>
                  <a:close/>
                </a:path>
                <a:path w="4329430" h="1268095">
                  <a:moveTo>
                    <a:pt x="3983384" y="1089172"/>
                  </a:moveTo>
                  <a:lnTo>
                    <a:pt x="3979484" y="1087731"/>
                  </a:lnTo>
                  <a:lnTo>
                    <a:pt x="3984518" y="1076051"/>
                  </a:lnTo>
                  <a:lnTo>
                    <a:pt x="3988629" y="1077570"/>
                  </a:lnTo>
                  <a:lnTo>
                    <a:pt x="3983384" y="1089172"/>
                  </a:lnTo>
                  <a:close/>
                </a:path>
                <a:path w="4329430" h="1268095">
                  <a:moveTo>
                    <a:pt x="3991659" y="1092229"/>
                  </a:moveTo>
                  <a:lnTo>
                    <a:pt x="3986441" y="1090301"/>
                  </a:lnTo>
                  <a:lnTo>
                    <a:pt x="3988734" y="1077609"/>
                  </a:lnTo>
                  <a:lnTo>
                    <a:pt x="3998432" y="1081192"/>
                  </a:lnTo>
                  <a:lnTo>
                    <a:pt x="3991659" y="1092229"/>
                  </a:lnTo>
                  <a:close/>
                </a:path>
                <a:path w="4329430" h="1268095">
                  <a:moveTo>
                    <a:pt x="3996561" y="1094039"/>
                  </a:moveTo>
                  <a:lnTo>
                    <a:pt x="3998432" y="1081192"/>
                  </a:lnTo>
                  <a:lnTo>
                    <a:pt x="4001278" y="1082243"/>
                  </a:lnTo>
                  <a:lnTo>
                    <a:pt x="3996561" y="1094039"/>
                  </a:lnTo>
                  <a:close/>
                </a:path>
                <a:path w="4329430" h="1268095">
                  <a:moveTo>
                    <a:pt x="1371684" y="137878"/>
                  </a:moveTo>
                  <a:lnTo>
                    <a:pt x="1362830" y="134607"/>
                  </a:lnTo>
                  <a:lnTo>
                    <a:pt x="1366651" y="122480"/>
                  </a:lnTo>
                  <a:lnTo>
                    <a:pt x="1375716" y="125829"/>
                  </a:lnTo>
                  <a:lnTo>
                    <a:pt x="1371684" y="137878"/>
                  </a:lnTo>
                  <a:close/>
                </a:path>
                <a:path w="4329430" h="1268095">
                  <a:moveTo>
                    <a:pt x="3935344" y="1084963"/>
                  </a:moveTo>
                  <a:lnTo>
                    <a:pt x="1376762" y="139754"/>
                  </a:lnTo>
                  <a:lnTo>
                    <a:pt x="1378285" y="126778"/>
                  </a:lnTo>
                  <a:lnTo>
                    <a:pt x="3940588" y="1073362"/>
                  </a:lnTo>
                  <a:lnTo>
                    <a:pt x="3935344" y="1084963"/>
                  </a:lnTo>
                  <a:close/>
                </a:path>
                <a:path w="4329430" h="1268095">
                  <a:moveTo>
                    <a:pt x="3947571" y="1089480"/>
                  </a:moveTo>
                  <a:lnTo>
                    <a:pt x="3946386" y="1075503"/>
                  </a:lnTo>
                  <a:lnTo>
                    <a:pt x="3957770" y="1079709"/>
                  </a:lnTo>
                  <a:lnTo>
                    <a:pt x="3947571" y="1089480"/>
                  </a:lnTo>
                  <a:close/>
                </a:path>
                <a:path w="4329430" h="1268095">
                  <a:moveTo>
                    <a:pt x="3953685" y="1091739"/>
                  </a:moveTo>
                  <a:lnTo>
                    <a:pt x="3948204" y="1089714"/>
                  </a:lnTo>
                  <a:lnTo>
                    <a:pt x="3959667" y="1080410"/>
                  </a:lnTo>
                  <a:lnTo>
                    <a:pt x="3953685" y="1091739"/>
                  </a:lnTo>
                  <a:close/>
                </a:path>
                <a:path w="4329430" h="1268095">
                  <a:moveTo>
                    <a:pt x="1355232" y="145339"/>
                  </a:moveTo>
                  <a:lnTo>
                    <a:pt x="1354325" y="145004"/>
                  </a:lnTo>
                  <a:lnTo>
                    <a:pt x="1358273" y="132924"/>
                  </a:lnTo>
                  <a:lnTo>
                    <a:pt x="1359091" y="142165"/>
                  </a:lnTo>
                  <a:lnTo>
                    <a:pt x="1355232" y="145339"/>
                  </a:lnTo>
                  <a:close/>
                </a:path>
                <a:path w="4329430" h="1268095">
                  <a:moveTo>
                    <a:pt x="1361356" y="140302"/>
                  </a:moveTo>
                  <a:lnTo>
                    <a:pt x="1362932" y="134645"/>
                  </a:lnTo>
                  <a:lnTo>
                    <a:pt x="1366590" y="135996"/>
                  </a:lnTo>
                  <a:lnTo>
                    <a:pt x="1361356" y="140302"/>
                  </a:lnTo>
                  <a:close/>
                </a:path>
                <a:path w="4329430" h="1268095">
                  <a:moveTo>
                    <a:pt x="3901230" y="1085900"/>
                  </a:moveTo>
                  <a:lnTo>
                    <a:pt x="1359511" y="146920"/>
                  </a:lnTo>
                  <a:lnTo>
                    <a:pt x="1359550" y="146781"/>
                  </a:lnTo>
                  <a:lnTo>
                    <a:pt x="1366590" y="135996"/>
                  </a:lnTo>
                  <a:lnTo>
                    <a:pt x="3913407" y="1076859"/>
                  </a:lnTo>
                  <a:lnTo>
                    <a:pt x="3901230" y="1085900"/>
                  </a:lnTo>
                  <a:close/>
                </a:path>
                <a:path w="4329430" h="1268095">
                  <a:moveTo>
                    <a:pt x="3945384" y="1102211"/>
                  </a:moveTo>
                  <a:lnTo>
                    <a:pt x="3941273" y="1100692"/>
                  </a:lnTo>
                  <a:lnTo>
                    <a:pt x="3949996" y="1090376"/>
                  </a:lnTo>
                  <a:lnTo>
                    <a:pt x="3951050" y="1090765"/>
                  </a:lnTo>
                  <a:lnTo>
                    <a:pt x="3945384" y="1102211"/>
                  </a:lnTo>
                  <a:close/>
                </a:path>
                <a:path w="4329430" h="1268095">
                  <a:moveTo>
                    <a:pt x="1359505" y="146850"/>
                  </a:moveTo>
                  <a:lnTo>
                    <a:pt x="1359091" y="142165"/>
                  </a:lnTo>
                  <a:lnTo>
                    <a:pt x="1361356" y="140302"/>
                  </a:lnTo>
                  <a:lnTo>
                    <a:pt x="1359550" y="146781"/>
                  </a:lnTo>
                  <a:close/>
                </a:path>
                <a:path w="4329430" h="1268095">
                  <a:moveTo>
                    <a:pt x="1359511" y="146920"/>
                  </a:moveTo>
                  <a:close/>
                </a:path>
                <a:path w="4329430" h="1268095">
                  <a:moveTo>
                    <a:pt x="3867196" y="1086865"/>
                  </a:moveTo>
                  <a:lnTo>
                    <a:pt x="1346920" y="155808"/>
                  </a:lnTo>
                  <a:lnTo>
                    <a:pt x="1356918" y="145962"/>
                  </a:lnTo>
                  <a:lnTo>
                    <a:pt x="3875392" y="1076354"/>
                  </a:lnTo>
                  <a:lnTo>
                    <a:pt x="3867196" y="1086865"/>
                  </a:lnTo>
                  <a:close/>
                </a:path>
                <a:path w="4329430" h="1268095">
                  <a:moveTo>
                    <a:pt x="3832386" y="1087544"/>
                  </a:moveTo>
                  <a:lnTo>
                    <a:pt x="1333538" y="164403"/>
                  </a:lnTo>
                  <a:lnTo>
                    <a:pt x="1336748" y="152050"/>
                  </a:lnTo>
                  <a:lnTo>
                    <a:pt x="3842214" y="1077636"/>
                  </a:lnTo>
                  <a:lnTo>
                    <a:pt x="3832386" y="1087544"/>
                  </a:lnTo>
                  <a:close/>
                </a:path>
                <a:path w="4329430" h="1268095">
                  <a:moveTo>
                    <a:pt x="3843400" y="1091613"/>
                  </a:moveTo>
                  <a:lnTo>
                    <a:pt x="3843584" y="1078143"/>
                  </a:lnTo>
                  <a:lnTo>
                    <a:pt x="3846536" y="1079233"/>
                  </a:lnTo>
                  <a:lnTo>
                    <a:pt x="3843400" y="1091613"/>
                  </a:lnTo>
                  <a:close/>
                </a:path>
                <a:path w="4329430" h="1268095">
                  <a:moveTo>
                    <a:pt x="3856154" y="1096325"/>
                  </a:moveTo>
                  <a:lnTo>
                    <a:pt x="3844137" y="1091886"/>
                  </a:lnTo>
                  <a:lnTo>
                    <a:pt x="3854125" y="1082037"/>
                  </a:lnTo>
                  <a:lnTo>
                    <a:pt x="3862558" y="1085152"/>
                  </a:lnTo>
                  <a:lnTo>
                    <a:pt x="3856154" y="1096325"/>
                  </a:lnTo>
                  <a:close/>
                </a:path>
                <a:path w="4329430" h="1268095">
                  <a:moveTo>
                    <a:pt x="3793040" y="1086548"/>
                  </a:moveTo>
                  <a:lnTo>
                    <a:pt x="1311228" y="169700"/>
                  </a:lnTo>
                  <a:lnTo>
                    <a:pt x="1315998" y="157923"/>
                  </a:lnTo>
                  <a:lnTo>
                    <a:pt x="3815888" y="1081450"/>
                  </a:lnTo>
                  <a:lnTo>
                    <a:pt x="3793040" y="1086548"/>
                  </a:lnTo>
                  <a:close/>
                </a:path>
                <a:path w="4329430" h="1268095">
                  <a:moveTo>
                    <a:pt x="3812857" y="1093869"/>
                  </a:moveTo>
                  <a:lnTo>
                    <a:pt x="3810538" y="1093012"/>
                  </a:lnTo>
                  <a:lnTo>
                    <a:pt x="3815993" y="1081488"/>
                  </a:lnTo>
                  <a:lnTo>
                    <a:pt x="3812857" y="1093869"/>
                  </a:lnTo>
                  <a:close/>
                </a:path>
                <a:path w="4329430" h="1268095">
                  <a:moveTo>
                    <a:pt x="3826666" y="1098970"/>
                  </a:moveTo>
                  <a:lnTo>
                    <a:pt x="3822133" y="1097296"/>
                  </a:lnTo>
                  <a:lnTo>
                    <a:pt x="3826639" y="1085422"/>
                  </a:lnTo>
                  <a:lnTo>
                    <a:pt x="3828853" y="1086239"/>
                  </a:lnTo>
                  <a:lnTo>
                    <a:pt x="3826666" y="1098970"/>
                  </a:lnTo>
                  <a:close/>
                </a:path>
                <a:path w="4329430" h="1268095">
                  <a:moveTo>
                    <a:pt x="3769530" y="1091402"/>
                  </a:moveTo>
                  <a:lnTo>
                    <a:pt x="1306458" y="181477"/>
                  </a:lnTo>
                  <a:lnTo>
                    <a:pt x="1315023" y="171102"/>
                  </a:lnTo>
                  <a:lnTo>
                    <a:pt x="3777966" y="1080979"/>
                  </a:lnTo>
                  <a:lnTo>
                    <a:pt x="3769530" y="1091402"/>
                  </a:lnTo>
                  <a:close/>
                </a:path>
                <a:path w="4329430" h="1268095">
                  <a:moveTo>
                    <a:pt x="3787453" y="1098023"/>
                  </a:moveTo>
                  <a:lnTo>
                    <a:pt x="3780944" y="1095618"/>
                  </a:lnTo>
                  <a:lnTo>
                    <a:pt x="3781843" y="1082412"/>
                  </a:lnTo>
                  <a:lnTo>
                    <a:pt x="3794374" y="1087041"/>
                  </a:lnTo>
                  <a:lnTo>
                    <a:pt x="3787453" y="1098023"/>
                  </a:lnTo>
                  <a:close/>
                </a:path>
                <a:path w="4329430" h="1268095">
                  <a:moveTo>
                    <a:pt x="3743128" y="1095187"/>
                  </a:moveTo>
                  <a:lnTo>
                    <a:pt x="1291971" y="189664"/>
                  </a:lnTo>
                  <a:lnTo>
                    <a:pt x="1296117" y="177657"/>
                  </a:lnTo>
                  <a:lnTo>
                    <a:pt x="3751007" y="1084559"/>
                  </a:lnTo>
                  <a:lnTo>
                    <a:pt x="3743128" y="1095187"/>
                  </a:lnTo>
                  <a:close/>
                </a:path>
                <a:path w="4329430" h="1268095">
                  <a:moveTo>
                    <a:pt x="3768743" y="1104650"/>
                  </a:moveTo>
                  <a:lnTo>
                    <a:pt x="3754091" y="1099237"/>
                  </a:lnTo>
                  <a:lnTo>
                    <a:pt x="3761865" y="1088570"/>
                  </a:lnTo>
                  <a:lnTo>
                    <a:pt x="3764816" y="1089660"/>
                  </a:lnTo>
                  <a:lnTo>
                    <a:pt x="3768743" y="1104650"/>
                  </a:lnTo>
                  <a:close/>
                </a:path>
                <a:path w="4329430" h="1268095">
                  <a:moveTo>
                    <a:pt x="1287853" y="201681"/>
                  </a:moveTo>
                  <a:lnTo>
                    <a:pt x="1273599" y="196415"/>
                  </a:lnTo>
                  <a:lnTo>
                    <a:pt x="1281755" y="185890"/>
                  </a:lnTo>
                  <a:lnTo>
                    <a:pt x="1286119" y="187502"/>
                  </a:lnTo>
                  <a:lnTo>
                    <a:pt x="1287853" y="201681"/>
                  </a:lnTo>
                  <a:close/>
                </a:path>
                <a:path w="4329430" h="1268095">
                  <a:moveTo>
                    <a:pt x="3706893" y="1095340"/>
                  </a:moveTo>
                  <a:lnTo>
                    <a:pt x="1287853" y="201681"/>
                  </a:lnTo>
                  <a:lnTo>
                    <a:pt x="1289757" y="188846"/>
                  </a:lnTo>
                  <a:lnTo>
                    <a:pt x="3711821" y="1083621"/>
                  </a:lnTo>
                  <a:lnTo>
                    <a:pt x="3706893" y="1095340"/>
                  </a:lnTo>
                  <a:close/>
                </a:path>
                <a:path w="4329430" h="1268095">
                  <a:moveTo>
                    <a:pt x="3715619" y="1098563"/>
                  </a:moveTo>
                  <a:lnTo>
                    <a:pt x="3712480" y="1097404"/>
                  </a:lnTo>
                  <a:lnTo>
                    <a:pt x="3716038" y="1085179"/>
                  </a:lnTo>
                  <a:lnTo>
                    <a:pt x="3725182" y="1088557"/>
                  </a:lnTo>
                  <a:lnTo>
                    <a:pt x="3715619" y="1098563"/>
                  </a:lnTo>
                  <a:close/>
                </a:path>
                <a:path w="4329430" h="1268095">
                  <a:moveTo>
                    <a:pt x="3663581" y="1092878"/>
                  </a:moveTo>
                  <a:lnTo>
                    <a:pt x="1262170" y="205732"/>
                  </a:lnTo>
                  <a:lnTo>
                    <a:pt x="1268299" y="194458"/>
                  </a:lnTo>
                  <a:lnTo>
                    <a:pt x="3677023" y="1084305"/>
                  </a:lnTo>
                  <a:lnTo>
                    <a:pt x="3663581" y="1092878"/>
                  </a:lnTo>
                  <a:close/>
                </a:path>
                <a:path w="4329430" h="1268095">
                  <a:moveTo>
                    <a:pt x="3709449" y="1109823"/>
                  </a:moveTo>
                  <a:lnTo>
                    <a:pt x="3700384" y="1106474"/>
                  </a:lnTo>
                  <a:lnTo>
                    <a:pt x="3704890" y="1094600"/>
                  </a:lnTo>
                  <a:lnTo>
                    <a:pt x="3714166" y="1098027"/>
                  </a:lnTo>
                  <a:lnTo>
                    <a:pt x="3709449" y="1109823"/>
                  </a:lnTo>
                  <a:close/>
                </a:path>
                <a:path w="4329430" h="1268095">
                  <a:moveTo>
                    <a:pt x="3640748" y="1097982"/>
                  </a:moveTo>
                  <a:lnTo>
                    <a:pt x="1254923" y="216594"/>
                  </a:lnTo>
                  <a:lnTo>
                    <a:pt x="1263872" y="206361"/>
                  </a:lnTo>
                  <a:lnTo>
                    <a:pt x="3649787" y="1087782"/>
                  </a:lnTo>
                  <a:lnTo>
                    <a:pt x="3640748" y="1097982"/>
                  </a:lnTo>
                  <a:close/>
                </a:path>
                <a:path w="4329430" h="1268095">
                  <a:moveTo>
                    <a:pt x="3663411" y="1106354"/>
                  </a:moveTo>
                  <a:lnTo>
                    <a:pt x="3661830" y="1105770"/>
                  </a:lnTo>
                  <a:lnTo>
                    <a:pt x="3669604" y="1095103"/>
                  </a:lnTo>
                  <a:lnTo>
                    <a:pt x="3663411" y="1106354"/>
                  </a:lnTo>
                  <a:close/>
                </a:path>
                <a:path w="4329430" h="1268095">
                  <a:moveTo>
                    <a:pt x="3672551" y="1100289"/>
                  </a:moveTo>
                  <a:lnTo>
                    <a:pt x="3672767" y="1096271"/>
                  </a:lnTo>
                  <a:lnTo>
                    <a:pt x="3673560" y="1099096"/>
                  </a:lnTo>
                  <a:lnTo>
                    <a:pt x="3672551" y="1100289"/>
                  </a:lnTo>
                  <a:close/>
                </a:path>
                <a:path w="4329430" h="1268095">
                  <a:moveTo>
                    <a:pt x="3673928" y="1100408"/>
                  </a:moveTo>
                  <a:lnTo>
                    <a:pt x="3673560" y="1099096"/>
                  </a:lnTo>
                  <a:lnTo>
                    <a:pt x="3675191" y="1097167"/>
                  </a:lnTo>
                  <a:lnTo>
                    <a:pt x="3673928" y="1100408"/>
                  </a:lnTo>
                  <a:close/>
                </a:path>
                <a:path w="4329430" h="1268095">
                  <a:moveTo>
                    <a:pt x="3690923" y="1116518"/>
                  </a:moveTo>
                  <a:lnTo>
                    <a:pt x="3677009" y="1111378"/>
                  </a:lnTo>
                  <a:lnTo>
                    <a:pt x="3682148" y="1099737"/>
                  </a:lnTo>
                  <a:lnTo>
                    <a:pt x="3697538" y="1105423"/>
                  </a:lnTo>
                  <a:lnTo>
                    <a:pt x="3690923" y="1116518"/>
                  </a:lnTo>
                  <a:close/>
                </a:path>
                <a:path w="4329430" h="1268095">
                  <a:moveTo>
                    <a:pt x="3672324" y="1104524"/>
                  </a:moveTo>
                  <a:lnTo>
                    <a:pt x="3672551" y="1100289"/>
                  </a:lnTo>
                  <a:lnTo>
                    <a:pt x="3673560" y="1099096"/>
                  </a:lnTo>
                  <a:lnTo>
                    <a:pt x="3673928" y="1100408"/>
                  </a:lnTo>
                  <a:lnTo>
                    <a:pt x="3672324" y="1104524"/>
                  </a:lnTo>
                  <a:close/>
                </a:path>
                <a:path w="4329430" h="1268095">
                  <a:moveTo>
                    <a:pt x="3677009" y="1111378"/>
                  </a:moveTo>
                  <a:lnTo>
                    <a:pt x="3672055" y="1109547"/>
                  </a:lnTo>
                  <a:lnTo>
                    <a:pt x="3672324" y="1104524"/>
                  </a:lnTo>
                  <a:lnTo>
                    <a:pt x="3673928" y="1100408"/>
                  </a:lnTo>
                  <a:lnTo>
                    <a:pt x="3677009" y="1111378"/>
                  </a:lnTo>
                  <a:close/>
                </a:path>
                <a:path w="4329430" h="1268095">
                  <a:moveTo>
                    <a:pt x="3670579" y="1109002"/>
                  </a:moveTo>
                  <a:lnTo>
                    <a:pt x="3666468" y="1107484"/>
                  </a:lnTo>
                  <a:lnTo>
                    <a:pt x="3672551" y="1100289"/>
                  </a:lnTo>
                  <a:lnTo>
                    <a:pt x="3672324" y="1104524"/>
                  </a:lnTo>
                  <a:lnTo>
                    <a:pt x="3670579" y="1109002"/>
                  </a:lnTo>
                  <a:close/>
                </a:path>
                <a:path w="4329430" h="1268095">
                  <a:moveTo>
                    <a:pt x="1229608" y="220781"/>
                  </a:moveTo>
                  <a:lnTo>
                    <a:pt x="1224622" y="218939"/>
                  </a:lnTo>
                  <a:lnTo>
                    <a:pt x="1230552" y="207591"/>
                  </a:lnTo>
                  <a:lnTo>
                    <a:pt x="1235453" y="209401"/>
                  </a:lnTo>
                  <a:lnTo>
                    <a:pt x="1229608" y="220781"/>
                  </a:lnTo>
                  <a:close/>
                </a:path>
                <a:path w="4329430" h="1268095">
                  <a:moveTo>
                    <a:pt x="3622749" y="1104871"/>
                  </a:moveTo>
                  <a:lnTo>
                    <a:pt x="1243027" y="225738"/>
                  </a:lnTo>
                  <a:lnTo>
                    <a:pt x="1245994" y="213295"/>
                  </a:lnTo>
                  <a:lnTo>
                    <a:pt x="3624620" y="1092024"/>
                  </a:lnTo>
                  <a:lnTo>
                    <a:pt x="3622749" y="1104871"/>
                  </a:lnTo>
                  <a:close/>
                </a:path>
                <a:path w="4329430" h="1268095">
                  <a:moveTo>
                    <a:pt x="3632974" y="1108649"/>
                  </a:moveTo>
                  <a:lnTo>
                    <a:pt x="3632025" y="1108298"/>
                  </a:lnTo>
                  <a:lnTo>
                    <a:pt x="3639378" y="1097476"/>
                  </a:lnTo>
                  <a:lnTo>
                    <a:pt x="3643067" y="1098839"/>
                  </a:lnTo>
                  <a:lnTo>
                    <a:pt x="3632974" y="1108649"/>
                  </a:lnTo>
                  <a:close/>
                </a:path>
                <a:path w="4329430" h="1268095">
                  <a:moveTo>
                    <a:pt x="3643019" y="1107001"/>
                  </a:moveTo>
                  <a:lnTo>
                    <a:pt x="3643067" y="1098839"/>
                  </a:lnTo>
                  <a:lnTo>
                    <a:pt x="3646124" y="1099968"/>
                  </a:lnTo>
                  <a:lnTo>
                    <a:pt x="3643019" y="1107001"/>
                  </a:lnTo>
                  <a:close/>
                </a:path>
                <a:path w="4329430" h="1268095">
                  <a:moveTo>
                    <a:pt x="3664974" y="1120471"/>
                  </a:moveTo>
                  <a:lnTo>
                    <a:pt x="3643937" y="1112699"/>
                  </a:lnTo>
                  <a:lnTo>
                    <a:pt x="3649813" y="1101331"/>
                  </a:lnTo>
                  <a:lnTo>
                    <a:pt x="3673359" y="1110029"/>
                  </a:lnTo>
                  <a:lnTo>
                    <a:pt x="3664974" y="1120471"/>
                  </a:lnTo>
                  <a:close/>
                </a:path>
                <a:path w="4329430" h="1268095">
                  <a:moveTo>
                    <a:pt x="3642988" y="1112348"/>
                  </a:moveTo>
                  <a:lnTo>
                    <a:pt x="3640985" y="1111608"/>
                  </a:lnTo>
                  <a:lnTo>
                    <a:pt x="3643019" y="1107001"/>
                  </a:lnTo>
                  <a:lnTo>
                    <a:pt x="3642988" y="1112348"/>
                  </a:lnTo>
                  <a:close/>
                </a:path>
                <a:path w="4329430" h="1268095">
                  <a:moveTo>
                    <a:pt x="1219834" y="230709"/>
                  </a:moveTo>
                  <a:lnTo>
                    <a:pt x="1215839" y="229233"/>
                  </a:lnTo>
                  <a:lnTo>
                    <a:pt x="1217942" y="216471"/>
                  </a:lnTo>
                  <a:lnTo>
                    <a:pt x="1225922" y="219419"/>
                  </a:lnTo>
                  <a:lnTo>
                    <a:pt x="1219834" y="230709"/>
                  </a:lnTo>
                  <a:close/>
                </a:path>
                <a:path w="4329430" h="1268095">
                  <a:moveTo>
                    <a:pt x="3620140" y="1117447"/>
                  </a:moveTo>
                  <a:lnTo>
                    <a:pt x="1223770" y="232163"/>
                  </a:lnTo>
                  <a:lnTo>
                    <a:pt x="1230493" y="221108"/>
                  </a:lnTo>
                  <a:lnTo>
                    <a:pt x="3617373" y="1102885"/>
                  </a:lnTo>
                  <a:lnTo>
                    <a:pt x="3620140" y="1117447"/>
                  </a:lnTo>
                  <a:close/>
                </a:path>
                <a:path w="4329430" h="1268095">
                  <a:moveTo>
                    <a:pt x="3626043" y="1119627"/>
                  </a:moveTo>
                  <a:lnTo>
                    <a:pt x="3620984" y="1117758"/>
                  </a:lnTo>
                  <a:lnTo>
                    <a:pt x="3622328" y="1104716"/>
                  </a:lnTo>
                  <a:lnTo>
                    <a:pt x="3629706" y="1107442"/>
                  </a:lnTo>
                  <a:lnTo>
                    <a:pt x="3626043" y="1119627"/>
                  </a:lnTo>
                  <a:close/>
                </a:path>
                <a:path w="4329430" h="1268095">
                  <a:moveTo>
                    <a:pt x="3586646" y="1118612"/>
                  </a:moveTo>
                  <a:lnTo>
                    <a:pt x="1199306" y="236664"/>
                  </a:lnTo>
                  <a:lnTo>
                    <a:pt x="1206587" y="225815"/>
                  </a:lnTo>
                  <a:lnTo>
                    <a:pt x="3597793" y="1109191"/>
                  </a:lnTo>
                  <a:lnTo>
                    <a:pt x="3586646" y="1118612"/>
                  </a:lnTo>
                  <a:close/>
                </a:path>
                <a:path w="4329430" h="1268095">
                  <a:moveTo>
                    <a:pt x="3545246" y="1116857"/>
                  </a:moveTo>
                  <a:lnTo>
                    <a:pt x="1201247" y="250920"/>
                  </a:lnTo>
                  <a:lnTo>
                    <a:pt x="1205733" y="239038"/>
                  </a:lnTo>
                  <a:lnTo>
                    <a:pt x="3545747" y="1103503"/>
                  </a:lnTo>
                  <a:lnTo>
                    <a:pt x="3545246" y="1116857"/>
                  </a:lnTo>
                  <a:close/>
                </a:path>
                <a:path w="4329430" h="1268095">
                  <a:moveTo>
                    <a:pt x="3564431" y="1123944"/>
                  </a:moveTo>
                  <a:lnTo>
                    <a:pt x="3550622" y="1118843"/>
                  </a:lnTo>
                  <a:lnTo>
                    <a:pt x="3545747" y="1103503"/>
                  </a:lnTo>
                  <a:lnTo>
                    <a:pt x="3572521" y="1113394"/>
                  </a:lnTo>
                  <a:lnTo>
                    <a:pt x="3564431" y="1123944"/>
                  </a:lnTo>
                  <a:close/>
                </a:path>
                <a:path w="4329430" h="1268095">
                  <a:moveTo>
                    <a:pt x="3523663" y="1122422"/>
                  </a:moveTo>
                  <a:lnTo>
                    <a:pt x="1192862" y="261361"/>
                  </a:lnTo>
                  <a:lnTo>
                    <a:pt x="1197547" y="249554"/>
                  </a:lnTo>
                  <a:lnTo>
                    <a:pt x="3525956" y="1109730"/>
                  </a:lnTo>
                  <a:lnTo>
                    <a:pt x="3523663" y="1122422"/>
                  </a:lnTo>
                  <a:close/>
                </a:path>
                <a:path w="4329430" h="1268095">
                  <a:moveTo>
                    <a:pt x="3488483" y="1122964"/>
                  </a:moveTo>
                  <a:lnTo>
                    <a:pt x="1172523" y="267387"/>
                  </a:lnTo>
                  <a:lnTo>
                    <a:pt x="1179643" y="256478"/>
                  </a:lnTo>
                  <a:lnTo>
                    <a:pt x="3493832" y="1111402"/>
                  </a:lnTo>
                  <a:lnTo>
                    <a:pt x="3488483" y="1122964"/>
                  </a:lnTo>
                  <a:close/>
                </a:path>
                <a:path w="4329430" h="1268095">
                  <a:moveTo>
                    <a:pt x="1159352" y="276060"/>
                  </a:moveTo>
                  <a:lnTo>
                    <a:pt x="1154735" y="274354"/>
                  </a:lnTo>
                  <a:lnTo>
                    <a:pt x="1157291" y="261760"/>
                  </a:lnTo>
                  <a:lnTo>
                    <a:pt x="1164164" y="264299"/>
                  </a:lnTo>
                  <a:lnTo>
                    <a:pt x="1159352" y="276060"/>
                  </a:lnTo>
                  <a:close/>
                </a:path>
                <a:path w="4329430" h="1268095">
                  <a:moveTo>
                    <a:pt x="3445080" y="1120469"/>
                  </a:moveTo>
                  <a:lnTo>
                    <a:pt x="1164664" y="278022"/>
                  </a:lnTo>
                  <a:lnTo>
                    <a:pt x="1169181" y="266152"/>
                  </a:lnTo>
                  <a:lnTo>
                    <a:pt x="3451062" y="1109140"/>
                  </a:lnTo>
                  <a:lnTo>
                    <a:pt x="3445080" y="1120469"/>
                  </a:lnTo>
                  <a:close/>
                </a:path>
                <a:path w="4329430" h="1268095">
                  <a:moveTo>
                    <a:pt x="3458151" y="1125298"/>
                  </a:moveTo>
                  <a:lnTo>
                    <a:pt x="3450561" y="1122494"/>
                  </a:lnTo>
                  <a:lnTo>
                    <a:pt x="3455384" y="1110737"/>
                  </a:lnTo>
                  <a:lnTo>
                    <a:pt x="3471301" y="1116617"/>
                  </a:lnTo>
                  <a:lnTo>
                    <a:pt x="3458151" y="1125298"/>
                  </a:lnTo>
                  <a:close/>
                </a:path>
                <a:path w="4329430" h="1268095">
                  <a:moveTo>
                    <a:pt x="3415929" y="1123239"/>
                  </a:moveTo>
                  <a:lnTo>
                    <a:pt x="1151693" y="286770"/>
                  </a:lnTo>
                  <a:lnTo>
                    <a:pt x="1150371" y="272742"/>
                  </a:lnTo>
                  <a:lnTo>
                    <a:pt x="3426844" y="1113732"/>
                  </a:lnTo>
                  <a:lnTo>
                    <a:pt x="3415929" y="1123239"/>
                  </a:lnTo>
                  <a:close/>
                </a:path>
                <a:path w="4329430" h="1268095">
                  <a:moveTo>
                    <a:pt x="3392006" y="1127940"/>
                  </a:moveTo>
                  <a:lnTo>
                    <a:pt x="1139387" y="295762"/>
                  </a:lnTo>
                  <a:lnTo>
                    <a:pt x="1139835" y="282389"/>
                  </a:lnTo>
                  <a:lnTo>
                    <a:pt x="3402980" y="1118455"/>
                  </a:lnTo>
                  <a:lnTo>
                    <a:pt x="3392006" y="1127940"/>
                  </a:lnTo>
                  <a:close/>
                </a:path>
                <a:path w="4329430" h="1268095">
                  <a:moveTo>
                    <a:pt x="1123991" y="303614"/>
                  </a:moveTo>
                  <a:lnTo>
                    <a:pt x="1114568" y="300132"/>
                  </a:lnTo>
                  <a:lnTo>
                    <a:pt x="1122711" y="289602"/>
                  </a:lnTo>
                  <a:lnTo>
                    <a:pt x="1125557" y="290653"/>
                  </a:lnTo>
                  <a:lnTo>
                    <a:pt x="1123991" y="303614"/>
                  </a:lnTo>
                  <a:close/>
                </a:path>
                <a:path w="4329430" h="1268095">
                  <a:moveTo>
                    <a:pt x="3342489" y="1123186"/>
                  </a:moveTo>
                  <a:lnTo>
                    <a:pt x="1125225" y="304069"/>
                  </a:lnTo>
                  <a:lnTo>
                    <a:pt x="1130827" y="292600"/>
                  </a:lnTo>
                  <a:lnTo>
                    <a:pt x="3367445" y="1118867"/>
                  </a:lnTo>
                  <a:lnTo>
                    <a:pt x="3342489" y="1123186"/>
                  </a:lnTo>
                  <a:close/>
                </a:path>
                <a:path w="4329430" h="1268095">
                  <a:moveTo>
                    <a:pt x="1100809" y="295679"/>
                  </a:moveTo>
                  <a:lnTo>
                    <a:pt x="1101163" y="295180"/>
                  </a:lnTo>
                  <a:lnTo>
                    <a:pt x="1100809" y="295679"/>
                  </a:lnTo>
                  <a:close/>
                </a:path>
                <a:path w="4329430" h="1268095">
                  <a:moveTo>
                    <a:pt x="3320095" y="1128452"/>
                  </a:moveTo>
                  <a:lnTo>
                    <a:pt x="1107194" y="310947"/>
                  </a:lnTo>
                  <a:lnTo>
                    <a:pt x="1114652" y="300163"/>
                  </a:lnTo>
                  <a:lnTo>
                    <a:pt x="3332581" y="1119526"/>
                  </a:lnTo>
                  <a:lnTo>
                    <a:pt x="3320095" y="1128452"/>
                  </a:lnTo>
                  <a:close/>
                </a:path>
                <a:path w="4329430" h="1268095">
                  <a:moveTo>
                    <a:pt x="1093557" y="305909"/>
                  </a:moveTo>
                  <a:lnTo>
                    <a:pt x="1091829" y="305271"/>
                  </a:lnTo>
                  <a:lnTo>
                    <a:pt x="1100809" y="295679"/>
                  </a:lnTo>
                  <a:lnTo>
                    <a:pt x="1093557" y="305909"/>
                  </a:lnTo>
                  <a:close/>
                </a:path>
                <a:path w="4329430" h="1268095">
                  <a:moveTo>
                    <a:pt x="3173201" y="1114802"/>
                  </a:moveTo>
                  <a:lnTo>
                    <a:pt x="1067396" y="336861"/>
                  </a:lnTo>
                  <a:lnTo>
                    <a:pt x="1072008" y="325026"/>
                  </a:lnTo>
                  <a:lnTo>
                    <a:pt x="1085964" y="330182"/>
                  </a:lnTo>
                  <a:lnTo>
                    <a:pt x="1092632" y="319106"/>
                  </a:lnTo>
                  <a:lnTo>
                    <a:pt x="1098266" y="307649"/>
                  </a:lnTo>
                  <a:lnTo>
                    <a:pt x="1103088" y="322969"/>
                  </a:lnTo>
                  <a:lnTo>
                    <a:pt x="3170407" y="1086692"/>
                  </a:lnTo>
                  <a:lnTo>
                    <a:pt x="3173596" y="1101409"/>
                  </a:lnTo>
                  <a:lnTo>
                    <a:pt x="3173201" y="1114802"/>
                  </a:lnTo>
                  <a:close/>
                </a:path>
                <a:path w="4329430" h="1268095">
                  <a:moveTo>
                    <a:pt x="3263906" y="1121233"/>
                  </a:moveTo>
                  <a:lnTo>
                    <a:pt x="1103088" y="322969"/>
                  </a:lnTo>
                  <a:lnTo>
                    <a:pt x="1110947" y="312333"/>
                  </a:lnTo>
                  <a:lnTo>
                    <a:pt x="3266937" y="1108814"/>
                  </a:lnTo>
                  <a:lnTo>
                    <a:pt x="3263906" y="1121233"/>
                  </a:lnTo>
                  <a:close/>
                </a:path>
                <a:path w="4329430" h="1268095">
                  <a:moveTo>
                    <a:pt x="3275923" y="1125673"/>
                  </a:moveTo>
                  <a:lnTo>
                    <a:pt x="3269914" y="1123453"/>
                  </a:lnTo>
                  <a:lnTo>
                    <a:pt x="3266937" y="1108814"/>
                  </a:lnTo>
                  <a:lnTo>
                    <a:pt x="3286859" y="1116174"/>
                  </a:lnTo>
                  <a:lnTo>
                    <a:pt x="3275923" y="1125673"/>
                  </a:lnTo>
                  <a:close/>
                </a:path>
                <a:path w="4329430" h="1268095">
                  <a:moveTo>
                    <a:pt x="1085964" y="330182"/>
                  </a:moveTo>
                  <a:lnTo>
                    <a:pt x="1080106" y="328018"/>
                  </a:lnTo>
                  <a:lnTo>
                    <a:pt x="1084378" y="316057"/>
                  </a:lnTo>
                  <a:lnTo>
                    <a:pt x="1086455" y="316824"/>
                  </a:lnTo>
                  <a:lnTo>
                    <a:pt x="1085964" y="330182"/>
                  </a:lnTo>
                  <a:close/>
                </a:path>
                <a:path w="4329430" h="1268095">
                  <a:moveTo>
                    <a:pt x="3181154" y="1114005"/>
                  </a:moveTo>
                  <a:lnTo>
                    <a:pt x="3180448" y="1103940"/>
                  </a:lnTo>
                  <a:lnTo>
                    <a:pt x="3175493" y="1102110"/>
                  </a:lnTo>
                  <a:lnTo>
                    <a:pt x="3173043" y="1087666"/>
                  </a:lnTo>
                  <a:lnTo>
                    <a:pt x="3188327" y="1093312"/>
                  </a:lnTo>
                  <a:lnTo>
                    <a:pt x="3183264" y="1111299"/>
                  </a:lnTo>
                  <a:lnTo>
                    <a:pt x="3181154" y="1114005"/>
                  </a:lnTo>
                  <a:close/>
                </a:path>
                <a:path w="4329430" h="1268095">
                  <a:moveTo>
                    <a:pt x="3218711" y="1118076"/>
                  </a:moveTo>
                  <a:lnTo>
                    <a:pt x="3190251" y="1107562"/>
                  </a:lnTo>
                  <a:lnTo>
                    <a:pt x="3189170" y="1093624"/>
                  </a:lnTo>
                  <a:lnTo>
                    <a:pt x="3227013" y="1107604"/>
                  </a:lnTo>
                  <a:lnTo>
                    <a:pt x="3218711" y="1118076"/>
                  </a:lnTo>
                  <a:close/>
                </a:path>
                <a:path w="4329430" h="1268095">
                  <a:moveTo>
                    <a:pt x="3239322" y="1125690"/>
                  </a:moveTo>
                  <a:lnTo>
                    <a:pt x="3229463" y="1122048"/>
                  </a:lnTo>
                  <a:lnTo>
                    <a:pt x="3229753" y="1108616"/>
                  </a:lnTo>
                  <a:lnTo>
                    <a:pt x="3248727" y="1115626"/>
                  </a:lnTo>
                  <a:lnTo>
                    <a:pt x="3239322" y="1125690"/>
                  </a:lnTo>
                  <a:close/>
                </a:path>
                <a:path w="4329430" h="1268095">
                  <a:moveTo>
                    <a:pt x="1058777" y="333677"/>
                  </a:moveTo>
                  <a:lnTo>
                    <a:pt x="1053749" y="331820"/>
                  </a:lnTo>
                  <a:lnTo>
                    <a:pt x="1058772" y="320136"/>
                  </a:lnTo>
                  <a:lnTo>
                    <a:pt x="1063874" y="322021"/>
                  </a:lnTo>
                  <a:lnTo>
                    <a:pt x="1058777" y="333677"/>
                  </a:lnTo>
                  <a:close/>
                </a:path>
                <a:path w="4329430" h="1268095">
                  <a:moveTo>
                    <a:pt x="3178893" y="1116905"/>
                  </a:moveTo>
                  <a:lnTo>
                    <a:pt x="3175203" y="1115542"/>
                  </a:lnTo>
                  <a:lnTo>
                    <a:pt x="3176231" y="1102383"/>
                  </a:lnTo>
                  <a:lnTo>
                    <a:pt x="3178339" y="1103162"/>
                  </a:lnTo>
                  <a:lnTo>
                    <a:pt x="3178893" y="1116905"/>
                  </a:lnTo>
                  <a:close/>
                </a:path>
                <a:path w="4329430" h="1268095">
                  <a:moveTo>
                    <a:pt x="3188485" y="1120449"/>
                  </a:moveTo>
                  <a:lnTo>
                    <a:pt x="3181422" y="1117839"/>
                  </a:lnTo>
                  <a:lnTo>
                    <a:pt x="3183264" y="1111299"/>
                  </a:lnTo>
                  <a:lnTo>
                    <a:pt x="3187088" y="1106394"/>
                  </a:lnTo>
                  <a:lnTo>
                    <a:pt x="3193624" y="1108808"/>
                  </a:lnTo>
                  <a:lnTo>
                    <a:pt x="3188485" y="112044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81154" y="1114005"/>
                  </a:lnTo>
                  <a:lnTo>
                    <a:pt x="3183264" y="1111299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78893" y="1116905"/>
                  </a:lnTo>
                  <a:lnTo>
                    <a:pt x="3181154" y="1114005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1054468" y="345624"/>
                  </a:moveTo>
                  <a:lnTo>
                    <a:pt x="1051348" y="344471"/>
                  </a:lnTo>
                  <a:lnTo>
                    <a:pt x="1059733" y="334030"/>
                  </a:lnTo>
                  <a:lnTo>
                    <a:pt x="1057484" y="339448"/>
                  </a:lnTo>
                  <a:lnTo>
                    <a:pt x="1054468" y="345624"/>
                  </a:lnTo>
                  <a:close/>
                </a:path>
                <a:path w="4329430" h="1268095">
                  <a:moveTo>
                    <a:pt x="3166375" y="1125819"/>
                  </a:moveTo>
                  <a:lnTo>
                    <a:pt x="1054763" y="345733"/>
                  </a:lnTo>
                  <a:lnTo>
                    <a:pt x="1057484" y="339448"/>
                  </a:lnTo>
                  <a:lnTo>
                    <a:pt x="1060070" y="334155"/>
                  </a:lnTo>
                  <a:lnTo>
                    <a:pt x="3168457" y="1113050"/>
                  </a:lnTo>
                  <a:lnTo>
                    <a:pt x="3166375" y="1125819"/>
                  </a:lnTo>
                  <a:close/>
                </a:path>
                <a:path w="4329430" h="1268095">
                  <a:moveTo>
                    <a:pt x="1054763" y="345733"/>
                  </a:moveTo>
                  <a:lnTo>
                    <a:pt x="1054468" y="345624"/>
                  </a:lnTo>
                  <a:lnTo>
                    <a:pt x="1057484" y="339448"/>
                  </a:lnTo>
                  <a:lnTo>
                    <a:pt x="1054763" y="345733"/>
                  </a:lnTo>
                  <a:close/>
                </a:path>
                <a:path w="4329430" h="1268095">
                  <a:moveTo>
                    <a:pt x="3114645" y="1120248"/>
                  </a:moveTo>
                  <a:lnTo>
                    <a:pt x="1043974" y="355286"/>
                  </a:lnTo>
                  <a:lnTo>
                    <a:pt x="1048913" y="343572"/>
                  </a:lnTo>
                  <a:lnTo>
                    <a:pt x="3118730" y="1108218"/>
                  </a:lnTo>
                  <a:lnTo>
                    <a:pt x="3114645" y="1120248"/>
                  </a:lnTo>
                  <a:close/>
                </a:path>
                <a:path w="4329430" h="1268095">
                  <a:moveTo>
                    <a:pt x="3145214" y="1131541"/>
                  </a:moveTo>
                  <a:lnTo>
                    <a:pt x="3142447" y="1116980"/>
                  </a:lnTo>
                  <a:lnTo>
                    <a:pt x="3154464" y="1121419"/>
                  </a:lnTo>
                  <a:lnTo>
                    <a:pt x="3145214" y="1131541"/>
                  </a:lnTo>
                  <a:close/>
                </a:path>
                <a:path w="4329430" h="1268095">
                  <a:moveTo>
                    <a:pt x="1036442" y="366043"/>
                  </a:moveTo>
                  <a:lnTo>
                    <a:pt x="1031734" y="364303"/>
                  </a:lnTo>
                  <a:lnTo>
                    <a:pt x="1034532" y="351798"/>
                  </a:lnTo>
                  <a:lnTo>
                    <a:pt x="1040214" y="353897"/>
                  </a:lnTo>
                  <a:lnTo>
                    <a:pt x="1038082" y="364447"/>
                  </a:lnTo>
                  <a:lnTo>
                    <a:pt x="1036442" y="366043"/>
                  </a:lnTo>
                  <a:close/>
                </a:path>
                <a:path w="4329430" h="1268095">
                  <a:moveTo>
                    <a:pt x="3072191" y="1118103"/>
                  </a:moveTo>
                  <a:lnTo>
                    <a:pt x="1037668" y="366496"/>
                  </a:lnTo>
                  <a:lnTo>
                    <a:pt x="1038082" y="364447"/>
                  </a:lnTo>
                  <a:lnTo>
                    <a:pt x="1046525" y="356229"/>
                  </a:lnTo>
                  <a:lnTo>
                    <a:pt x="3077752" y="1106618"/>
                  </a:lnTo>
                  <a:lnTo>
                    <a:pt x="3072191" y="1118103"/>
                  </a:lnTo>
                  <a:close/>
                </a:path>
                <a:path w="4329430" h="1268095">
                  <a:moveTo>
                    <a:pt x="3084840" y="1122776"/>
                  </a:moveTo>
                  <a:lnTo>
                    <a:pt x="3074194" y="1118843"/>
                  </a:lnTo>
                  <a:lnTo>
                    <a:pt x="3078173" y="1106774"/>
                  </a:lnTo>
                  <a:lnTo>
                    <a:pt x="3098517" y="1114290"/>
                  </a:lnTo>
                  <a:lnTo>
                    <a:pt x="3084840" y="1122776"/>
                  </a:lnTo>
                  <a:close/>
                </a:path>
                <a:path w="4329430" h="1268095">
                  <a:moveTo>
                    <a:pt x="1037668" y="366496"/>
                  </a:moveTo>
                  <a:lnTo>
                    <a:pt x="1036442" y="366043"/>
                  </a:lnTo>
                  <a:lnTo>
                    <a:pt x="1038082" y="364447"/>
                  </a:lnTo>
                  <a:lnTo>
                    <a:pt x="1037668" y="366496"/>
                  </a:lnTo>
                  <a:close/>
                </a:path>
                <a:path w="4329430" h="1268095">
                  <a:moveTo>
                    <a:pt x="3065366" y="1129121"/>
                  </a:moveTo>
                  <a:lnTo>
                    <a:pt x="1017221" y="372481"/>
                  </a:lnTo>
                  <a:lnTo>
                    <a:pt x="1019735" y="359871"/>
                  </a:lnTo>
                  <a:lnTo>
                    <a:pt x="3073772" y="1118687"/>
                  </a:lnTo>
                  <a:lnTo>
                    <a:pt x="3065366" y="1129121"/>
                  </a:lnTo>
                  <a:close/>
                </a:path>
                <a:path w="4329430" h="1268095">
                  <a:moveTo>
                    <a:pt x="3007215" y="1121177"/>
                  </a:moveTo>
                  <a:lnTo>
                    <a:pt x="1005863" y="381824"/>
                  </a:lnTo>
                  <a:lnTo>
                    <a:pt x="1011497" y="370366"/>
                  </a:lnTo>
                  <a:lnTo>
                    <a:pt x="3010552" y="1108871"/>
                  </a:lnTo>
                  <a:lnTo>
                    <a:pt x="3007215" y="1121177"/>
                  </a:lnTo>
                  <a:close/>
                </a:path>
                <a:path w="4329430" h="1268095">
                  <a:moveTo>
                    <a:pt x="3026074" y="1128144"/>
                  </a:moveTo>
                  <a:lnTo>
                    <a:pt x="3022068" y="1126664"/>
                  </a:lnTo>
                  <a:lnTo>
                    <a:pt x="3024150" y="1113895"/>
                  </a:lnTo>
                  <a:lnTo>
                    <a:pt x="3034136" y="1117584"/>
                  </a:lnTo>
                  <a:lnTo>
                    <a:pt x="3026074" y="1128144"/>
                  </a:lnTo>
                  <a:close/>
                </a:path>
                <a:path w="4329430" h="1268095">
                  <a:moveTo>
                    <a:pt x="2986571" y="1127090"/>
                  </a:moveTo>
                  <a:lnTo>
                    <a:pt x="989335" y="389257"/>
                  </a:lnTo>
                  <a:lnTo>
                    <a:pt x="997032" y="378562"/>
                  </a:lnTo>
                  <a:lnTo>
                    <a:pt x="2992554" y="1115761"/>
                  </a:lnTo>
                  <a:lnTo>
                    <a:pt x="2986571" y="1127090"/>
                  </a:lnTo>
                  <a:close/>
                </a:path>
                <a:path w="4329430" h="1268095">
                  <a:moveTo>
                    <a:pt x="2993950" y="1129816"/>
                  </a:moveTo>
                  <a:lnTo>
                    <a:pt x="2991947" y="1129076"/>
                  </a:lnTo>
                  <a:lnTo>
                    <a:pt x="2992554" y="1115761"/>
                  </a:lnTo>
                  <a:lnTo>
                    <a:pt x="2998473" y="1117948"/>
                  </a:lnTo>
                  <a:lnTo>
                    <a:pt x="2993950" y="1129816"/>
                  </a:lnTo>
                  <a:close/>
                </a:path>
                <a:path w="4329430" h="1268095">
                  <a:moveTo>
                    <a:pt x="2937160" y="1122375"/>
                  </a:moveTo>
                  <a:lnTo>
                    <a:pt x="984127" y="400872"/>
                  </a:lnTo>
                  <a:lnTo>
                    <a:pt x="988159" y="388822"/>
                  </a:lnTo>
                  <a:lnTo>
                    <a:pt x="2942616" y="1110851"/>
                  </a:lnTo>
                  <a:lnTo>
                    <a:pt x="2937160" y="1122375"/>
                  </a:lnTo>
                  <a:close/>
                </a:path>
                <a:path w="4329430" h="1268095">
                  <a:moveTo>
                    <a:pt x="2941377" y="1123933"/>
                  </a:moveTo>
                  <a:lnTo>
                    <a:pt x="2937160" y="1122375"/>
                  </a:lnTo>
                  <a:lnTo>
                    <a:pt x="2945672" y="1111981"/>
                  </a:lnTo>
                  <a:lnTo>
                    <a:pt x="2941377" y="1123933"/>
                  </a:lnTo>
                  <a:close/>
                </a:path>
                <a:path w="4329430" h="1268095">
                  <a:moveTo>
                    <a:pt x="2971740" y="1135149"/>
                  </a:moveTo>
                  <a:lnTo>
                    <a:pt x="2958032" y="1130085"/>
                  </a:lnTo>
                  <a:lnTo>
                    <a:pt x="2959152" y="1116960"/>
                  </a:lnTo>
                  <a:lnTo>
                    <a:pt x="2975332" y="1122938"/>
                  </a:lnTo>
                  <a:lnTo>
                    <a:pt x="2971740" y="1135149"/>
                  </a:lnTo>
                  <a:close/>
                </a:path>
                <a:path w="4329430" h="1268095">
                  <a:moveTo>
                    <a:pt x="952955" y="402895"/>
                  </a:moveTo>
                  <a:lnTo>
                    <a:pt x="946198" y="400399"/>
                  </a:lnTo>
                  <a:lnTo>
                    <a:pt x="952043" y="389019"/>
                  </a:lnTo>
                  <a:lnTo>
                    <a:pt x="956565" y="390690"/>
                  </a:lnTo>
                  <a:lnTo>
                    <a:pt x="952955" y="402895"/>
                  </a:lnTo>
                  <a:close/>
                </a:path>
                <a:path w="4329430" h="1268095">
                  <a:moveTo>
                    <a:pt x="2920005" y="1129576"/>
                  </a:moveTo>
                  <a:lnTo>
                    <a:pt x="968036" y="408466"/>
                  </a:lnTo>
                  <a:lnTo>
                    <a:pt x="973965" y="397118"/>
                  </a:lnTo>
                  <a:lnTo>
                    <a:pt x="2921244" y="1116495"/>
                  </a:lnTo>
                  <a:lnTo>
                    <a:pt x="2920005" y="1129576"/>
                  </a:lnTo>
                  <a:close/>
                </a:path>
                <a:path w="4329430" h="1268095">
                  <a:moveTo>
                    <a:pt x="2924854" y="1131367"/>
                  </a:moveTo>
                  <a:lnTo>
                    <a:pt x="2926303" y="1118364"/>
                  </a:lnTo>
                  <a:lnTo>
                    <a:pt x="2939690" y="1123309"/>
                  </a:lnTo>
                  <a:lnTo>
                    <a:pt x="2924854" y="1131367"/>
                  </a:lnTo>
                  <a:close/>
                </a:path>
                <a:path w="4329430" h="1268095">
                  <a:moveTo>
                    <a:pt x="2853227" y="1131985"/>
                  </a:moveTo>
                  <a:lnTo>
                    <a:pt x="939227" y="424901"/>
                  </a:lnTo>
                  <a:lnTo>
                    <a:pt x="947623" y="414464"/>
                  </a:lnTo>
                  <a:lnTo>
                    <a:pt x="954533" y="403478"/>
                  </a:lnTo>
                  <a:lnTo>
                    <a:pt x="2900820" y="1122489"/>
                  </a:lnTo>
                  <a:lnTo>
                    <a:pt x="2896123" y="1134292"/>
                  </a:lnTo>
                  <a:lnTo>
                    <a:pt x="2852042" y="1118008"/>
                  </a:lnTo>
                  <a:lnTo>
                    <a:pt x="2853227" y="1131985"/>
                  </a:lnTo>
                  <a:close/>
                </a:path>
                <a:path w="4329430" h="1268095">
                  <a:moveTo>
                    <a:pt x="938162" y="424508"/>
                  </a:moveTo>
                  <a:lnTo>
                    <a:pt x="930742" y="421767"/>
                  </a:lnTo>
                  <a:lnTo>
                    <a:pt x="939591" y="411497"/>
                  </a:lnTo>
                  <a:lnTo>
                    <a:pt x="942428" y="412545"/>
                  </a:lnTo>
                  <a:lnTo>
                    <a:pt x="938162" y="424508"/>
                  </a:lnTo>
                  <a:close/>
                </a:path>
                <a:path w="4329430" h="1268095">
                  <a:moveTo>
                    <a:pt x="2803605" y="1127192"/>
                  </a:moveTo>
                  <a:lnTo>
                    <a:pt x="918137" y="430649"/>
                  </a:lnTo>
                  <a:lnTo>
                    <a:pt x="926281" y="420119"/>
                  </a:lnTo>
                  <a:lnTo>
                    <a:pt x="2808534" y="1115473"/>
                  </a:lnTo>
                  <a:lnTo>
                    <a:pt x="2803605" y="1127192"/>
                  </a:lnTo>
                  <a:close/>
                </a:path>
                <a:path w="4329430" h="1268095">
                  <a:moveTo>
                    <a:pt x="2812987" y="1130658"/>
                  </a:moveTo>
                  <a:lnTo>
                    <a:pt x="2804449" y="1127503"/>
                  </a:lnTo>
                  <a:lnTo>
                    <a:pt x="2808534" y="1115473"/>
                  </a:lnTo>
                  <a:lnTo>
                    <a:pt x="2822026" y="1120458"/>
                  </a:lnTo>
                  <a:lnTo>
                    <a:pt x="2812987" y="1130658"/>
                  </a:lnTo>
                  <a:close/>
                </a:path>
                <a:path w="4329430" h="1268095">
                  <a:moveTo>
                    <a:pt x="2828798" y="1136499"/>
                  </a:moveTo>
                  <a:lnTo>
                    <a:pt x="2823212" y="1134435"/>
                  </a:lnTo>
                  <a:lnTo>
                    <a:pt x="2830459" y="1123573"/>
                  </a:lnTo>
                  <a:lnTo>
                    <a:pt x="2833621" y="1124741"/>
                  </a:lnTo>
                  <a:lnTo>
                    <a:pt x="2828798" y="1136499"/>
                  </a:lnTo>
                  <a:close/>
                </a:path>
                <a:path w="4329430" h="1268095">
                  <a:moveTo>
                    <a:pt x="2839339" y="1140393"/>
                  </a:moveTo>
                  <a:lnTo>
                    <a:pt x="2844268" y="1128675"/>
                  </a:lnTo>
                  <a:lnTo>
                    <a:pt x="2846481" y="1129492"/>
                  </a:lnTo>
                  <a:lnTo>
                    <a:pt x="2839339" y="1140393"/>
                  </a:lnTo>
                  <a:close/>
                </a:path>
                <a:path w="4329430" h="1268095">
                  <a:moveTo>
                    <a:pt x="2795831" y="1137859"/>
                  </a:moveTo>
                  <a:lnTo>
                    <a:pt x="909754" y="441091"/>
                  </a:lnTo>
                  <a:lnTo>
                    <a:pt x="915842" y="429801"/>
                  </a:lnTo>
                  <a:lnTo>
                    <a:pt x="2803711" y="1127231"/>
                  </a:lnTo>
                  <a:lnTo>
                    <a:pt x="2795831" y="1137859"/>
                  </a:lnTo>
                  <a:close/>
                </a:path>
                <a:path w="4329430" h="1268095">
                  <a:moveTo>
                    <a:pt x="2754431" y="1136103"/>
                  </a:moveTo>
                  <a:lnTo>
                    <a:pt x="897648" y="450158"/>
                  </a:lnTo>
                  <a:lnTo>
                    <a:pt x="902344" y="438354"/>
                  </a:lnTo>
                  <a:lnTo>
                    <a:pt x="2757778" y="1123801"/>
                  </a:lnTo>
                  <a:lnTo>
                    <a:pt x="2754431" y="1136103"/>
                  </a:lnTo>
                  <a:close/>
                </a:path>
                <a:path w="4329430" h="1268095">
                  <a:moveTo>
                    <a:pt x="2761599" y="1138751"/>
                  </a:moveTo>
                  <a:lnTo>
                    <a:pt x="2757910" y="1137388"/>
                  </a:lnTo>
                  <a:lnTo>
                    <a:pt x="2767265" y="1127306"/>
                  </a:lnTo>
                  <a:lnTo>
                    <a:pt x="2761599" y="1138751"/>
                  </a:lnTo>
                  <a:close/>
                </a:path>
                <a:path w="4329430" h="1268095">
                  <a:moveTo>
                    <a:pt x="888756" y="460412"/>
                  </a:moveTo>
                  <a:lnTo>
                    <a:pt x="881883" y="457873"/>
                  </a:lnTo>
                  <a:lnTo>
                    <a:pt x="887518" y="446415"/>
                  </a:lnTo>
                  <a:lnTo>
                    <a:pt x="891186" y="447771"/>
                  </a:lnTo>
                  <a:lnTo>
                    <a:pt x="888756" y="460412"/>
                  </a:lnTo>
                  <a:close/>
                </a:path>
                <a:path w="4329430" h="1268095">
                  <a:moveTo>
                    <a:pt x="2718935" y="1136529"/>
                  </a:moveTo>
                  <a:lnTo>
                    <a:pt x="888756" y="460412"/>
                  </a:lnTo>
                  <a:lnTo>
                    <a:pt x="892177" y="448137"/>
                  </a:lnTo>
                  <a:lnTo>
                    <a:pt x="2726182" y="1125667"/>
                  </a:lnTo>
                  <a:lnTo>
                    <a:pt x="2718935" y="1136529"/>
                  </a:lnTo>
                  <a:close/>
                </a:path>
                <a:path w="4329430" h="1268095">
                  <a:moveTo>
                    <a:pt x="2691976" y="1140108"/>
                  </a:moveTo>
                  <a:lnTo>
                    <a:pt x="874805" y="468797"/>
                  </a:lnTo>
                  <a:lnTo>
                    <a:pt x="880281" y="457281"/>
                  </a:lnTo>
                  <a:lnTo>
                    <a:pt x="2698696" y="1129052"/>
                  </a:lnTo>
                  <a:lnTo>
                    <a:pt x="2691976" y="1140108"/>
                  </a:lnTo>
                  <a:close/>
                </a:path>
                <a:path w="4329430" h="1268095">
                  <a:moveTo>
                    <a:pt x="2655319" y="1140106"/>
                  </a:moveTo>
                  <a:lnTo>
                    <a:pt x="858176" y="476193"/>
                  </a:lnTo>
                  <a:lnTo>
                    <a:pt x="863400" y="464583"/>
                  </a:lnTo>
                  <a:lnTo>
                    <a:pt x="2665202" y="1130217"/>
                  </a:lnTo>
                  <a:lnTo>
                    <a:pt x="2655319" y="1140106"/>
                  </a:lnTo>
                  <a:close/>
                </a:path>
                <a:path w="4329430" h="1268095">
                  <a:moveTo>
                    <a:pt x="2639547" y="1147818"/>
                  </a:moveTo>
                  <a:lnTo>
                    <a:pt x="840353" y="483147"/>
                  </a:lnTo>
                  <a:lnTo>
                    <a:pt x="849756" y="473082"/>
                  </a:lnTo>
                  <a:lnTo>
                    <a:pt x="2650202" y="1138215"/>
                  </a:lnTo>
                  <a:lnTo>
                    <a:pt x="2639547" y="1147818"/>
                  </a:lnTo>
                  <a:close/>
                </a:path>
                <a:path w="4329430" h="1268095">
                  <a:moveTo>
                    <a:pt x="2587066" y="1141969"/>
                  </a:moveTo>
                  <a:lnTo>
                    <a:pt x="826195" y="491456"/>
                  </a:lnTo>
                  <a:lnTo>
                    <a:pt x="833358" y="480563"/>
                  </a:lnTo>
                  <a:lnTo>
                    <a:pt x="2595157" y="1131419"/>
                  </a:lnTo>
                  <a:lnTo>
                    <a:pt x="2587066" y="1141969"/>
                  </a:lnTo>
                  <a:close/>
                </a:path>
                <a:path w="4329430" h="1268095">
                  <a:moveTo>
                    <a:pt x="2600137" y="1146797"/>
                  </a:moveTo>
                  <a:lnTo>
                    <a:pt x="2599294" y="1146486"/>
                  </a:lnTo>
                  <a:lnTo>
                    <a:pt x="2605276" y="1135157"/>
                  </a:lnTo>
                  <a:lnTo>
                    <a:pt x="2610863" y="1137221"/>
                  </a:lnTo>
                  <a:lnTo>
                    <a:pt x="2600137" y="1146797"/>
                  </a:lnTo>
                  <a:close/>
                </a:path>
                <a:path w="4329430" h="1268095">
                  <a:moveTo>
                    <a:pt x="2563810" y="1146916"/>
                  </a:moveTo>
                  <a:lnTo>
                    <a:pt x="820149" y="502761"/>
                  </a:lnTo>
                  <a:lnTo>
                    <a:pt x="825489" y="491195"/>
                  </a:lnTo>
                  <a:lnTo>
                    <a:pt x="2572739" y="1136676"/>
                  </a:lnTo>
                  <a:lnTo>
                    <a:pt x="2563810" y="1146916"/>
                  </a:lnTo>
                  <a:close/>
                </a:path>
                <a:path w="4329430" h="1268095">
                  <a:moveTo>
                    <a:pt x="2510802" y="1140873"/>
                  </a:moveTo>
                  <a:lnTo>
                    <a:pt x="799526" y="508681"/>
                  </a:lnTo>
                  <a:lnTo>
                    <a:pt x="807089" y="497936"/>
                  </a:lnTo>
                  <a:lnTo>
                    <a:pt x="2511619" y="1127635"/>
                  </a:lnTo>
                  <a:lnTo>
                    <a:pt x="2512255" y="1135135"/>
                  </a:lnTo>
                  <a:lnTo>
                    <a:pt x="2510802" y="1140873"/>
                  </a:lnTo>
                  <a:close/>
                </a:path>
                <a:path w="4329430" h="1268095">
                  <a:moveTo>
                    <a:pt x="2530514" y="1148155"/>
                  </a:moveTo>
                  <a:lnTo>
                    <a:pt x="2512805" y="1141612"/>
                  </a:lnTo>
                  <a:lnTo>
                    <a:pt x="2512255" y="1135135"/>
                  </a:lnTo>
                  <a:lnTo>
                    <a:pt x="2513938" y="1128492"/>
                  </a:lnTo>
                  <a:lnTo>
                    <a:pt x="2540290" y="1138227"/>
                  </a:lnTo>
                  <a:lnTo>
                    <a:pt x="2530514" y="1148155"/>
                  </a:lnTo>
                  <a:close/>
                </a:path>
                <a:path w="4329430" h="1268095">
                  <a:moveTo>
                    <a:pt x="2550647" y="1155592"/>
                  </a:moveTo>
                  <a:lnTo>
                    <a:pt x="2551886" y="1142511"/>
                  </a:lnTo>
                  <a:lnTo>
                    <a:pt x="2555153" y="1143718"/>
                  </a:lnTo>
                  <a:lnTo>
                    <a:pt x="2550647" y="1155592"/>
                  </a:lnTo>
                  <a:close/>
                </a:path>
                <a:path w="4329430" h="1268095">
                  <a:moveTo>
                    <a:pt x="2512805" y="1141612"/>
                  </a:moveTo>
                  <a:lnTo>
                    <a:pt x="2510802" y="1140873"/>
                  </a:lnTo>
                  <a:lnTo>
                    <a:pt x="2512255" y="1135135"/>
                  </a:lnTo>
                  <a:lnTo>
                    <a:pt x="2512805" y="1141612"/>
                  </a:lnTo>
                  <a:close/>
                </a:path>
                <a:path w="4329430" h="1268095">
                  <a:moveTo>
                    <a:pt x="796442" y="521081"/>
                  </a:moveTo>
                  <a:lnTo>
                    <a:pt x="792194" y="519512"/>
                  </a:lnTo>
                  <a:lnTo>
                    <a:pt x="793011" y="506275"/>
                  </a:lnTo>
                  <a:lnTo>
                    <a:pt x="797260" y="507844"/>
                  </a:lnTo>
                  <a:lnTo>
                    <a:pt x="796442" y="521081"/>
                  </a:lnTo>
                  <a:close/>
                </a:path>
                <a:path w="4329430" h="1268095">
                  <a:moveTo>
                    <a:pt x="2505031" y="1152279"/>
                  </a:moveTo>
                  <a:lnTo>
                    <a:pt x="799645" y="522264"/>
                  </a:lnTo>
                  <a:lnTo>
                    <a:pt x="803679" y="510215"/>
                  </a:lnTo>
                  <a:lnTo>
                    <a:pt x="2504477" y="1138536"/>
                  </a:lnTo>
                  <a:lnTo>
                    <a:pt x="2505031" y="1152279"/>
                  </a:lnTo>
                  <a:close/>
                </a:path>
                <a:path w="4329430" h="1268095">
                  <a:moveTo>
                    <a:pt x="2513147" y="1155278"/>
                  </a:moveTo>
                  <a:lnTo>
                    <a:pt x="2511250" y="1154577"/>
                  </a:lnTo>
                  <a:lnTo>
                    <a:pt x="2513964" y="1142041"/>
                  </a:lnTo>
                  <a:lnTo>
                    <a:pt x="2518602" y="1143754"/>
                  </a:lnTo>
                  <a:lnTo>
                    <a:pt x="2513147" y="1155278"/>
                  </a:lnTo>
                  <a:close/>
                </a:path>
                <a:path w="4329430" h="1268095">
                  <a:moveTo>
                    <a:pt x="2526323" y="1160145"/>
                  </a:moveTo>
                  <a:lnTo>
                    <a:pt x="2520737" y="1158082"/>
                  </a:lnTo>
                  <a:lnTo>
                    <a:pt x="2522819" y="1145312"/>
                  </a:lnTo>
                  <a:lnTo>
                    <a:pt x="2529776" y="1147882"/>
                  </a:lnTo>
                  <a:lnTo>
                    <a:pt x="2526323" y="1160145"/>
                  </a:lnTo>
                  <a:close/>
                </a:path>
                <a:path w="4329430" h="1268095">
                  <a:moveTo>
                    <a:pt x="2437817" y="1154527"/>
                  </a:moveTo>
                  <a:lnTo>
                    <a:pt x="767581" y="537497"/>
                  </a:lnTo>
                  <a:lnTo>
                    <a:pt x="778243" y="527897"/>
                  </a:lnTo>
                  <a:lnTo>
                    <a:pt x="783751" y="516393"/>
                  </a:lnTo>
                  <a:lnTo>
                    <a:pt x="2475094" y="1141220"/>
                  </a:lnTo>
                  <a:lnTo>
                    <a:pt x="2469534" y="1152705"/>
                  </a:lnTo>
                  <a:lnTo>
                    <a:pt x="2446343" y="1144138"/>
                  </a:lnTo>
                  <a:lnTo>
                    <a:pt x="2437817" y="1154527"/>
                  </a:lnTo>
                  <a:close/>
                </a:path>
                <a:path w="4329430" h="1268095">
                  <a:moveTo>
                    <a:pt x="2487348" y="1159286"/>
                  </a:moveTo>
                  <a:lnTo>
                    <a:pt x="2478915" y="1156171"/>
                  </a:lnTo>
                  <a:lnTo>
                    <a:pt x="2479627" y="1142895"/>
                  </a:lnTo>
                  <a:lnTo>
                    <a:pt x="2485424" y="1145036"/>
                  </a:lnTo>
                  <a:lnTo>
                    <a:pt x="2487348" y="1159286"/>
                  </a:lnTo>
                  <a:close/>
                </a:path>
                <a:path w="4329430" h="1268095">
                  <a:moveTo>
                    <a:pt x="2449720" y="1158924"/>
                  </a:moveTo>
                  <a:lnTo>
                    <a:pt x="2443840" y="1156752"/>
                  </a:lnTo>
                  <a:lnTo>
                    <a:pt x="2449927" y="1145462"/>
                  </a:lnTo>
                  <a:lnTo>
                    <a:pt x="2456199" y="1147779"/>
                  </a:lnTo>
                  <a:lnTo>
                    <a:pt x="2449720" y="1158924"/>
                  </a:lnTo>
                  <a:close/>
                </a:path>
                <a:path w="4329430" h="1268095">
                  <a:moveTo>
                    <a:pt x="2462919" y="1163800"/>
                  </a:moveTo>
                  <a:lnTo>
                    <a:pt x="2459651" y="1162593"/>
                  </a:lnTo>
                  <a:lnTo>
                    <a:pt x="2462155" y="1149979"/>
                  </a:lnTo>
                  <a:lnTo>
                    <a:pt x="2466055" y="1151420"/>
                  </a:lnTo>
                  <a:lnTo>
                    <a:pt x="2462919" y="1163800"/>
                  </a:lnTo>
                  <a:close/>
                </a:path>
                <a:path w="4329430" h="1268095">
                  <a:moveTo>
                    <a:pt x="2473987" y="1167889"/>
                  </a:moveTo>
                  <a:lnTo>
                    <a:pt x="2469244" y="1166137"/>
                  </a:lnTo>
                  <a:lnTo>
                    <a:pt x="2475437" y="1154885"/>
                  </a:lnTo>
                  <a:lnTo>
                    <a:pt x="2480391" y="1156716"/>
                  </a:lnTo>
                  <a:lnTo>
                    <a:pt x="2473987" y="1167889"/>
                  </a:lnTo>
                  <a:close/>
                </a:path>
                <a:path w="4329430" h="1268095">
                  <a:moveTo>
                    <a:pt x="2398013" y="1153361"/>
                  </a:moveTo>
                  <a:lnTo>
                    <a:pt x="746588" y="543280"/>
                  </a:lnTo>
                  <a:lnTo>
                    <a:pt x="758937" y="534303"/>
                  </a:lnTo>
                  <a:lnTo>
                    <a:pt x="2401887" y="1141253"/>
                  </a:lnTo>
                  <a:lnTo>
                    <a:pt x="2398013" y="1153361"/>
                  </a:lnTo>
                  <a:close/>
                </a:path>
                <a:path w="4329430" h="1268095">
                  <a:moveTo>
                    <a:pt x="2398434" y="1153517"/>
                  </a:moveTo>
                  <a:lnTo>
                    <a:pt x="2398013" y="1153361"/>
                  </a:lnTo>
                  <a:lnTo>
                    <a:pt x="2401887" y="1141253"/>
                  </a:lnTo>
                  <a:lnTo>
                    <a:pt x="2398434" y="1153517"/>
                  </a:lnTo>
                  <a:close/>
                </a:path>
                <a:path w="4329430" h="1268095">
                  <a:moveTo>
                    <a:pt x="2402334" y="1154957"/>
                  </a:moveTo>
                  <a:lnTo>
                    <a:pt x="2398434" y="1153517"/>
                  </a:lnTo>
                  <a:lnTo>
                    <a:pt x="2401887" y="1141253"/>
                  </a:lnTo>
                  <a:lnTo>
                    <a:pt x="2408422" y="1143667"/>
                  </a:lnTo>
                  <a:lnTo>
                    <a:pt x="2402334" y="1154957"/>
                  </a:lnTo>
                  <a:close/>
                </a:path>
                <a:path w="4329430" h="1268095">
                  <a:moveTo>
                    <a:pt x="2411189" y="1158228"/>
                  </a:moveTo>
                  <a:lnTo>
                    <a:pt x="2403810" y="1155503"/>
                  </a:lnTo>
                  <a:lnTo>
                    <a:pt x="2408422" y="1143667"/>
                  </a:lnTo>
                  <a:lnTo>
                    <a:pt x="2416222" y="1146549"/>
                  </a:lnTo>
                  <a:lnTo>
                    <a:pt x="2411189" y="1158228"/>
                  </a:lnTo>
                  <a:close/>
                </a:path>
                <a:path w="4329430" h="1268095">
                  <a:moveTo>
                    <a:pt x="2439228" y="1168587"/>
                  </a:moveTo>
                  <a:lnTo>
                    <a:pt x="2437541" y="1167964"/>
                  </a:lnTo>
                  <a:lnTo>
                    <a:pt x="2446580" y="1157764"/>
                  </a:lnTo>
                  <a:lnTo>
                    <a:pt x="2439228" y="1168587"/>
                  </a:lnTo>
                  <a:close/>
                </a:path>
                <a:path w="4329430" h="1268095">
                  <a:moveTo>
                    <a:pt x="2341460" y="1159547"/>
                  </a:moveTo>
                  <a:lnTo>
                    <a:pt x="727783" y="563411"/>
                  </a:lnTo>
                  <a:lnTo>
                    <a:pt x="737086" y="553309"/>
                  </a:lnTo>
                  <a:lnTo>
                    <a:pt x="742509" y="541773"/>
                  </a:lnTo>
                  <a:lnTo>
                    <a:pt x="745856" y="556549"/>
                  </a:lnTo>
                  <a:lnTo>
                    <a:pt x="2344280" y="1147049"/>
                  </a:lnTo>
                  <a:lnTo>
                    <a:pt x="2341460" y="1159547"/>
                  </a:lnTo>
                  <a:close/>
                </a:path>
                <a:path w="4329430" h="1268095">
                  <a:moveTo>
                    <a:pt x="2382333" y="1161107"/>
                  </a:moveTo>
                  <a:lnTo>
                    <a:pt x="745856" y="556549"/>
                  </a:lnTo>
                  <a:lnTo>
                    <a:pt x="750499" y="544725"/>
                  </a:lnTo>
                  <a:lnTo>
                    <a:pt x="2387683" y="1149545"/>
                  </a:lnTo>
                  <a:lnTo>
                    <a:pt x="2382333" y="1161107"/>
                  </a:lnTo>
                  <a:close/>
                </a:path>
                <a:path w="4329430" h="1268095">
                  <a:moveTo>
                    <a:pt x="2344201" y="1160559"/>
                  </a:moveTo>
                  <a:lnTo>
                    <a:pt x="2346810" y="1147984"/>
                  </a:lnTo>
                  <a:lnTo>
                    <a:pt x="2353029" y="1150282"/>
                  </a:lnTo>
                  <a:lnTo>
                    <a:pt x="2344201" y="1160559"/>
                  </a:lnTo>
                  <a:close/>
                </a:path>
                <a:path w="4329430" h="1268095">
                  <a:moveTo>
                    <a:pt x="2354952" y="1164531"/>
                  </a:moveTo>
                  <a:lnTo>
                    <a:pt x="2357878" y="1152073"/>
                  </a:lnTo>
                  <a:lnTo>
                    <a:pt x="2361778" y="1153514"/>
                  </a:lnTo>
                  <a:lnTo>
                    <a:pt x="2354952" y="1164531"/>
                  </a:lnTo>
                  <a:close/>
                </a:path>
                <a:path w="4329430" h="1268095">
                  <a:moveTo>
                    <a:pt x="2362120" y="1167179"/>
                  </a:moveTo>
                  <a:lnTo>
                    <a:pt x="2357799" y="1165582"/>
                  </a:lnTo>
                  <a:lnTo>
                    <a:pt x="2361778" y="1153514"/>
                  </a:lnTo>
                  <a:lnTo>
                    <a:pt x="2366943" y="1155422"/>
                  </a:lnTo>
                  <a:lnTo>
                    <a:pt x="2362120" y="1167179"/>
                  </a:lnTo>
                  <a:close/>
                </a:path>
                <a:path w="4329430" h="1268095">
                  <a:moveTo>
                    <a:pt x="2373610" y="1171424"/>
                  </a:moveTo>
                  <a:lnTo>
                    <a:pt x="2366020" y="1168620"/>
                  </a:lnTo>
                  <a:lnTo>
                    <a:pt x="2368313" y="1155928"/>
                  </a:lnTo>
                  <a:lnTo>
                    <a:pt x="2377800" y="1159433"/>
                  </a:lnTo>
                  <a:lnTo>
                    <a:pt x="2373610" y="1171424"/>
                  </a:lnTo>
                  <a:close/>
                </a:path>
                <a:path w="4329430" h="1268095">
                  <a:moveTo>
                    <a:pt x="2309547" y="1161296"/>
                  </a:moveTo>
                  <a:lnTo>
                    <a:pt x="710121" y="570425"/>
                  </a:lnTo>
                  <a:lnTo>
                    <a:pt x="710387" y="556984"/>
                  </a:lnTo>
                  <a:lnTo>
                    <a:pt x="2315951" y="1150123"/>
                  </a:lnTo>
                  <a:lnTo>
                    <a:pt x="2309547" y="1161296"/>
                  </a:lnTo>
                  <a:close/>
                </a:path>
                <a:path w="4329430" h="1268095">
                  <a:moveTo>
                    <a:pt x="2321775" y="1165813"/>
                  </a:moveTo>
                  <a:lnTo>
                    <a:pt x="2314923" y="1163282"/>
                  </a:lnTo>
                  <a:lnTo>
                    <a:pt x="2315951" y="1150123"/>
                  </a:lnTo>
                  <a:lnTo>
                    <a:pt x="2325965" y="1153822"/>
                  </a:lnTo>
                  <a:lnTo>
                    <a:pt x="2321775" y="1165813"/>
                  </a:lnTo>
                  <a:close/>
                </a:path>
                <a:path w="4329430" h="1268095">
                  <a:moveTo>
                    <a:pt x="2287625" y="1166736"/>
                  </a:moveTo>
                  <a:lnTo>
                    <a:pt x="699090" y="579889"/>
                  </a:lnTo>
                  <a:lnTo>
                    <a:pt x="706822" y="569206"/>
                  </a:lnTo>
                  <a:lnTo>
                    <a:pt x="2294157" y="1155611"/>
                  </a:lnTo>
                  <a:lnTo>
                    <a:pt x="2287625" y="1166736"/>
                  </a:lnTo>
                  <a:close/>
                </a:path>
                <a:path w="4329430" h="1268095">
                  <a:moveTo>
                    <a:pt x="2307243" y="1173984"/>
                  </a:moveTo>
                  <a:lnTo>
                    <a:pt x="2290178" y="1167679"/>
                  </a:lnTo>
                  <a:lnTo>
                    <a:pt x="2295211" y="1156000"/>
                  </a:lnTo>
                  <a:lnTo>
                    <a:pt x="2309969" y="1161452"/>
                  </a:lnTo>
                  <a:lnTo>
                    <a:pt x="2307243" y="1173984"/>
                  </a:lnTo>
                  <a:close/>
                </a:path>
                <a:path w="4329430" h="1268095">
                  <a:moveTo>
                    <a:pt x="2252467" y="1167287"/>
                  </a:moveTo>
                  <a:lnTo>
                    <a:pt x="676242" y="584987"/>
                  </a:lnTo>
                  <a:lnTo>
                    <a:pt x="686694" y="575309"/>
                  </a:lnTo>
                  <a:lnTo>
                    <a:pt x="2256868" y="1155374"/>
                  </a:lnTo>
                  <a:lnTo>
                    <a:pt x="2252467" y="1167287"/>
                  </a:lnTo>
                  <a:close/>
                </a:path>
                <a:path w="4329430" h="1268095">
                  <a:moveTo>
                    <a:pt x="2255208" y="1168300"/>
                  </a:moveTo>
                  <a:lnTo>
                    <a:pt x="2253311" y="1167599"/>
                  </a:lnTo>
                  <a:lnTo>
                    <a:pt x="2256868" y="1155374"/>
                  </a:lnTo>
                  <a:lnTo>
                    <a:pt x="2261823" y="1157204"/>
                  </a:lnTo>
                  <a:lnTo>
                    <a:pt x="2255208" y="1168300"/>
                  </a:lnTo>
                  <a:close/>
                </a:path>
                <a:path w="4329430" h="1268095">
                  <a:moveTo>
                    <a:pt x="2275130" y="1175659"/>
                  </a:moveTo>
                  <a:lnTo>
                    <a:pt x="2271441" y="1174296"/>
                  </a:lnTo>
                  <a:lnTo>
                    <a:pt x="2275104" y="1162111"/>
                  </a:lnTo>
                  <a:lnTo>
                    <a:pt x="2278342" y="1163307"/>
                  </a:lnTo>
                  <a:lnTo>
                    <a:pt x="2275130" y="1175659"/>
                  </a:lnTo>
                  <a:close/>
                </a:path>
                <a:path w="4329430" h="1268095">
                  <a:moveTo>
                    <a:pt x="2281033" y="1177840"/>
                  </a:moveTo>
                  <a:lnTo>
                    <a:pt x="2278293" y="1176828"/>
                  </a:lnTo>
                  <a:lnTo>
                    <a:pt x="2280375" y="1164058"/>
                  </a:lnTo>
                  <a:lnTo>
                    <a:pt x="2288280" y="1166978"/>
                  </a:lnTo>
                  <a:lnTo>
                    <a:pt x="2281033" y="1177840"/>
                  </a:lnTo>
                  <a:close/>
                </a:path>
                <a:path w="4329430" h="1268095">
                  <a:moveTo>
                    <a:pt x="2287042" y="1180060"/>
                  </a:moveTo>
                  <a:lnTo>
                    <a:pt x="2285355" y="1179437"/>
                  </a:lnTo>
                  <a:lnTo>
                    <a:pt x="2288386" y="1167017"/>
                  </a:lnTo>
                  <a:lnTo>
                    <a:pt x="2289862" y="1167563"/>
                  </a:lnTo>
                  <a:lnTo>
                    <a:pt x="2287042" y="1180060"/>
                  </a:lnTo>
                  <a:close/>
                </a:path>
                <a:path w="4329430" h="1268095">
                  <a:moveTo>
                    <a:pt x="2208673" y="1164647"/>
                  </a:moveTo>
                  <a:lnTo>
                    <a:pt x="673370" y="597465"/>
                  </a:lnTo>
                  <a:lnTo>
                    <a:pt x="676906" y="585233"/>
                  </a:lnTo>
                  <a:lnTo>
                    <a:pt x="2213255" y="1152801"/>
                  </a:lnTo>
                  <a:lnTo>
                    <a:pt x="2208673" y="1164647"/>
                  </a:lnTo>
                  <a:close/>
                </a:path>
                <a:path w="4329430" h="1268095">
                  <a:moveTo>
                    <a:pt x="2229620" y="1172385"/>
                  </a:moveTo>
                  <a:lnTo>
                    <a:pt x="2212764" y="1166158"/>
                  </a:lnTo>
                  <a:lnTo>
                    <a:pt x="2213255" y="1152801"/>
                  </a:lnTo>
                  <a:lnTo>
                    <a:pt x="2238342" y="1162069"/>
                  </a:lnTo>
                  <a:lnTo>
                    <a:pt x="2229620" y="1172385"/>
                  </a:lnTo>
                  <a:close/>
                </a:path>
                <a:path w="4329430" h="1268095">
                  <a:moveTo>
                    <a:pt x="2237631" y="1175345"/>
                  </a:moveTo>
                  <a:lnTo>
                    <a:pt x="2238342" y="1162069"/>
                  </a:lnTo>
                  <a:lnTo>
                    <a:pt x="2242137" y="1163471"/>
                  </a:lnTo>
                  <a:lnTo>
                    <a:pt x="2237631" y="1175345"/>
                  </a:lnTo>
                  <a:close/>
                </a:path>
                <a:path w="4329430" h="1268095">
                  <a:moveTo>
                    <a:pt x="661590" y="606652"/>
                  </a:moveTo>
                  <a:lnTo>
                    <a:pt x="645167" y="600585"/>
                  </a:lnTo>
                  <a:lnTo>
                    <a:pt x="652488" y="589751"/>
                  </a:lnTo>
                  <a:lnTo>
                    <a:pt x="659161" y="592216"/>
                  </a:lnTo>
                  <a:lnTo>
                    <a:pt x="661590" y="606652"/>
                  </a:lnTo>
                  <a:close/>
                </a:path>
                <a:path w="4329430" h="1268095">
                  <a:moveTo>
                    <a:pt x="2179787" y="1167515"/>
                  </a:moveTo>
                  <a:lnTo>
                    <a:pt x="661590" y="606652"/>
                  </a:lnTo>
                  <a:lnTo>
                    <a:pt x="669944" y="596199"/>
                  </a:lnTo>
                  <a:lnTo>
                    <a:pt x="2190407" y="1157899"/>
                  </a:lnTo>
                  <a:lnTo>
                    <a:pt x="2179787" y="1167515"/>
                  </a:lnTo>
                  <a:close/>
                </a:path>
                <a:path w="4329430" h="1268095">
                  <a:moveTo>
                    <a:pt x="2197390" y="1174018"/>
                  </a:moveTo>
                  <a:lnTo>
                    <a:pt x="2194650" y="1173005"/>
                  </a:lnTo>
                  <a:lnTo>
                    <a:pt x="2195783" y="1159885"/>
                  </a:lnTo>
                  <a:lnTo>
                    <a:pt x="2204954" y="1163273"/>
                  </a:lnTo>
                  <a:lnTo>
                    <a:pt x="2197390" y="1174018"/>
                  </a:lnTo>
                  <a:close/>
                </a:path>
                <a:path w="4329430" h="1268095">
                  <a:moveTo>
                    <a:pt x="2153882" y="1171484"/>
                  </a:moveTo>
                  <a:lnTo>
                    <a:pt x="643855" y="613639"/>
                  </a:lnTo>
                  <a:lnTo>
                    <a:pt x="647920" y="601602"/>
                  </a:lnTo>
                  <a:lnTo>
                    <a:pt x="2161446" y="1160739"/>
                  </a:lnTo>
                  <a:lnTo>
                    <a:pt x="2153882" y="1171484"/>
                  </a:lnTo>
                  <a:close/>
                </a:path>
                <a:path w="4329430" h="1268095">
                  <a:moveTo>
                    <a:pt x="2172961" y="1178532"/>
                  </a:moveTo>
                  <a:lnTo>
                    <a:pt x="2158099" y="1173041"/>
                  </a:lnTo>
                  <a:lnTo>
                    <a:pt x="2161446" y="1160739"/>
                  </a:lnTo>
                  <a:lnTo>
                    <a:pt x="2181263" y="1168060"/>
                  </a:lnTo>
                  <a:lnTo>
                    <a:pt x="2172961" y="1178532"/>
                  </a:lnTo>
                  <a:close/>
                </a:path>
                <a:path w="4329430" h="1268095">
                  <a:moveTo>
                    <a:pt x="2082862" y="1158786"/>
                  </a:moveTo>
                  <a:lnTo>
                    <a:pt x="625160" y="620272"/>
                  </a:lnTo>
                  <a:lnTo>
                    <a:pt x="630310" y="608635"/>
                  </a:lnTo>
                  <a:lnTo>
                    <a:pt x="2088212" y="1147223"/>
                  </a:lnTo>
                  <a:lnTo>
                    <a:pt x="2082862" y="1158786"/>
                  </a:lnTo>
                  <a:close/>
                </a:path>
                <a:path w="4329430" h="1268095">
                  <a:moveTo>
                    <a:pt x="2117964" y="1171753"/>
                  </a:moveTo>
                  <a:lnTo>
                    <a:pt x="2084654" y="1159448"/>
                  </a:lnTo>
                  <a:lnTo>
                    <a:pt x="2088212" y="1147223"/>
                  </a:lnTo>
                  <a:lnTo>
                    <a:pt x="2127424" y="1161710"/>
                  </a:lnTo>
                  <a:lnTo>
                    <a:pt x="2117964" y="1171753"/>
                  </a:lnTo>
                  <a:close/>
                </a:path>
                <a:path w="4329430" h="1268095">
                  <a:moveTo>
                    <a:pt x="2081940" y="1171984"/>
                  </a:moveTo>
                  <a:lnTo>
                    <a:pt x="616594" y="630646"/>
                  </a:lnTo>
                  <a:lnTo>
                    <a:pt x="623476" y="619650"/>
                  </a:lnTo>
                  <a:lnTo>
                    <a:pt x="2082335" y="1158591"/>
                  </a:lnTo>
                  <a:lnTo>
                    <a:pt x="2081940" y="1171984"/>
                  </a:lnTo>
                  <a:close/>
                </a:path>
                <a:path w="4329430" h="1268095">
                  <a:moveTo>
                    <a:pt x="2099121" y="1178332"/>
                  </a:moveTo>
                  <a:lnTo>
                    <a:pt x="2096486" y="1177358"/>
                  </a:lnTo>
                  <a:lnTo>
                    <a:pt x="2100676" y="1165367"/>
                  </a:lnTo>
                  <a:lnTo>
                    <a:pt x="2103628" y="1166457"/>
                  </a:lnTo>
                  <a:lnTo>
                    <a:pt x="2103315" y="1168108"/>
                  </a:lnTo>
                  <a:lnTo>
                    <a:pt x="2099121" y="1178332"/>
                  </a:lnTo>
                  <a:close/>
                </a:path>
                <a:path w="4329430" h="1268095">
                  <a:moveTo>
                    <a:pt x="2103315" y="1168108"/>
                  </a:moveTo>
                  <a:lnTo>
                    <a:pt x="2103628" y="1166457"/>
                  </a:lnTo>
                  <a:lnTo>
                    <a:pt x="2103944" y="1166574"/>
                  </a:lnTo>
                  <a:lnTo>
                    <a:pt x="2103315" y="1168108"/>
                  </a:lnTo>
                  <a:close/>
                </a:path>
                <a:path w="4329430" h="1268095">
                  <a:moveTo>
                    <a:pt x="2111665" y="1182966"/>
                  </a:moveTo>
                  <a:lnTo>
                    <a:pt x="2101230" y="1179110"/>
                  </a:lnTo>
                  <a:lnTo>
                    <a:pt x="2103315" y="1168108"/>
                  </a:lnTo>
                  <a:lnTo>
                    <a:pt x="2103944" y="1166574"/>
                  </a:lnTo>
                  <a:lnTo>
                    <a:pt x="2120810" y="1172805"/>
                  </a:lnTo>
                  <a:lnTo>
                    <a:pt x="2111665" y="1182966"/>
                  </a:lnTo>
                  <a:close/>
                </a:path>
                <a:path w="4329430" h="1268095">
                  <a:moveTo>
                    <a:pt x="2015847" y="1174646"/>
                  </a:moveTo>
                  <a:lnTo>
                    <a:pt x="586964" y="646778"/>
                  </a:lnTo>
                  <a:lnTo>
                    <a:pt x="596636" y="636812"/>
                  </a:lnTo>
                  <a:lnTo>
                    <a:pt x="600173" y="624580"/>
                  </a:lnTo>
                  <a:lnTo>
                    <a:pt x="617966" y="631153"/>
                  </a:lnTo>
                  <a:lnTo>
                    <a:pt x="616074" y="643993"/>
                  </a:lnTo>
                  <a:lnTo>
                    <a:pt x="2028029" y="1165607"/>
                  </a:lnTo>
                  <a:lnTo>
                    <a:pt x="2015847" y="1174646"/>
                  </a:lnTo>
                  <a:close/>
                </a:path>
                <a:path w="4329430" h="1268095">
                  <a:moveTo>
                    <a:pt x="2049921" y="1173695"/>
                  </a:moveTo>
                  <a:lnTo>
                    <a:pt x="616896" y="644297"/>
                  </a:lnTo>
                  <a:lnTo>
                    <a:pt x="630847" y="635912"/>
                  </a:lnTo>
                  <a:lnTo>
                    <a:pt x="2055376" y="1162171"/>
                  </a:lnTo>
                  <a:lnTo>
                    <a:pt x="2049921" y="1173695"/>
                  </a:lnTo>
                  <a:close/>
                </a:path>
                <a:path w="4329430" h="1268095">
                  <a:moveTo>
                    <a:pt x="2062254" y="1178251"/>
                  </a:moveTo>
                  <a:lnTo>
                    <a:pt x="2056773" y="1176226"/>
                  </a:lnTo>
                  <a:lnTo>
                    <a:pt x="2055376" y="1162171"/>
                  </a:lnTo>
                  <a:lnTo>
                    <a:pt x="2071820" y="1168246"/>
                  </a:lnTo>
                  <a:lnTo>
                    <a:pt x="2062254" y="1178251"/>
                  </a:lnTo>
                  <a:close/>
                </a:path>
                <a:path w="4329430" h="1268095">
                  <a:moveTo>
                    <a:pt x="2061226" y="1191410"/>
                  </a:moveTo>
                  <a:lnTo>
                    <a:pt x="2060172" y="1191021"/>
                  </a:lnTo>
                  <a:lnTo>
                    <a:pt x="2061411" y="1177939"/>
                  </a:lnTo>
                  <a:lnTo>
                    <a:pt x="2064257" y="1178991"/>
                  </a:lnTo>
                  <a:lnTo>
                    <a:pt x="2061226" y="1191410"/>
                  </a:lnTo>
                  <a:close/>
                </a:path>
                <a:path w="4329430" h="1268095">
                  <a:moveTo>
                    <a:pt x="1985568" y="1176999"/>
                  </a:moveTo>
                  <a:lnTo>
                    <a:pt x="562799" y="651390"/>
                  </a:lnTo>
                  <a:lnTo>
                    <a:pt x="572060" y="641272"/>
                  </a:lnTo>
                  <a:lnTo>
                    <a:pt x="1995134" y="1166994"/>
                  </a:lnTo>
                  <a:lnTo>
                    <a:pt x="1985568" y="1176999"/>
                  </a:lnTo>
                  <a:close/>
                </a:path>
                <a:path w="4329430" h="1268095">
                  <a:moveTo>
                    <a:pt x="1952285" y="1178242"/>
                  </a:moveTo>
                  <a:lnTo>
                    <a:pt x="563215" y="665082"/>
                  </a:lnTo>
                  <a:lnTo>
                    <a:pt x="568112" y="653352"/>
                  </a:lnTo>
                  <a:lnTo>
                    <a:pt x="1958056" y="1166835"/>
                  </a:lnTo>
                  <a:lnTo>
                    <a:pt x="1952285" y="1178242"/>
                  </a:lnTo>
                  <a:close/>
                </a:path>
                <a:path w="4329430" h="1268095">
                  <a:moveTo>
                    <a:pt x="1957766" y="1180267"/>
                  </a:moveTo>
                  <a:lnTo>
                    <a:pt x="1958056" y="1166835"/>
                  </a:lnTo>
                  <a:lnTo>
                    <a:pt x="1961008" y="1167925"/>
                  </a:lnTo>
                  <a:lnTo>
                    <a:pt x="1957766" y="1180267"/>
                  </a:lnTo>
                  <a:close/>
                </a:path>
                <a:path w="4329430" h="1268095">
                  <a:moveTo>
                    <a:pt x="1970626" y="1185018"/>
                  </a:moveTo>
                  <a:lnTo>
                    <a:pt x="1958504" y="1180539"/>
                  </a:lnTo>
                  <a:lnTo>
                    <a:pt x="1968492" y="1170690"/>
                  </a:lnTo>
                  <a:lnTo>
                    <a:pt x="1976925" y="1173806"/>
                  </a:lnTo>
                  <a:lnTo>
                    <a:pt x="1970626" y="1185018"/>
                  </a:lnTo>
                  <a:close/>
                </a:path>
                <a:path w="4329430" h="1268095">
                  <a:moveTo>
                    <a:pt x="541105" y="670453"/>
                  </a:moveTo>
                  <a:lnTo>
                    <a:pt x="534837" y="668137"/>
                  </a:lnTo>
                  <a:lnTo>
                    <a:pt x="543770" y="657899"/>
                  </a:lnTo>
                  <a:lnTo>
                    <a:pt x="546479" y="658900"/>
                  </a:lnTo>
                  <a:lnTo>
                    <a:pt x="542941" y="668801"/>
                  </a:lnTo>
                  <a:lnTo>
                    <a:pt x="541105" y="670453"/>
                  </a:lnTo>
                  <a:close/>
                </a:path>
                <a:path w="4329430" h="1268095">
                  <a:moveTo>
                    <a:pt x="1904233" y="1187568"/>
                  </a:moveTo>
                  <a:lnTo>
                    <a:pt x="1895100" y="1184194"/>
                  </a:lnTo>
                  <a:lnTo>
                    <a:pt x="1896090" y="1171021"/>
                  </a:lnTo>
                  <a:lnTo>
                    <a:pt x="542205" y="670859"/>
                  </a:lnTo>
                  <a:lnTo>
                    <a:pt x="542941" y="668801"/>
                  </a:lnTo>
                  <a:lnTo>
                    <a:pt x="551768" y="660853"/>
                  </a:lnTo>
                  <a:lnTo>
                    <a:pt x="1930254" y="1170103"/>
                  </a:lnTo>
                  <a:lnTo>
                    <a:pt x="1907301" y="1175163"/>
                  </a:lnTo>
                  <a:lnTo>
                    <a:pt x="1904233" y="1187568"/>
                  </a:lnTo>
                  <a:close/>
                </a:path>
                <a:path w="4329430" h="1268095">
                  <a:moveTo>
                    <a:pt x="1938819" y="1186806"/>
                  </a:moveTo>
                  <a:lnTo>
                    <a:pt x="1936605" y="1185988"/>
                  </a:lnTo>
                  <a:lnTo>
                    <a:pt x="1942587" y="1174659"/>
                  </a:lnTo>
                  <a:lnTo>
                    <a:pt x="1938819" y="1186806"/>
                  </a:lnTo>
                  <a:close/>
                </a:path>
                <a:path w="4329430" h="1268095">
                  <a:moveTo>
                    <a:pt x="542205" y="670859"/>
                  </a:moveTo>
                  <a:lnTo>
                    <a:pt x="541105" y="670453"/>
                  </a:lnTo>
                  <a:lnTo>
                    <a:pt x="542941" y="668801"/>
                  </a:lnTo>
                  <a:lnTo>
                    <a:pt x="542205" y="670859"/>
                  </a:lnTo>
                  <a:close/>
                </a:path>
                <a:path w="4329430" h="1268095">
                  <a:moveTo>
                    <a:pt x="1883760" y="1180005"/>
                  </a:moveTo>
                  <a:lnTo>
                    <a:pt x="534364" y="681502"/>
                  </a:lnTo>
                  <a:lnTo>
                    <a:pt x="534560" y="668035"/>
                  </a:lnTo>
                  <a:lnTo>
                    <a:pt x="1892214" y="1169589"/>
                  </a:lnTo>
                  <a:lnTo>
                    <a:pt x="1883760" y="1180005"/>
                  </a:lnTo>
                  <a:close/>
                </a:path>
                <a:path w="4329430" h="1268095">
                  <a:moveTo>
                    <a:pt x="1857178" y="1183724"/>
                  </a:moveTo>
                  <a:lnTo>
                    <a:pt x="526833" y="692258"/>
                  </a:lnTo>
                  <a:lnTo>
                    <a:pt x="527407" y="678932"/>
                  </a:lnTo>
                  <a:lnTo>
                    <a:pt x="1865163" y="1173135"/>
                  </a:lnTo>
                  <a:lnTo>
                    <a:pt x="1857178" y="1183724"/>
                  </a:lnTo>
                  <a:close/>
                </a:path>
                <a:path w="4329430" h="1268095">
                  <a:moveTo>
                    <a:pt x="1874571" y="1190149"/>
                  </a:moveTo>
                  <a:lnTo>
                    <a:pt x="1868246" y="1187813"/>
                  </a:lnTo>
                  <a:lnTo>
                    <a:pt x="1876021" y="1177146"/>
                  </a:lnTo>
                  <a:lnTo>
                    <a:pt x="1884453" y="1180261"/>
                  </a:lnTo>
                  <a:lnTo>
                    <a:pt x="1874571" y="1190149"/>
                  </a:lnTo>
                  <a:close/>
                </a:path>
                <a:path w="4329430" h="1268095">
                  <a:moveTo>
                    <a:pt x="510162" y="699639"/>
                  </a:moveTo>
                  <a:lnTo>
                    <a:pt x="490809" y="692489"/>
                  </a:lnTo>
                  <a:lnTo>
                    <a:pt x="495294" y="680607"/>
                  </a:lnTo>
                  <a:lnTo>
                    <a:pt x="507311" y="685046"/>
                  </a:lnTo>
                  <a:lnTo>
                    <a:pt x="510162" y="699639"/>
                  </a:lnTo>
                  <a:close/>
                </a:path>
                <a:path w="4329430" h="1268095">
                  <a:moveTo>
                    <a:pt x="1820944" y="1183877"/>
                  </a:moveTo>
                  <a:lnTo>
                    <a:pt x="510162" y="699639"/>
                  </a:lnTo>
                  <a:lnTo>
                    <a:pt x="514605" y="687741"/>
                  </a:lnTo>
                  <a:lnTo>
                    <a:pt x="1825977" y="1172197"/>
                  </a:lnTo>
                  <a:lnTo>
                    <a:pt x="1820944" y="1183877"/>
                  </a:lnTo>
                  <a:close/>
                </a:path>
                <a:path w="4329430" h="1268095">
                  <a:moveTo>
                    <a:pt x="1829671" y="1187101"/>
                  </a:moveTo>
                  <a:lnTo>
                    <a:pt x="1825687" y="1185629"/>
                  </a:lnTo>
                  <a:lnTo>
                    <a:pt x="1825977" y="1172197"/>
                  </a:lnTo>
                  <a:lnTo>
                    <a:pt x="1839246" y="1177099"/>
                  </a:lnTo>
                  <a:lnTo>
                    <a:pt x="1829671" y="1187101"/>
                  </a:lnTo>
                  <a:close/>
                </a:path>
                <a:path w="4329430" h="1268095">
                  <a:moveTo>
                    <a:pt x="1777556" y="1181387"/>
                  </a:moveTo>
                  <a:lnTo>
                    <a:pt x="483382" y="703284"/>
                  </a:lnTo>
                  <a:lnTo>
                    <a:pt x="484543" y="690174"/>
                  </a:lnTo>
                  <a:lnTo>
                    <a:pt x="1791047" y="1172832"/>
                  </a:lnTo>
                  <a:lnTo>
                    <a:pt x="1777556" y="1181387"/>
                  </a:lnTo>
                  <a:close/>
                </a:path>
                <a:path w="4329430" h="1268095">
                  <a:moveTo>
                    <a:pt x="1823394" y="1198321"/>
                  </a:moveTo>
                  <a:lnTo>
                    <a:pt x="1814329" y="1194972"/>
                  </a:lnTo>
                  <a:lnTo>
                    <a:pt x="1818941" y="1183137"/>
                  </a:lnTo>
                  <a:lnTo>
                    <a:pt x="1828111" y="1186525"/>
                  </a:lnTo>
                  <a:lnTo>
                    <a:pt x="1823394" y="1198321"/>
                  </a:lnTo>
                  <a:close/>
                </a:path>
                <a:path w="4329430" h="1268095">
                  <a:moveTo>
                    <a:pt x="1754588" y="1186441"/>
                  </a:moveTo>
                  <a:lnTo>
                    <a:pt x="487235" y="718247"/>
                  </a:lnTo>
                  <a:lnTo>
                    <a:pt x="490603" y="705952"/>
                  </a:lnTo>
                  <a:lnTo>
                    <a:pt x="1763732" y="1176280"/>
                  </a:lnTo>
                  <a:lnTo>
                    <a:pt x="1754588" y="1186441"/>
                  </a:lnTo>
                  <a:close/>
                </a:path>
                <a:path w="4329430" h="1268095">
                  <a:moveTo>
                    <a:pt x="1777251" y="1194813"/>
                  </a:moveTo>
                  <a:lnTo>
                    <a:pt x="1775670" y="1194229"/>
                  </a:lnTo>
                  <a:lnTo>
                    <a:pt x="1783444" y="1183562"/>
                  </a:lnTo>
                  <a:lnTo>
                    <a:pt x="1777251" y="1194813"/>
                  </a:lnTo>
                  <a:close/>
                </a:path>
                <a:path w="4329430" h="1268095">
                  <a:moveTo>
                    <a:pt x="1786391" y="1188748"/>
                  </a:moveTo>
                  <a:lnTo>
                    <a:pt x="1786606" y="1184730"/>
                  </a:lnTo>
                  <a:lnTo>
                    <a:pt x="1787400" y="1187555"/>
                  </a:lnTo>
                  <a:lnTo>
                    <a:pt x="1786391" y="1188748"/>
                  </a:lnTo>
                  <a:close/>
                </a:path>
                <a:path w="4329430" h="1268095">
                  <a:moveTo>
                    <a:pt x="1787782" y="1188916"/>
                  </a:moveTo>
                  <a:lnTo>
                    <a:pt x="1787400" y="1187555"/>
                  </a:lnTo>
                  <a:lnTo>
                    <a:pt x="1789031" y="1185626"/>
                  </a:lnTo>
                  <a:lnTo>
                    <a:pt x="1787782" y="1188916"/>
                  </a:lnTo>
                  <a:close/>
                </a:path>
                <a:path w="4329430" h="1268095">
                  <a:moveTo>
                    <a:pt x="1804763" y="1204977"/>
                  </a:moveTo>
                  <a:lnTo>
                    <a:pt x="1791692" y="1200148"/>
                  </a:lnTo>
                  <a:lnTo>
                    <a:pt x="1794800" y="1187757"/>
                  </a:lnTo>
                  <a:lnTo>
                    <a:pt x="1811483" y="1193920"/>
                  </a:lnTo>
                  <a:lnTo>
                    <a:pt x="1804763" y="1204977"/>
                  </a:lnTo>
                  <a:close/>
                </a:path>
                <a:path w="4329430" h="1268095">
                  <a:moveTo>
                    <a:pt x="1786152" y="1193212"/>
                  </a:moveTo>
                  <a:lnTo>
                    <a:pt x="1786391" y="1188748"/>
                  </a:lnTo>
                  <a:lnTo>
                    <a:pt x="1787400" y="1187555"/>
                  </a:lnTo>
                  <a:lnTo>
                    <a:pt x="1787782" y="1188916"/>
                  </a:lnTo>
                  <a:lnTo>
                    <a:pt x="1786152" y="1193212"/>
                  </a:lnTo>
                  <a:close/>
                </a:path>
                <a:path w="4329430" h="1268095">
                  <a:moveTo>
                    <a:pt x="1790849" y="1199837"/>
                  </a:moveTo>
                  <a:lnTo>
                    <a:pt x="1785895" y="1198006"/>
                  </a:lnTo>
                  <a:lnTo>
                    <a:pt x="1786152" y="1193212"/>
                  </a:lnTo>
                  <a:lnTo>
                    <a:pt x="1787782" y="1188916"/>
                  </a:lnTo>
                  <a:lnTo>
                    <a:pt x="1790849" y="1199837"/>
                  </a:lnTo>
                  <a:close/>
                </a:path>
                <a:path w="4329430" h="1268095">
                  <a:moveTo>
                    <a:pt x="1784524" y="1197500"/>
                  </a:moveTo>
                  <a:lnTo>
                    <a:pt x="1780308" y="1195942"/>
                  </a:lnTo>
                  <a:lnTo>
                    <a:pt x="1786391" y="1188748"/>
                  </a:lnTo>
                  <a:lnTo>
                    <a:pt x="1786152" y="1193212"/>
                  </a:lnTo>
                  <a:lnTo>
                    <a:pt x="1784524" y="1197500"/>
                  </a:lnTo>
                  <a:close/>
                </a:path>
                <a:path w="4329430" h="1268095">
                  <a:moveTo>
                    <a:pt x="469229" y="725134"/>
                  </a:moveTo>
                  <a:lnTo>
                    <a:pt x="462145" y="722517"/>
                  </a:lnTo>
                  <a:lnTo>
                    <a:pt x="469224" y="711593"/>
                  </a:lnTo>
                  <a:lnTo>
                    <a:pt x="472028" y="712629"/>
                  </a:lnTo>
                  <a:lnTo>
                    <a:pt x="469229" y="725134"/>
                  </a:lnTo>
                  <a:close/>
                </a:path>
                <a:path w="4329430" h="1268095">
                  <a:moveTo>
                    <a:pt x="492964" y="733902"/>
                  </a:moveTo>
                  <a:lnTo>
                    <a:pt x="473779" y="726815"/>
                  </a:lnTo>
                  <a:lnTo>
                    <a:pt x="483535" y="716880"/>
                  </a:lnTo>
                  <a:lnTo>
                    <a:pt x="492964" y="733902"/>
                  </a:lnTo>
                  <a:close/>
                </a:path>
                <a:path w="4329430" h="1268095">
                  <a:moveTo>
                    <a:pt x="1736589" y="1193330"/>
                  </a:moveTo>
                  <a:lnTo>
                    <a:pt x="496221" y="735105"/>
                  </a:lnTo>
                  <a:lnTo>
                    <a:pt x="485264" y="717518"/>
                  </a:lnTo>
                  <a:lnTo>
                    <a:pt x="1738460" y="1180483"/>
                  </a:lnTo>
                  <a:lnTo>
                    <a:pt x="1736589" y="1193330"/>
                  </a:lnTo>
                  <a:close/>
                </a:path>
                <a:path w="4329430" h="1268095">
                  <a:moveTo>
                    <a:pt x="1746814" y="1197108"/>
                  </a:moveTo>
                  <a:lnTo>
                    <a:pt x="1745865" y="1196757"/>
                  </a:lnTo>
                  <a:lnTo>
                    <a:pt x="1753112" y="1185896"/>
                  </a:lnTo>
                  <a:lnTo>
                    <a:pt x="1756801" y="1187259"/>
                  </a:lnTo>
                  <a:lnTo>
                    <a:pt x="1746814" y="1197108"/>
                  </a:lnTo>
                  <a:close/>
                </a:path>
                <a:path w="4329430" h="1268095">
                  <a:moveTo>
                    <a:pt x="1756749" y="1196265"/>
                  </a:moveTo>
                  <a:lnTo>
                    <a:pt x="1756801" y="1187259"/>
                  </a:lnTo>
                  <a:lnTo>
                    <a:pt x="1760807" y="1188738"/>
                  </a:lnTo>
                  <a:lnTo>
                    <a:pt x="1756749" y="1196265"/>
                  </a:lnTo>
                  <a:close/>
                </a:path>
                <a:path w="4329430" h="1268095">
                  <a:moveTo>
                    <a:pt x="1778725" y="1208897"/>
                  </a:moveTo>
                  <a:lnTo>
                    <a:pt x="1757776" y="1201158"/>
                  </a:lnTo>
                  <a:lnTo>
                    <a:pt x="1763653" y="1189790"/>
                  </a:lnTo>
                  <a:lnTo>
                    <a:pt x="1787146" y="1198469"/>
                  </a:lnTo>
                  <a:lnTo>
                    <a:pt x="1778725" y="1208897"/>
                  </a:lnTo>
                  <a:close/>
                </a:path>
                <a:path w="4329430" h="1268095">
                  <a:moveTo>
                    <a:pt x="1756722" y="1200768"/>
                  </a:moveTo>
                  <a:lnTo>
                    <a:pt x="1754719" y="1200028"/>
                  </a:lnTo>
                  <a:lnTo>
                    <a:pt x="1756749" y="1196265"/>
                  </a:lnTo>
                  <a:lnTo>
                    <a:pt x="1756722" y="1200768"/>
                  </a:lnTo>
                  <a:close/>
                </a:path>
                <a:path w="4329430" h="1268095">
                  <a:moveTo>
                    <a:pt x="1733769" y="1205828"/>
                  </a:moveTo>
                  <a:lnTo>
                    <a:pt x="458795" y="734818"/>
                  </a:lnTo>
                  <a:lnTo>
                    <a:pt x="469120" y="725093"/>
                  </a:lnTo>
                  <a:lnTo>
                    <a:pt x="1731108" y="1191305"/>
                  </a:lnTo>
                  <a:lnTo>
                    <a:pt x="1733769" y="1205828"/>
                  </a:lnTo>
                  <a:close/>
                </a:path>
                <a:path w="4329430" h="1268095">
                  <a:moveTo>
                    <a:pt x="1739777" y="1208047"/>
                  </a:moveTo>
                  <a:lnTo>
                    <a:pt x="1734612" y="1206139"/>
                  </a:lnTo>
                  <a:lnTo>
                    <a:pt x="1731108" y="1191305"/>
                  </a:lnTo>
                  <a:lnTo>
                    <a:pt x="1743441" y="1195862"/>
                  </a:lnTo>
                  <a:lnTo>
                    <a:pt x="1739777" y="1208047"/>
                  </a:lnTo>
                  <a:close/>
                </a:path>
                <a:path w="4329430" h="1268095">
                  <a:moveTo>
                    <a:pt x="1700169" y="1206954"/>
                  </a:moveTo>
                  <a:lnTo>
                    <a:pt x="438583" y="740890"/>
                  </a:lnTo>
                  <a:lnTo>
                    <a:pt x="449119" y="731243"/>
                  </a:lnTo>
                  <a:lnTo>
                    <a:pt x="1711528" y="1197611"/>
                  </a:lnTo>
                  <a:lnTo>
                    <a:pt x="1700169" y="1206954"/>
                  </a:lnTo>
                  <a:close/>
                </a:path>
                <a:path w="4329430" h="1268095">
                  <a:moveTo>
                    <a:pt x="1658770" y="1205199"/>
                  </a:moveTo>
                  <a:lnTo>
                    <a:pt x="410086" y="743901"/>
                  </a:lnTo>
                  <a:lnTo>
                    <a:pt x="417050" y="732935"/>
                  </a:lnTo>
                  <a:lnTo>
                    <a:pt x="1659270" y="1191845"/>
                  </a:lnTo>
                  <a:lnTo>
                    <a:pt x="1658770" y="1205199"/>
                  </a:lnTo>
                  <a:close/>
                </a:path>
                <a:path w="4329430" h="1268095">
                  <a:moveTo>
                    <a:pt x="1677954" y="1212286"/>
                  </a:moveTo>
                  <a:lnTo>
                    <a:pt x="1660245" y="1205744"/>
                  </a:lnTo>
                  <a:lnTo>
                    <a:pt x="1659270" y="1191845"/>
                  </a:lnTo>
                  <a:lnTo>
                    <a:pt x="1686150" y="1201775"/>
                  </a:lnTo>
                  <a:lnTo>
                    <a:pt x="1677954" y="1212286"/>
                  </a:lnTo>
                  <a:close/>
                </a:path>
                <a:path w="4329430" h="1268095">
                  <a:moveTo>
                    <a:pt x="1637081" y="1210725"/>
                  </a:moveTo>
                  <a:lnTo>
                    <a:pt x="397704" y="752866"/>
                  </a:lnTo>
                  <a:lnTo>
                    <a:pt x="407517" y="742952"/>
                  </a:lnTo>
                  <a:lnTo>
                    <a:pt x="1639480" y="1198072"/>
                  </a:lnTo>
                  <a:lnTo>
                    <a:pt x="1637081" y="1210725"/>
                  </a:lnTo>
                  <a:close/>
                </a:path>
                <a:path w="4329430" h="1268095">
                  <a:moveTo>
                    <a:pt x="1601901" y="1211268"/>
                  </a:moveTo>
                  <a:lnTo>
                    <a:pt x="381276" y="760336"/>
                  </a:lnTo>
                  <a:lnTo>
                    <a:pt x="391770" y="750674"/>
                  </a:lnTo>
                  <a:lnTo>
                    <a:pt x="1607356" y="1199744"/>
                  </a:lnTo>
                  <a:lnTo>
                    <a:pt x="1601901" y="1211268"/>
                  </a:lnTo>
                  <a:close/>
                </a:path>
                <a:path w="4329430" h="1268095">
                  <a:moveTo>
                    <a:pt x="1555441" y="1207643"/>
                  </a:moveTo>
                  <a:lnTo>
                    <a:pt x="368400" y="769118"/>
                  </a:lnTo>
                  <a:lnTo>
                    <a:pt x="378072" y="759152"/>
                  </a:lnTo>
                  <a:lnTo>
                    <a:pt x="1564480" y="1197443"/>
                  </a:lnTo>
                  <a:lnTo>
                    <a:pt x="1561282" y="1203375"/>
                  </a:lnTo>
                  <a:lnTo>
                    <a:pt x="1555441" y="1207643"/>
                  </a:lnTo>
                  <a:close/>
                </a:path>
                <a:path w="4329430" h="1268095">
                  <a:moveTo>
                    <a:pt x="1571463" y="1213562"/>
                  </a:moveTo>
                  <a:lnTo>
                    <a:pt x="1558393" y="1208733"/>
                  </a:lnTo>
                  <a:lnTo>
                    <a:pt x="1561282" y="1203375"/>
                  </a:lnTo>
                  <a:lnTo>
                    <a:pt x="1567748" y="1198651"/>
                  </a:lnTo>
                  <a:lnTo>
                    <a:pt x="1584719" y="1204920"/>
                  </a:lnTo>
                  <a:lnTo>
                    <a:pt x="1571463" y="1213562"/>
                  </a:lnTo>
                  <a:close/>
                </a:path>
                <a:path w="4329430" h="1268095">
                  <a:moveTo>
                    <a:pt x="1558393" y="1208733"/>
                  </a:moveTo>
                  <a:lnTo>
                    <a:pt x="1555441" y="1207643"/>
                  </a:lnTo>
                  <a:lnTo>
                    <a:pt x="1561282" y="1203375"/>
                  </a:lnTo>
                  <a:lnTo>
                    <a:pt x="1558393" y="1208733"/>
                  </a:lnTo>
                  <a:close/>
                </a:path>
                <a:path w="4329430" h="1268095">
                  <a:moveTo>
                    <a:pt x="1529225" y="1211497"/>
                  </a:moveTo>
                  <a:lnTo>
                    <a:pt x="350690" y="776114"/>
                  </a:lnTo>
                  <a:lnTo>
                    <a:pt x="361528" y="766579"/>
                  </a:lnTo>
                  <a:lnTo>
                    <a:pt x="1540157" y="1201997"/>
                  </a:lnTo>
                  <a:lnTo>
                    <a:pt x="1529225" y="1211497"/>
                  </a:lnTo>
                  <a:close/>
                </a:path>
                <a:path w="4329430" h="1268095">
                  <a:moveTo>
                    <a:pt x="1499135" y="1213920"/>
                  </a:moveTo>
                  <a:lnTo>
                    <a:pt x="336039" y="784241"/>
                  </a:lnTo>
                  <a:lnTo>
                    <a:pt x="345018" y="774019"/>
                  </a:lnTo>
                  <a:lnTo>
                    <a:pt x="1509614" y="1204252"/>
                  </a:lnTo>
                  <a:lnTo>
                    <a:pt x="1499135" y="1213920"/>
                  </a:lnTo>
                  <a:close/>
                </a:path>
                <a:path w="4329430" h="1268095">
                  <a:moveTo>
                    <a:pt x="1424495" y="1213424"/>
                  </a:moveTo>
                  <a:lnTo>
                    <a:pt x="306482" y="800400"/>
                  </a:lnTo>
                  <a:lnTo>
                    <a:pt x="324966" y="793689"/>
                  </a:lnTo>
                  <a:lnTo>
                    <a:pt x="333984" y="783482"/>
                  </a:lnTo>
                  <a:lnTo>
                    <a:pt x="1480547" y="1207053"/>
                  </a:lnTo>
                  <a:lnTo>
                    <a:pt x="1460651" y="1213242"/>
                  </a:lnTo>
                  <a:lnTo>
                    <a:pt x="1437536" y="1204703"/>
                  </a:lnTo>
                  <a:lnTo>
                    <a:pt x="1424495" y="1213424"/>
                  </a:lnTo>
                  <a:close/>
                </a:path>
                <a:path w="4329430" h="1268095">
                  <a:moveTo>
                    <a:pt x="1285986" y="1202872"/>
                  </a:moveTo>
                  <a:lnTo>
                    <a:pt x="1282929" y="1201742"/>
                  </a:lnTo>
                  <a:lnTo>
                    <a:pt x="1284273" y="1188700"/>
                  </a:lnTo>
                  <a:lnTo>
                    <a:pt x="280393" y="817839"/>
                  </a:lnTo>
                  <a:lnTo>
                    <a:pt x="288913" y="807448"/>
                  </a:lnTo>
                  <a:lnTo>
                    <a:pt x="293267" y="809057"/>
                  </a:lnTo>
                  <a:lnTo>
                    <a:pt x="302107" y="798783"/>
                  </a:lnTo>
                  <a:lnTo>
                    <a:pt x="1287805" y="1162927"/>
                  </a:lnTo>
                  <a:lnTo>
                    <a:pt x="1287465" y="1170383"/>
                  </a:lnTo>
                  <a:lnTo>
                    <a:pt x="1286039" y="1175813"/>
                  </a:lnTo>
                  <a:lnTo>
                    <a:pt x="1286952" y="1181666"/>
                  </a:lnTo>
                  <a:lnTo>
                    <a:pt x="1285986" y="1202872"/>
                  </a:lnTo>
                  <a:close/>
                </a:path>
                <a:path w="4329430" h="1268095">
                  <a:moveTo>
                    <a:pt x="1298609" y="1193996"/>
                  </a:moveTo>
                  <a:lnTo>
                    <a:pt x="1288279" y="1190180"/>
                  </a:lnTo>
                  <a:lnTo>
                    <a:pt x="1286952" y="1181666"/>
                  </a:lnTo>
                  <a:lnTo>
                    <a:pt x="1287465" y="1170383"/>
                  </a:lnTo>
                  <a:lnTo>
                    <a:pt x="1289281" y="1163472"/>
                  </a:lnTo>
                  <a:lnTo>
                    <a:pt x="1379933" y="1196961"/>
                  </a:lnTo>
                  <a:lnTo>
                    <a:pt x="1376797" y="1209342"/>
                  </a:lnTo>
                  <a:lnTo>
                    <a:pt x="1301218" y="1181421"/>
                  </a:lnTo>
                  <a:lnTo>
                    <a:pt x="1298609" y="1193996"/>
                  </a:lnTo>
                  <a:close/>
                </a:path>
                <a:path w="4329430" h="1268095">
                  <a:moveTo>
                    <a:pt x="1388919" y="1213820"/>
                  </a:moveTo>
                  <a:lnTo>
                    <a:pt x="1387312" y="1199687"/>
                  </a:lnTo>
                  <a:lnTo>
                    <a:pt x="1399856" y="1204321"/>
                  </a:lnTo>
                  <a:lnTo>
                    <a:pt x="1388919" y="1213820"/>
                  </a:lnTo>
                  <a:close/>
                </a:path>
                <a:path w="4329430" h="1268095">
                  <a:moveTo>
                    <a:pt x="1286952" y="1181666"/>
                  </a:moveTo>
                  <a:lnTo>
                    <a:pt x="1286039" y="1175813"/>
                  </a:lnTo>
                  <a:lnTo>
                    <a:pt x="1287465" y="1170383"/>
                  </a:lnTo>
                  <a:lnTo>
                    <a:pt x="1286952" y="1181666"/>
                  </a:lnTo>
                  <a:close/>
                </a:path>
                <a:path w="4329430" h="1268095">
                  <a:moveTo>
                    <a:pt x="1316950" y="1200772"/>
                  </a:moveTo>
                  <a:lnTo>
                    <a:pt x="1308307" y="1197578"/>
                  </a:lnTo>
                  <a:lnTo>
                    <a:pt x="1307543" y="1183757"/>
                  </a:lnTo>
                  <a:lnTo>
                    <a:pt x="1325146" y="1190260"/>
                  </a:lnTo>
                  <a:lnTo>
                    <a:pt x="1316950" y="1200772"/>
                  </a:lnTo>
                  <a:close/>
                </a:path>
                <a:path w="4329430" h="1268095">
                  <a:moveTo>
                    <a:pt x="1331602" y="1206184"/>
                  </a:moveTo>
                  <a:lnTo>
                    <a:pt x="1332525" y="1192986"/>
                  </a:lnTo>
                  <a:lnTo>
                    <a:pt x="1339904" y="1195712"/>
                  </a:lnTo>
                  <a:lnTo>
                    <a:pt x="1331602" y="1206184"/>
                  </a:lnTo>
                  <a:close/>
                </a:path>
                <a:path w="4329430" h="1268095">
                  <a:moveTo>
                    <a:pt x="1352213" y="1213799"/>
                  </a:moveTo>
                  <a:lnTo>
                    <a:pt x="1345727" y="1211403"/>
                  </a:lnTo>
                  <a:lnTo>
                    <a:pt x="1346755" y="1198243"/>
                  </a:lnTo>
                  <a:lnTo>
                    <a:pt x="1361618" y="1203734"/>
                  </a:lnTo>
                  <a:lnTo>
                    <a:pt x="1352213" y="1213799"/>
                  </a:lnTo>
                  <a:close/>
                </a:path>
                <a:path w="4329430" h="1268095">
                  <a:moveTo>
                    <a:pt x="1274918" y="1198783"/>
                  </a:moveTo>
                  <a:lnTo>
                    <a:pt x="267669" y="826678"/>
                  </a:lnTo>
                  <a:lnTo>
                    <a:pt x="276127" y="816263"/>
                  </a:lnTo>
                  <a:lnTo>
                    <a:pt x="1278792" y="1186675"/>
                  </a:lnTo>
                  <a:lnTo>
                    <a:pt x="1274918" y="1198783"/>
                  </a:lnTo>
                  <a:close/>
                </a:path>
                <a:path w="4329430" h="1268095">
                  <a:moveTo>
                    <a:pt x="1291678" y="1204974"/>
                  </a:moveTo>
                  <a:lnTo>
                    <a:pt x="1287989" y="1203611"/>
                  </a:lnTo>
                  <a:lnTo>
                    <a:pt x="1289122" y="1190491"/>
                  </a:lnTo>
                  <a:lnTo>
                    <a:pt x="1291230" y="1191270"/>
                  </a:lnTo>
                  <a:lnTo>
                    <a:pt x="1291678" y="1204974"/>
                  </a:lnTo>
                  <a:close/>
                </a:path>
                <a:path w="4329430" h="1268095">
                  <a:moveTo>
                    <a:pt x="1296000" y="1206571"/>
                  </a:moveTo>
                  <a:lnTo>
                    <a:pt x="1291678" y="1204974"/>
                  </a:lnTo>
                  <a:lnTo>
                    <a:pt x="1299979" y="1194502"/>
                  </a:lnTo>
                  <a:lnTo>
                    <a:pt x="1304301" y="1196099"/>
                  </a:lnTo>
                  <a:lnTo>
                    <a:pt x="1296000" y="1206571"/>
                  </a:lnTo>
                  <a:close/>
                </a:path>
                <a:path w="4329430" h="1268095">
                  <a:moveTo>
                    <a:pt x="1272691" y="1211499"/>
                  </a:moveTo>
                  <a:lnTo>
                    <a:pt x="255199" y="835610"/>
                  </a:lnTo>
                  <a:lnTo>
                    <a:pt x="263676" y="825203"/>
                  </a:lnTo>
                  <a:lnTo>
                    <a:pt x="1276913" y="1199520"/>
                  </a:lnTo>
                  <a:lnTo>
                    <a:pt x="1272691" y="1211499"/>
                  </a:lnTo>
                  <a:close/>
                </a:path>
                <a:path w="4329430" h="1268095">
                  <a:moveTo>
                    <a:pt x="1278212" y="1213538"/>
                  </a:moveTo>
                  <a:lnTo>
                    <a:pt x="1277579" y="1213305"/>
                  </a:lnTo>
                  <a:lnTo>
                    <a:pt x="1276913" y="1199520"/>
                  </a:lnTo>
                  <a:lnTo>
                    <a:pt x="1284089" y="1202171"/>
                  </a:lnTo>
                  <a:lnTo>
                    <a:pt x="1278212" y="1213538"/>
                  </a:lnTo>
                  <a:close/>
                </a:path>
                <a:path w="4329430" h="1268095">
                  <a:moveTo>
                    <a:pt x="1219209" y="1205280"/>
                  </a:moveTo>
                  <a:lnTo>
                    <a:pt x="236347" y="842184"/>
                  </a:lnTo>
                  <a:lnTo>
                    <a:pt x="250013" y="833694"/>
                  </a:lnTo>
                  <a:lnTo>
                    <a:pt x="1223820" y="1193445"/>
                  </a:lnTo>
                  <a:lnTo>
                    <a:pt x="1219209" y="1205280"/>
                  </a:lnTo>
                  <a:close/>
                </a:path>
                <a:path w="4329430" h="1268095">
                  <a:moveTo>
                    <a:pt x="1223214" y="1206760"/>
                  </a:moveTo>
                  <a:lnTo>
                    <a:pt x="1219736" y="1205475"/>
                  </a:lnTo>
                  <a:lnTo>
                    <a:pt x="1224031" y="1193523"/>
                  </a:lnTo>
                  <a:lnTo>
                    <a:pt x="1231726" y="1196365"/>
                  </a:lnTo>
                  <a:lnTo>
                    <a:pt x="1223214" y="1206760"/>
                  </a:lnTo>
                  <a:close/>
                </a:path>
                <a:path w="4329430" h="1268095">
                  <a:moveTo>
                    <a:pt x="1257789" y="1219532"/>
                  </a:moveTo>
                  <a:lnTo>
                    <a:pt x="1255233" y="1205049"/>
                  </a:lnTo>
                  <a:lnTo>
                    <a:pt x="1267249" y="1209489"/>
                  </a:lnTo>
                  <a:lnTo>
                    <a:pt x="1257789" y="1219532"/>
                  </a:lnTo>
                  <a:close/>
                </a:path>
                <a:path w="4329430" h="1268095">
                  <a:moveTo>
                    <a:pt x="1121473" y="1196252"/>
                  </a:moveTo>
                  <a:lnTo>
                    <a:pt x="216224" y="861828"/>
                  </a:lnTo>
                  <a:lnTo>
                    <a:pt x="224209" y="851239"/>
                  </a:lnTo>
                  <a:lnTo>
                    <a:pt x="232352" y="840708"/>
                  </a:lnTo>
                  <a:lnTo>
                    <a:pt x="236136" y="842106"/>
                  </a:lnTo>
                  <a:lnTo>
                    <a:pt x="231324" y="853868"/>
                  </a:lnTo>
                  <a:lnTo>
                    <a:pt x="1119739" y="1182072"/>
                  </a:lnTo>
                  <a:lnTo>
                    <a:pt x="1121473" y="1196252"/>
                  </a:lnTo>
                  <a:close/>
                </a:path>
                <a:path w="4329430" h="1268095">
                  <a:moveTo>
                    <a:pt x="1182131" y="1205121"/>
                  </a:moveTo>
                  <a:lnTo>
                    <a:pt x="234043" y="854872"/>
                  </a:lnTo>
                  <a:lnTo>
                    <a:pt x="239224" y="843247"/>
                  </a:lnTo>
                  <a:lnTo>
                    <a:pt x="1189167" y="1194182"/>
                  </a:lnTo>
                  <a:lnTo>
                    <a:pt x="1182131" y="1205121"/>
                  </a:lnTo>
                  <a:close/>
                </a:path>
                <a:path w="4329430" h="1268095">
                  <a:moveTo>
                    <a:pt x="1199332" y="1211476"/>
                  </a:moveTo>
                  <a:lnTo>
                    <a:pt x="1195233" y="1209962"/>
                  </a:lnTo>
                  <a:lnTo>
                    <a:pt x="1199634" y="1198049"/>
                  </a:lnTo>
                  <a:lnTo>
                    <a:pt x="1199332" y="1211476"/>
                  </a:lnTo>
                  <a:close/>
                </a:path>
                <a:path w="4329430" h="1268095">
                  <a:moveTo>
                    <a:pt x="1211361" y="1215920"/>
                  </a:moveTo>
                  <a:lnTo>
                    <a:pt x="1199332" y="1211476"/>
                  </a:lnTo>
                  <a:lnTo>
                    <a:pt x="1207685" y="1201023"/>
                  </a:lnTo>
                  <a:lnTo>
                    <a:pt x="1215340" y="1203851"/>
                  </a:lnTo>
                  <a:lnTo>
                    <a:pt x="1211361" y="1215920"/>
                  </a:lnTo>
                  <a:close/>
                </a:path>
                <a:path w="4329430" h="1268095">
                  <a:moveTo>
                    <a:pt x="1125573" y="1197454"/>
                  </a:moveTo>
                  <a:lnTo>
                    <a:pt x="1119739" y="1182072"/>
                  </a:lnTo>
                  <a:lnTo>
                    <a:pt x="1129985" y="1185857"/>
                  </a:lnTo>
                  <a:lnTo>
                    <a:pt x="1126060" y="1196599"/>
                  </a:lnTo>
                  <a:lnTo>
                    <a:pt x="1125573" y="1197454"/>
                  </a:lnTo>
                  <a:close/>
                </a:path>
                <a:path w="4329430" h="1268095">
                  <a:moveTo>
                    <a:pt x="1177730" y="1217034"/>
                  </a:moveTo>
                  <a:lnTo>
                    <a:pt x="1125711" y="1197817"/>
                  </a:lnTo>
                  <a:lnTo>
                    <a:pt x="1126060" y="1196599"/>
                  </a:lnTo>
                  <a:lnTo>
                    <a:pt x="1131798" y="1186527"/>
                  </a:lnTo>
                  <a:lnTo>
                    <a:pt x="1182341" y="1205199"/>
                  </a:lnTo>
                  <a:lnTo>
                    <a:pt x="1177730" y="1217034"/>
                  </a:lnTo>
                  <a:close/>
                </a:path>
                <a:path w="4329430" h="1268095">
                  <a:moveTo>
                    <a:pt x="1125662" y="1197689"/>
                  </a:moveTo>
                  <a:lnTo>
                    <a:pt x="1125573" y="1197454"/>
                  </a:lnTo>
                  <a:lnTo>
                    <a:pt x="1126060" y="1196599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25626" y="1197786"/>
                  </a:moveTo>
                  <a:lnTo>
                    <a:pt x="1125426" y="1197712"/>
                  </a:lnTo>
                  <a:lnTo>
                    <a:pt x="1125573" y="1197454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19727" y="1209146"/>
                  </a:moveTo>
                  <a:lnTo>
                    <a:pt x="201679" y="869994"/>
                  </a:lnTo>
                  <a:lnTo>
                    <a:pt x="206970" y="858410"/>
                  </a:lnTo>
                  <a:lnTo>
                    <a:pt x="1123076" y="1196844"/>
                  </a:lnTo>
                  <a:lnTo>
                    <a:pt x="1119727" y="1209146"/>
                  </a:lnTo>
                  <a:close/>
                </a:path>
                <a:path w="4329430" h="1268095">
                  <a:moveTo>
                    <a:pt x="1138649" y="1216136"/>
                  </a:moveTo>
                  <a:lnTo>
                    <a:pt x="1140900" y="1203429"/>
                  </a:lnTo>
                  <a:lnTo>
                    <a:pt x="1146667" y="1205559"/>
                  </a:lnTo>
                  <a:lnTo>
                    <a:pt x="1138649" y="1216136"/>
                  </a:lnTo>
                  <a:close/>
                </a:path>
                <a:path w="4329430" h="1268095">
                  <a:moveTo>
                    <a:pt x="1053947" y="1198384"/>
                  </a:moveTo>
                  <a:lnTo>
                    <a:pt x="186340" y="877866"/>
                  </a:lnTo>
                  <a:lnTo>
                    <a:pt x="198889" y="868963"/>
                  </a:lnTo>
                  <a:lnTo>
                    <a:pt x="1059381" y="1186852"/>
                  </a:lnTo>
                  <a:lnTo>
                    <a:pt x="1053947" y="1198384"/>
                  </a:lnTo>
                  <a:close/>
                </a:path>
                <a:path w="4329430" h="1268095">
                  <a:moveTo>
                    <a:pt x="1087015" y="1210600"/>
                  </a:moveTo>
                  <a:lnTo>
                    <a:pt x="1056087" y="1199174"/>
                  </a:lnTo>
                  <a:lnTo>
                    <a:pt x="1059381" y="1186852"/>
                  </a:lnTo>
                  <a:lnTo>
                    <a:pt x="1093724" y="1199539"/>
                  </a:lnTo>
                  <a:lnTo>
                    <a:pt x="1087015" y="1210600"/>
                  </a:lnTo>
                  <a:close/>
                </a:path>
                <a:path w="4329430" h="1268095">
                  <a:moveTo>
                    <a:pt x="1096860" y="1214237"/>
                  </a:moveTo>
                  <a:lnTo>
                    <a:pt x="1093434" y="1212971"/>
                  </a:lnTo>
                  <a:lnTo>
                    <a:pt x="1099153" y="1201545"/>
                  </a:lnTo>
                  <a:lnTo>
                    <a:pt x="1102821" y="1202900"/>
                  </a:lnTo>
                  <a:lnTo>
                    <a:pt x="1096860" y="1214237"/>
                  </a:lnTo>
                  <a:close/>
                </a:path>
                <a:path w="4329430" h="1268095">
                  <a:moveTo>
                    <a:pt x="1052719" y="1211469"/>
                  </a:moveTo>
                  <a:lnTo>
                    <a:pt x="166949" y="884241"/>
                  </a:lnTo>
                  <a:lnTo>
                    <a:pt x="176290" y="874154"/>
                  </a:lnTo>
                  <a:lnTo>
                    <a:pt x="1058111" y="1199922"/>
                  </a:lnTo>
                  <a:lnTo>
                    <a:pt x="1052719" y="1211469"/>
                  </a:lnTo>
                  <a:close/>
                </a:path>
                <a:path w="4329430" h="1268095">
                  <a:moveTo>
                    <a:pt x="1069237" y="1217571"/>
                  </a:moveTo>
                  <a:lnTo>
                    <a:pt x="1074049" y="1205810"/>
                  </a:lnTo>
                  <a:lnTo>
                    <a:pt x="1084917" y="1209825"/>
                  </a:lnTo>
                  <a:lnTo>
                    <a:pt x="1069237" y="1217571"/>
                  </a:lnTo>
                  <a:close/>
                </a:path>
                <a:path w="4329430" h="1268095">
                  <a:moveTo>
                    <a:pt x="159123" y="894889"/>
                  </a:moveTo>
                  <a:lnTo>
                    <a:pt x="154642" y="893234"/>
                  </a:lnTo>
                  <a:lnTo>
                    <a:pt x="161242" y="882133"/>
                  </a:lnTo>
                  <a:lnTo>
                    <a:pt x="162584" y="882629"/>
                  </a:lnTo>
                  <a:lnTo>
                    <a:pt x="159123" y="894889"/>
                  </a:lnTo>
                  <a:close/>
                </a:path>
                <a:path w="4329430" h="1268095">
                  <a:moveTo>
                    <a:pt x="161595" y="895802"/>
                  </a:moveTo>
                  <a:lnTo>
                    <a:pt x="160118" y="895257"/>
                  </a:lnTo>
                  <a:lnTo>
                    <a:pt x="166066" y="883915"/>
                  </a:lnTo>
                  <a:lnTo>
                    <a:pt x="166212" y="883969"/>
                  </a:lnTo>
                  <a:lnTo>
                    <a:pt x="161595" y="895802"/>
                  </a:lnTo>
                  <a:close/>
                </a:path>
                <a:path w="4329430" h="1268095">
                  <a:moveTo>
                    <a:pt x="1013027" y="1210344"/>
                  </a:moveTo>
                  <a:lnTo>
                    <a:pt x="162794" y="896246"/>
                  </a:lnTo>
                  <a:lnTo>
                    <a:pt x="167977" y="884621"/>
                  </a:lnTo>
                  <a:lnTo>
                    <a:pt x="1020896" y="1199713"/>
                  </a:lnTo>
                  <a:lnTo>
                    <a:pt x="1013027" y="1210344"/>
                  </a:lnTo>
                  <a:close/>
                </a:path>
                <a:path w="4329430" h="1268095">
                  <a:moveTo>
                    <a:pt x="969139" y="1207670"/>
                  </a:moveTo>
                  <a:lnTo>
                    <a:pt x="141964" y="902089"/>
                  </a:lnTo>
                  <a:lnTo>
                    <a:pt x="149536" y="891348"/>
                  </a:lnTo>
                  <a:lnTo>
                    <a:pt x="976344" y="1196793"/>
                  </a:lnTo>
                  <a:lnTo>
                    <a:pt x="969139" y="1207670"/>
                  </a:lnTo>
                  <a:close/>
                </a:path>
                <a:path w="4329430" h="1268095">
                  <a:moveTo>
                    <a:pt x="976107" y="1210244"/>
                  </a:moveTo>
                  <a:lnTo>
                    <a:pt x="976344" y="1196793"/>
                  </a:lnTo>
                  <a:lnTo>
                    <a:pt x="986717" y="1200625"/>
                  </a:lnTo>
                  <a:lnTo>
                    <a:pt x="976107" y="1210244"/>
                  </a:lnTo>
                  <a:close/>
                </a:path>
                <a:path w="4329430" h="1268095">
                  <a:moveTo>
                    <a:pt x="960132" y="1217881"/>
                  </a:moveTo>
                  <a:lnTo>
                    <a:pt x="129863" y="911158"/>
                  </a:lnTo>
                  <a:lnTo>
                    <a:pt x="133482" y="898956"/>
                  </a:lnTo>
                  <a:lnTo>
                    <a:pt x="960169" y="1204356"/>
                  </a:lnTo>
                  <a:lnTo>
                    <a:pt x="960132" y="1217881"/>
                  </a:lnTo>
                  <a:close/>
                </a:path>
                <a:path w="4329430" h="1268095">
                  <a:moveTo>
                    <a:pt x="906030" y="1211434"/>
                  </a:moveTo>
                  <a:lnTo>
                    <a:pt x="111628" y="917960"/>
                  </a:lnTo>
                  <a:lnTo>
                    <a:pt x="117593" y="906625"/>
                  </a:lnTo>
                  <a:lnTo>
                    <a:pt x="911774" y="1200017"/>
                  </a:lnTo>
                  <a:lnTo>
                    <a:pt x="906030" y="1211434"/>
                  </a:lnTo>
                  <a:close/>
                </a:path>
                <a:path w="4329430" h="1268095">
                  <a:moveTo>
                    <a:pt x="913077" y="1214037"/>
                  </a:moveTo>
                  <a:lnTo>
                    <a:pt x="914577" y="1201052"/>
                  </a:lnTo>
                  <a:lnTo>
                    <a:pt x="919117" y="1202729"/>
                  </a:lnTo>
                  <a:lnTo>
                    <a:pt x="913077" y="1214037"/>
                  </a:lnTo>
                  <a:close/>
                </a:path>
                <a:path w="4329430" h="1268095">
                  <a:moveTo>
                    <a:pt x="925099" y="1218478"/>
                  </a:moveTo>
                  <a:lnTo>
                    <a:pt x="917109" y="1215526"/>
                  </a:lnTo>
                  <a:lnTo>
                    <a:pt x="921426" y="1203582"/>
                  </a:lnTo>
                  <a:lnTo>
                    <a:pt x="934149" y="1208282"/>
                  </a:lnTo>
                  <a:lnTo>
                    <a:pt x="925099" y="1218478"/>
                  </a:lnTo>
                  <a:close/>
                </a:path>
                <a:path w="4329430" h="1268095">
                  <a:moveTo>
                    <a:pt x="933786" y="1221687"/>
                  </a:moveTo>
                  <a:lnTo>
                    <a:pt x="930685" y="1220542"/>
                  </a:lnTo>
                  <a:lnTo>
                    <a:pt x="939734" y="1210346"/>
                  </a:lnTo>
                  <a:lnTo>
                    <a:pt x="940218" y="1210525"/>
                  </a:lnTo>
                  <a:lnTo>
                    <a:pt x="933786" y="1221687"/>
                  </a:lnTo>
                  <a:close/>
                </a:path>
                <a:path w="4329430" h="1268095">
                  <a:moveTo>
                    <a:pt x="894799" y="1220823"/>
                  </a:moveTo>
                  <a:lnTo>
                    <a:pt x="100516" y="927394"/>
                  </a:lnTo>
                  <a:lnTo>
                    <a:pt x="107551" y="916454"/>
                  </a:lnTo>
                  <a:lnTo>
                    <a:pt x="905619" y="1211282"/>
                  </a:lnTo>
                  <a:lnTo>
                    <a:pt x="894799" y="1220823"/>
                  </a:lnTo>
                  <a:close/>
                </a:path>
                <a:path w="4329430" h="1268095">
                  <a:moveTo>
                    <a:pt x="86808" y="935869"/>
                  </a:moveTo>
                  <a:lnTo>
                    <a:pt x="96315" y="925842"/>
                  </a:lnTo>
                  <a:lnTo>
                    <a:pt x="94301" y="930762"/>
                  </a:lnTo>
                  <a:lnTo>
                    <a:pt x="86808" y="935869"/>
                  </a:lnTo>
                  <a:close/>
                </a:path>
                <a:path w="4329430" h="1268095">
                  <a:moveTo>
                    <a:pt x="858437" y="1220929"/>
                  </a:moveTo>
                  <a:lnTo>
                    <a:pt x="91502" y="937603"/>
                  </a:lnTo>
                  <a:lnTo>
                    <a:pt x="94301" y="930762"/>
                  </a:lnTo>
                  <a:lnTo>
                    <a:pt x="99691" y="927089"/>
                  </a:lnTo>
                  <a:lnTo>
                    <a:pt x="866296" y="1210294"/>
                  </a:lnTo>
                  <a:lnTo>
                    <a:pt x="858437" y="1220929"/>
                  </a:lnTo>
                  <a:close/>
                </a:path>
                <a:path w="4329430" h="1268095">
                  <a:moveTo>
                    <a:pt x="868736" y="1224734"/>
                  </a:moveTo>
                  <a:lnTo>
                    <a:pt x="865194" y="1223426"/>
                  </a:lnTo>
                  <a:lnTo>
                    <a:pt x="866296" y="1210294"/>
                  </a:lnTo>
                  <a:lnTo>
                    <a:pt x="874044" y="1213156"/>
                  </a:lnTo>
                  <a:lnTo>
                    <a:pt x="868736" y="1224734"/>
                  </a:lnTo>
                  <a:close/>
                </a:path>
                <a:path w="4329430" h="1268095">
                  <a:moveTo>
                    <a:pt x="873553" y="1226514"/>
                  </a:moveTo>
                  <a:lnTo>
                    <a:pt x="870676" y="1225451"/>
                  </a:lnTo>
                  <a:lnTo>
                    <a:pt x="874044" y="1213156"/>
                  </a:lnTo>
                  <a:lnTo>
                    <a:pt x="879188" y="1215056"/>
                  </a:lnTo>
                  <a:lnTo>
                    <a:pt x="873553" y="1226514"/>
                  </a:lnTo>
                  <a:close/>
                </a:path>
                <a:path w="4329430" h="1268095">
                  <a:moveTo>
                    <a:pt x="80801" y="947189"/>
                  </a:moveTo>
                  <a:lnTo>
                    <a:pt x="77466" y="945957"/>
                  </a:lnTo>
                  <a:lnTo>
                    <a:pt x="82196" y="934165"/>
                  </a:lnTo>
                  <a:lnTo>
                    <a:pt x="94055" y="938546"/>
                  </a:lnTo>
                  <a:lnTo>
                    <a:pt x="80801" y="947189"/>
                  </a:lnTo>
                  <a:close/>
                </a:path>
                <a:path w="4329430" h="1268095">
                  <a:moveTo>
                    <a:pt x="816037" y="1218805"/>
                  </a:moveTo>
                  <a:lnTo>
                    <a:pt x="94883" y="952391"/>
                  </a:lnTo>
                  <a:lnTo>
                    <a:pt x="94055" y="938546"/>
                  </a:lnTo>
                  <a:lnTo>
                    <a:pt x="824264" y="1208305"/>
                  </a:lnTo>
                  <a:lnTo>
                    <a:pt x="816037" y="1218805"/>
                  </a:lnTo>
                  <a:close/>
                </a:path>
                <a:path w="4329430" h="1268095">
                  <a:moveTo>
                    <a:pt x="73749" y="958122"/>
                  </a:moveTo>
                  <a:lnTo>
                    <a:pt x="72801" y="957772"/>
                  </a:lnTo>
                  <a:lnTo>
                    <a:pt x="80496" y="947076"/>
                  </a:lnTo>
                  <a:lnTo>
                    <a:pt x="73749" y="958122"/>
                  </a:lnTo>
                  <a:close/>
                </a:path>
                <a:path w="4329430" h="1268095">
                  <a:moveTo>
                    <a:pt x="85168" y="962341"/>
                  </a:moveTo>
                  <a:lnTo>
                    <a:pt x="76606" y="959178"/>
                  </a:lnTo>
                  <a:lnTo>
                    <a:pt x="84919" y="948710"/>
                  </a:lnTo>
                  <a:lnTo>
                    <a:pt x="88913" y="950185"/>
                  </a:lnTo>
                  <a:lnTo>
                    <a:pt x="85168" y="962341"/>
                  </a:lnTo>
                  <a:close/>
                </a:path>
                <a:path w="4329430" h="1268095">
                  <a:moveTo>
                    <a:pt x="785736" y="1221149"/>
                  </a:moveTo>
                  <a:lnTo>
                    <a:pt x="85168" y="962341"/>
                  </a:lnTo>
                  <a:lnTo>
                    <a:pt x="91507" y="951144"/>
                  </a:lnTo>
                  <a:lnTo>
                    <a:pt x="794459" y="1210833"/>
                  </a:lnTo>
                  <a:lnTo>
                    <a:pt x="785736" y="1221149"/>
                  </a:lnTo>
                  <a:close/>
                </a:path>
                <a:path w="4329430" h="1268095">
                  <a:moveTo>
                    <a:pt x="795160" y="1224631"/>
                  </a:moveTo>
                  <a:lnTo>
                    <a:pt x="794870" y="1210985"/>
                  </a:lnTo>
                  <a:lnTo>
                    <a:pt x="800836" y="1213189"/>
                  </a:lnTo>
                  <a:lnTo>
                    <a:pt x="795160" y="1224631"/>
                  </a:lnTo>
                  <a:close/>
                </a:path>
                <a:path w="4329430" h="1268095">
                  <a:moveTo>
                    <a:pt x="58682" y="966095"/>
                  </a:moveTo>
                  <a:lnTo>
                    <a:pt x="50036" y="962901"/>
                  </a:lnTo>
                  <a:lnTo>
                    <a:pt x="54231" y="950912"/>
                  </a:lnTo>
                  <a:lnTo>
                    <a:pt x="66172" y="955323"/>
                  </a:lnTo>
                  <a:lnTo>
                    <a:pt x="58682" y="966095"/>
                  </a:lnTo>
                  <a:close/>
                </a:path>
                <a:path w="4329430" h="1268095">
                  <a:moveTo>
                    <a:pt x="761981" y="1225913"/>
                  </a:moveTo>
                  <a:lnTo>
                    <a:pt x="75087" y="972155"/>
                  </a:lnTo>
                  <a:lnTo>
                    <a:pt x="79736" y="960334"/>
                  </a:lnTo>
                  <a:lnTo>
                    <a:pt x="771527" y="1215900"/>
                  </a:lnTo>
                  <a:lnTo>
                    <a:pt x="761981" y="1225913"/>
                  </a:lnTo>
                  <a:close/>
                </a:path>
                <a:path w="4329430" h="1268095">
                  <a:moveTo>
                    <a:pt x="50000" y="976427"/>
                  </a:moveTo>
                  <a:lnTo>
                    <a:pt x="36329" y="971376"/>
                  </a:lnTo>
                  <a:lnTo>
                    <a:pt x="42130" y="959980"/>
                  </a:lnTo>
                  <a:lnTo>
                    <a:pt x="56418" y="965259"/>
                  </a:lnTo>
                  <a:lnTo>
                    <a:pt x="50000" y="976427"/>
                  </a:lnTo>
                  <a:close/>
                </a:path>
                <a:path w="4329430" h="1268095">
                  <a:moveTo>
                    <a:pt x="728509" y="1227086"/>
                  </a:moveTo>
                  <a:lnTo>
                    <a:pt x="63100" y="981266"/>
                  </a:lnTo>
                  <a:lnTo>
                    <a:pt x="71217" y="970726"/>
                  </a:lnTo>
                  <a:lnTo>
                    <a:pt x="739751" y="1217700"/>
                  </a:lnTo>
                  <a:lnTo>
                    <a:pt x="728509" y="1227086"/>
                  </a:lnTo>
                  <a:close/>
                </a:path>
                <a:path w="4329430" h="1268095">
                  <a:moveTo>
                    <a:pt x="737816" y="1230524"/>
                  </a:moveTo>
                  <a:lnTo>
                    <a:pt x="734864" y="1229434"/>
                  </a:lnTo>
                  <a:lnTo>
                    <a:pt x="739822" y="1217726"/>
                  </a:lnTo>
                  <a:lnTo>
                    <a:pt x="748933" y="1221092"/>
                  </a:lnTo>
                  <a:lnTo>
                    <a:pt x="737816" y="1230524"/>
                  </a:lnTo>
                  <a:close/>
                </a:path>
                <a:path w="4329430" h="1268095">
                  <a:moveTo>
                    <a:pt x="36046" y="984811"/>
                  </a:moveTo>
                  <a:lnTo>
                    <a:pt x="30940" y="982924"/>
                  </a:lnTo>
                  <a:lnTo>
                    <a:pt x="35918" y="971224"/>
                  </a:lnTo>
                  <a:lnTo>
                    <a:pt x="39953" y="972715"/>
                  </a:lnTo>
                  <a:lnTo>
                    <a:pt x="36046" y="984811"/>
                  </a:lnTo>
                  <a:close/>
                </a:path>
                <a:path w="4329430" h="1268095">
                  <a:moveTo>
                    <a:pt x="41317" y="986758"/>
                  </a:moveTo>
                  <a:lnTo>
                    <a:pt x="40205" y="986347"/>
                  </a:lnTo>
                  <a:lnTo>
                    <a:pt x="42753" y="973749"/>
                  </a:lnTo>
                  <a:lnTo>
                    <a:pt x="45141" y="974632"/>
                  </a:lnTo>
                  <a:lnTo>
                    <a:pt x="41317" y="986758"/>
                  </a:lnTo>
                  <a:close/>
                </a:path>
                <a:path w="4329430" h="1268095">
                  <a:moveTo>
                    <a:pt x="685654" y="1224793"/>
                  </a:moveTo>
                  <a:lnTo>
                    <a:pt x="53706" y="991335"/>
                  </a:lnTo>
                  <a:lnTo>
                    <a:pt x="60310" y="980235"/>
                  </a:lnTo>
                  <a:lnTo>
                    <a:pt x="689929" y="1212833"/>
                  </a:lnTo>
                  <a:lnTo>
                    <a:pt x="685654" y="1224793"/>
                  </a:lnTo>
                  <a:close/>
                </a:path>
                <a:path w="4329430" h="1268095">
                  <a:moveTo>
                    <a:pt x="694540" y="1228076"/>
                  </a:moveTo>
                  <a:lnTo>
                    <a:pt x="697212" y="1215524"/>
                  </a:lnTo>
                  <a:lnTo>
                    <a:pt x="703147" y="1217717"/>
                  </a:lnTo>
                  <a:lnTo>
                    <a:pt x="694540" y="1228076"/>
                  </a:lnTo>
                  <a:close/>
                </a:path>
                <a:path w="4329430" h="1268095">
                  <a:moveTo>
                    <a:pt x="711385" y="1234299"/>
                  </a:moveTo>
                  <a:lnTo>
                    <a:pt x="715248" y="1222187"/>
                  </a:lnTo>
                  <a:lnTo>
                    <a:pt x="715954" y="1222448"/>
                  </a:lnTo>
                  <a:lnTo>
                    <a:pt x="711385" y="1234299"/>
                  </a:lnTo>
                  <a:close/>
                </a:path>
                <a:path w="4329430" h="1268095">
                  <a:moveTo>
                    <a:pt x="722083" y="1238251"/>
                  </a:moveTo>
                  <a:lnTo>
                    <a:pt x="720312" y="1237597"/>
                  </a:lnTo>
                  <a:lnTo>
                    <a:pt x="726810" y="1226459"/>
                  </a:lnTo>
                  <a:lnTo>
                    <a:pt x="722083" y="1238251"/>
                  </a:lnTo>
                  <a:close/>
                </a:path>
                <a:path w="4329430" h="1268095">
                  <a:moveTo>
                    <a:pt x="32453" y="997022"/>
                  </a:moveTo>
                  <a:lnTo>
                    <a:pt x="29668" y="995993"/>
                  </a:lnTo>
                  <a:lnTo>
                    <a:pt x="30446" y="982742"/>
                  </a:lnTo>
                  <a:lnTo>
                    <a:pt x="38394" y="985678"/>
                  </a:lnTo>
                  <a:lnTo>
                    <a:pt x="32453" y="997022"/>
                  </a:lnTo>
                  <a:close/>
                </a:path>
                <a:path w="4329430" h="1268095">
                  <a:moveTo>
                    <a:pt x="655554" y="1227212"/>
                  </a:moveTo>
                  <a:lnTo>
                    <a:pt x="45943" y="1002006"/>
                  </a:lnTo>
                  <a:lnTo>
                    <a:pt x="51750" y="990612"/>
                  </a:lnTo>
                  <a:lnTo>
                    <a:pt x="664646" y="1217032"/>
                  </a:lnTo>
                  <a:lnTo>
                    <a:pt x="655554" y="1227212"/>
                  </a:lnTo>
                  <a:close/>
                </a:path>
                <a:path w="4329430" h="1268095">
                  <a:moveTo>
                    <a:pt x="668151" y="1231866"/>
                  </a:moveTo>
                  <a:lnTo>
                    <a:pt x="663418" y="1230117"/>
                  </a:lnTo>
                  <a:lnTo>
                    <a:pt x="664646" y="1217032"/>
                  </a:lnTo>
                  <a:lnTo>
                    <a:pt x="674955" y="1220841"/>
                  </a:lnTo>
                  <a:lnTo>
                    <a:pt x="668151" y="1231866"/>
                  </a:lnTo>
                  <a:close/>
                </a:path>
                <a:path w="4329430" h="1268095">
                  <a:moveTo>
                    <a:pt x="27656" y="1008789"/>
                  </a:moveTo>
                  <a:lnTo>
                    <a:pt x="19193" y="1005663"/>
                  </a:lnTo>
                  <a:lnTo>
                    <a:pt x="22766" y="993444"/>
                  </a:lnTo>
                  <a:lnTo>
                    <a:pt x="35351" y="998093"/>
                  </a:lnTo>
                  <a:lnTo>
                    <a:pt x="27656" y="1008789"/>
                  </a:lnTo>
                  <a:close/>
                </a:path>
                <a:path w="4329430" h="1268095">
                  <a:moveTo>
                    <a:pt x="616073" y="1226166"/>
                  </a:moveTo>
                  <a:lnTo>
                    <a:pt x="36289" y="1011978"/>
                  </a:lnTo>
                  <a:lnTo>
                    <a:pt x="43880" y="1001244"/>
                  </a:lnTo>
                  <a:lnTo>
                    <a:pt x="626555" y="1216499"/>
                  </a:lnTo>
                  <a:lnTo>
                    <a:pt x="625718" y="1219392"/>
                  </a:lnTo>
                  <a:lnTo>
                    <a:pt x="616073" y="1226166"/>
                  </a:lnTo>
                  <a:close/>
                </a:path>
                <a:path w="4329430" h="1268095">
                  <a:moveTo>
                    <a:pt x="625718" y="1219392"/>
                  </a:moveTo>
                  <a:lnTo>
                    <a:pt x="626555" y="1216499"/>
                  </a:lnTo>
                  <a:lnTo>
                    <a:pt x="628410" y="1217185"/>
                  </a:lnTo>
                  <a:lnTo>
                    <a:pt x="628327" y="1217560"/>
                  </a:lnTo>
                  <a:lnTo>
                    <a:pt x="625718" y="1219392"/>
                  </a:lnTo>
                  <a:close/>
                </a:path>
                <a:path w="4329430" h="1268095">
                  <a:moveTo>
                    <a:pt x="628387" y="1217518"/>
                  </a:moveTo>
                  <a:lnTo>
                    <a:pt x="628422" y="1217189"/>
                  </a:lnTo>
                  <a:lnTo>
                    <a:pt x="628706" y="1217294"/>
                  </a:lnTo>
                  <a:lnTo>
                    <a:pt x="628387" y="1217518"/>
                  </a:lnTo>
                  <a:close/>
                </a:path>
                <a:path w="4329430" h="1268095">
                  <a:moveTo>
                    <a:pt x="628385" y="1230714"/>
                  </a:moveTo>
                  <a:lnTo>
                    <a:pt x="627067" y="1230227"/>
                  </a:lnTo>
                  <a:lnTo>
                    <a:pt x="628387" y="1217518"/>
                  </a:lnTo>
                  <a:lnTo>
                    <a:pt x="628706" y="1217294"/>
                  </a:lnTo>
                  <a:lnTo>
                    <a:pt x="634188" y="1219319"/>
                  </a:lnTo>
                  <a:lnTo>
                    <a:pt x="628385" y="1230714"/>
                  </a:lnTo>
                  <a:close/>
                </a:path>
                <a:path w="4329430" h="1268095">
                  <a:moveTo>
                    <a:pt x="641276" y="1235477"/>
                  </a:moveTo>
                  <a:lnTo>
                    <a:pt x="633697" y="1232677"/>
                  </a:lnTo>
                  <a:lnTo>
                    <a:pt x="638341" y="1220853"/>
                  </a:lnTo>
                  <a:lnTo>
                    <a:pt x="646499" y="1223867"/>
                  </a:lnTo>
                  <a:lnTo>
                    <a:pt x="641276" y="1235477"/>
                  </a:lnTo>
                  <a:close/>
                </a:path>
                <a:path w="4329430" h="1268095">
                  <a:moveTo>
                    <a:pt x="625653" y="1229705"/>
                  </a:moveTo>
                  <a:lnTo>
                    <a:pt x="623018" y="1228732"/>
                  </a:lnTo>
                  <a:lnTo>
                    <a:pt x="625718" y="1219392"/>
                  </a:lnTo>
                  <a:lnTo>
                    <a:pt x="628327" y="1217560"/>
                  </a:lnTo>
                  <a:lnTo>
                    <a:pt x="625653" y="1229705"/>
                  </a:lnTo>
                  <a:close/>
                </a:path>
                <a:path w="4329430" h="1268095">
                  <a:moveTo>
                    <a:pt x="16436" y="1018183"/>
                  </a:moveTo>
                  <a:lnTo>
                    <a:pt x="14501" y="1017468"/>
                  </a:lnTo>
                  <a:lnTo>
                    <a:pt x="21784" y="1006620"/>
                  </a:lnTo>
                  <a:lnTo>
                    <a:pt x="16436" y="1018183"/>
                  </a:lnTo>
                  <a:close/>
                </a:path>
                <a:path w="4329430" h="1268095">
                  <a:moveTo>
                    <a:pt x="599402" y="1233546"/>
                  </a:moveTo>
                  <a:lnTo>
                    <a:pt x="27347" y="1022214"/>
                  </a:lnTo>
                  <a:lnTo>
                    <a:pt x="30843" y="1009966"/>
                  </a:lnTo>
                  <a:lnTo>
                    <a:pt x="602401" y="1221115"/>
                  </a:lnTo>
                  <a:lnTo>
                    <a:pt x="601791" y="1228382"/>
                  </a:lnTo>
                  <a:lnTo>
                    <a:pt x="599402" y="1233546"/>
                  </a:lnTo>
                  <a:close/>
                </a:path>
                <a:path w="4329430" h="1268095">
                  <a:moveTo>
                    <a:pt x="601791" y="1228382"/>
                  </a:moveTo>
                  <a:lnTo>
                    <a:pt x="602401" y="1221115"/>
                  </a:lnTo>
                  <a:lnTo>
                    <a:pt x="604752" y="1221984"/>
                  </a:lnTo>
                  <a:lnTo>
                    <a:pt x="601791" y="1228382"/>
                  </a:lnTo>
                  <a:close/>
                </a:path>
                <a:path w="4329430" h="1268095">
                  <a:moveTo>
                    <a:pt x="601299" y="1234247"/>
                  </a:moveTo>
                  <a:lnTo>
                    <a:pt x="601791" y="1228382"/>
                  </a:lnTo>
                  <a:lnTo>
                    <a:pt x="604752" y="1221984"/>
                  </a:lnTo>
                  <a:lnTo>
                    <a:pt x="610560" y="1224129"/>
                  </a:lnTo>
                  <a:lnTo>
                    <a:pt x="601299" y="1234247"/>
                  </a:lnTo>
                  <a:close/>
                </a:path>
                <a:path w="4329430" h="1268095">
                  <a:moveTo>
                    <a:pt x="19405" y="1032819"/>
                  </a:moveTo>
                  <a:lnTo>
                    <a:pt x="9522" y="1029168"/>
                  </a:lnTo>
                  <a:lnTo>
                    <a:pt x="13923" y="1017255"/>
                  </a:lnTo>
                  <a:lnTo>
                    <a:pt x="22983" y="1020601"/>
                  </a:lnTo>
                  <a:lnTo>
                    <a:pt x="19405" y="1032819"/>
                  </a:lnTo>
                  <a:close/>
                </a:path>
                <a:path w="4329430" h="1268095">
                  <a:moveTo>
                    <a:pt x="577461" y="1238979"/>
                  </a:moveTo>
                  <a:lnTo>
                    <a:pt x="22494" y="1033960"/>
                  </a:lnTo>
                  <a:lnTo>
                    <a:pt x="29941" y="1023172"/>
                  </a:lnTo>
                  <a:lnTo>
                    <a:pt x="583053" y="1227506"/>
                  </a:lnTo>
                  <a:lnTo>
                    <a:pt x="577461" y="1238979"/>
                  </a:lnTo>
                  <a:close/>
                </a:path>
                <a:path w="4329430" h="1268095">
                  <a:moveTo>
                    <a:pt x="598711" y="1246830"/>
                  </a:moveTo>
                  <a:lnTo>
                    <a:pt x="591417" y="1244135"/>
                  </a:lnTo>
                  <a:lnTo>
                    <a:pt x="594912" y="1231887"/>
                  </a:lnTo>
                  <a:lnTo>
                    <a:pt x="596851" y="1232604"/>
                  </a:lnTo>
                  <a:lnTo>
                    <a:pt x="598711" y="1246830"/>
                  </a:lnTo>
                  <a:close/>
                </a:path>
                <a:path w="4329430" h="1268095">
                  <a:moveTo>
                    <a:pt x="529578" y="1234829"/>
                  </a:moveTo>
                  <a:lnTo>
                    <a:pt x="16199" y="1045173"/>
                  </a:lnTo>
                  <a:lnTo>
                    <a:pt x="19076" y="1032697"/>
                  </a:lnTo>
                  <a:lnTo>
                    <a:pt x="542296" y="1225989"/>
                  </a:lnTo>
                  <a:lnTo>
                    <a:pt x="529578" y="1234829"/>
                  </a:lnTo>
                  <a:close/>
                </a:path>
                <a:path w="4329430" h="1268095">
                  <a:moveTo>
                    <a:pt x="498951" y="1237054"/>
                  </a:moveTo>
                  <a:lnTo>
                    <a:pt x="14927" y="1058242"/>
                  </a:lnTo>
                  <a:lnTo>
                    <a:pt x="17722" y="1045736"/>
                  </a:lnTo>
                  <a:lnTo>
                    <a:pt x="509192" y="1227298"/>
                  </a:lnTo>
                  <a:lnTo>
                    <a:pt x="498951" y="1237054"/>
                  </a:lnTo>
                  <a:close/>
                </a:path>
                <a:path w="4329430" h="1268095">
                  <a:moveTo>
                    <a:pt x="513856" y="1242560"/>
                  </a:moveTo>
                  <a:lnTo>
                    <a:pt x="509534" y="1240963"/>
                  </a:lnTo>
                  <a:lnTo>
                    <a:pt x="512280" y="1228439"/>
                  </a:lnTo>
                  <a:lnTo>
                    <a:pt x="517509" y="1230370"/>
                  </a:lnTo>
                  <a:lnTo>
                    <a:pt x="513856" y="1242560"/>
                  </a:lnTo>
                  <a:close/>
                </a:path>
                <a:path w="4329430" h="1268095">
                  <a:moveTo>
                    <a:pt x="538099" y="1251516"/>
                  </a:moveTo>
                  <a:lnTo>
                    <a:pt x="543027" y="1239798"/>
                  </a:lnTo>
                  <a:lnTo>
                    <a:pt x="546074" y="1240923"/>
                  </a:lnTo>
                  <a:lnTo>
                    <a:pt x="538099" y="1251516"/>
                  </a:lnTo>
                  <a:close/>
                </a:path>
                <a:path w="4329430" h="1268095">
                  <a:moveTo>
                    <a:pt x="468156" y="1239216"/>
                  </a:moveTo>
                  <a:lnTo>
                    <a:pt x="13655" y="1071311"/>
                  </a:lnTo>
                  <a:lnTo>
                    <a:pt x="16079" y="1058668"/>
                  </a:lnTo>
                  <a:lnTo>
                    <a:pt x="473294" y="1227575"/>
                  </a:lnTo>
                  <a:lnTo>
                    <a:pt x="468156" y="1239216"/>
                  </a:lnTo>
                  <a:close/>
                </a:path>
                <a:path w="4329430" h="1268095">
                  <a:moveTo>
                    <a:pt x="476841" y="1242425"/>
                  </a:moveTo>
                  <a:lnTo>
                    <a:pt x="474491" y="1241556"/>
                  </a:lnTo>
                  <a:lnTo>
                    <a:pt x="477163" y="1229005"/>
                  </a:lnTo>
                  <a:lnTo>
                    <a:pt x="480663" y="1230297"/>
                  </a:lnTo>
                  <a:lnTo>
                    <a:pt x="476841" y="1242425"/>
                  </a:lnTo>
                  <a:close/>
                </a:path>
                <a:path w="4329430" h="1268095">
                  <a:moveTo>
                    <a:pt x="483514" y="1244890"/>
                  </a:moveTo>
                  <a:lnTo>
                    <a:pt x="477990" y="1242849"/>
                  </a:lnTo>
                  <a:lnTo>
                    <a:pt x="480663" y="1230297"/>
                  </a:lnTo>
                  <a:lnTo>
                    <a:pt x="486386" y="1232412"/>
                  </a:lnTo>
                  <a:lnTo>
                    <a:pt x="486293" y="1233368"/>
                  </a:lnTo>
                  <a:lnTo>
                    <a:pt x="483514" y="1244890"/>
                  </a:lnTo>
                  <a:close/>
                </a:path>
                <a:path w="4329430" h="1268095">
                  <a:moveTo>
                    <a:pt x="485116" y="1245482"/>
                  </a:moveTo>
                  <a:lnTo>
                    <a:pt x="486293" y="1233368"/>
                  </a:lnTo>
                  <a:lnTo>
                    <a:pt x="486513" y="1232459"/>
                  </a:lnTo>
                  <a:lnTo>
                    <a:pt x="485116" y="1245482"/>
                  </a:lnTo>
                  <a:close/>
                </a:path>
                <a:path w="4329430" h="1268095">
                  <a:moveTo>
                    <a:pt x="433945" y="1240116"/>
                  </a:moveTo>
                  <a:lnTo>
                    <a:pt x="17572" y="1086297"/>
                  </a:lnTo>
                  <a:lnTo>
                    <a:pt x="16455" y="1072346"/>
                  </a:lnTo>
                  <a:lnTo>
                    <a:pt x="439168" y="1228507"/>
                  </a:lnTo>
                  <a:lnTo>
                    <a:pt x="433945" y="1240116"/>
                  </a:lnTo>
                  <a:close/>
                </a:path>
                <a:path w="4329430" h="1268095">
                  <a:moveTo>
                    <a:pt x="11071" y="1097434"/>
                  </a:moveTo>
                  <a:lnTo>
                    <a:pt x="15265" y="1085445"/>
                  </a:lnTo>
                  <a:lnTo>
                    <a:pt x="22801" y="1088229"/>
                  </a:lnTo>
                  <a:lnTo>
                    <a:pt x="11071" y="1097434"/>
                  </a:lnTo>
                  <a:close/>
                </a:path>
                <a:path w="4329430" h="1268095">
                  <a:moveTo>
                    <a:pt x="422750" y="1249520"/>
                  </a:moveTo>
                  <a:lnTo>
                    <a:pt x="16218" y="1099336"/>
                  </a:lnTo>
                  <a:lnTo>
                    <a:pt x="22801" y="1088229"/>
                  </a:lnTo>
                  <a:lnTo>
                    <a:pt x="425543" y="1237013"/>
                  </a:lnTo>
                  <a:lnTo>
                    <a:pt x="422750" y="1249520"/>
                  </a:lnTo>
                  <a:close/>
                </a:path>
                <a:path w="4329430" h="1268095">
                  <a:moveTo>
                    <a:pt x="6217" y="1109180"/>
                  </a:moveTo>
                  <a:lnTo>
                    <a:pt x="0" y="1106883"/>
                  </a:lnTo>
                  <a:lnTo>
                    <a:pt x="3083" y="1094483"/>
                  </a:lnTo>
                  <a:lnTo>
                    <a:pt x="9382" y="1096811"/>
                  </a:lnTo>
                  <a:lnTo>
                    <a:pt x="6217" y="1109180"/>
                  </a:lnTo>
                  <a:close/>
                </a:path>
                <a:path w="4329430" h="1268095">
                  <a:moveTo>
                    <a:pt x="11122" y="1107291"/>
                  </a:moveTo>
                  <a:lnTo>
                    <a:pt x="9382" y="1096811"/>
                  </a:lnTo>
                  <a:lnTo>
                    <a:pt x="13871" y="1098469"/>
                  </a:lnTo>
                  <a:lnTo>
                    <a:pt x="11122" y="1107291"/>
                  </a:lnTo>
                  <a:close/>
                </a:path>
                <a:path w="4329430" h="1268095">
                  <a:moveTo>
                    <a:pt x="370709" y="1243833"/>
                  </a:moveTo>
                  <a:lnTo>
                    <a:pt x="17026" y="1113173"/>
                  </a:lnTo>
                  <a:lnTo>
                    <a:pt x="19018" y="1100370"/>
                  </a:lnTo>
                  <a:lnTo>
                    <a:pt x="380254" y="1233820"/>
                  </a:lnTo>
                  <a:lnTo>
                    <a:pt x="370709" y="1243833"/>
                  </a:lnTo>
                  <a:close/>
                </a:path>
                <a:path w="4329430" h="1268095">
                  <a:moveTo>
                    <a:pt x="381208" y="1247712"/>
                  </a:moveTo>
                  <a:lnTo>
                    <a:pt x="377750" y="1246435"/>
                  </a:lnTo>
                  <a:lnTo>
                    <a:pt x="380254" y="1233820"/>
                  </a:lnTo>
                  <a:lnTo>
                    <a:pt x="384860" y="1235522"/>
                  </a:lnTo>
                  <a:lnTo>
                    <a:pt x="381208" y="1247712"/>
                  </a:lnTo>
                  <a:close/>
                </a:path>
                <a:path w="4329430" h="1268095">
                  <a:moveTo>
                    <a:pt x="390589" y="1251178"/>
                  </a:moveTo>
                  <a:lnTo>
                    <a:pt x="384254" y="1248837"/>
                  </a:lnTo>
                  <a:lnTo>
                    <a:pt x="387295" y="1236422"/>
                  </a:lnTo>
                  <a:lnTo>
                    <a:pt x="393833" y="1238837"/>
                  </a:lnTo>
                  <a:lnTo>
                    <a:pt x="390589" y="1251178"/>
                  </a:lnTo>
                  <a:close/>
                </a:path>
                <a:path w="4329430" h="1268095">
                  <a:moveTo>
                    <a:pt x="402364" y="1255527"/>
                  </a:moveTo>
                  <a:lnTo>
                    <a:pt x="400066" y="1254678"/>
                  </a:lnTo>
                  <a:lnTo>
                    <a:pt x="404583" y="1242808"/>
                  </a:lnTo>
                  <a:lnTo>
                    <a:pt x="410529" y="1245005"/>
                  </a:lnTo>
                  <a:lnTo>
                    <a:pt x="402364" y="1255527"/>
                  </a:lnTo>
                  <a:close/>
                </a:path>
                <a:path w="4329430" h="1268095">
                  <a:moveTo>
                    <a:pt x="11776" y="1111234"/>
                  </a:moveTo>
                  <a:lnTo>
                    <a:pt x="10087" y="1110610"/>
                  </a:lnTo>
                  <a:lnTo>
                    <a:pt x="11122" y="1107291"/>
                  </a:lnTo>
                  <a:lnTo>
                    <a:pt x="11776" y="1111234"/>
                  </a:lnTo>
                  <a:close/>
                </a:path>
                <a:path w="4329430" h="1268095">
                  <a:moveTo>
                    <a:pt x="352750" y="1250738"/>
                  </a:moveTo>
                  <a:lnTo>
                    <a:pt x="17210" y="1126780"/>
                  </a:lnTo>
                  <a:lnTo>
                    <a:pt x="20392" y="1114417"/>
                  </a:lnTo>
                  <a:lnTo>
                    <a:pt x="356040" y="1238414"/>
                  </a:lnTo>
                  <a:lnTo>
                    <a:pt x="352750" y="1250738"/>
                  </a:lnTo>
                  <a:close/>
                </a:path>
                <a:path w="4329430" h="1268095">
                  <a:moveTo>
                    <a:pt x="379684" y="1260688"/>
                  </a:moveTo>
                  <a:lnTo>
                    <a:pt x="377376" y="1259835"/>
                  </a:lnTo>
                  <a:lnTo>
                    <a:pt x="382030" y="1248016"/>
                  </a:lnTo>
                  <a:lnTo>
                    <a:pt x="387385" y="1249994"/>
                  </a:lnTo>
                  <a:lnTo>
                    <a:pt x="379684" y="1260688"/>
                  </a:lnTo>
                  <a:close/>
                </a:path>
                <a:path w="4329430" h="1268095">
                  <a:moveTo>
                    <a:pt x="315268" y="1250430"/>
                  </a:moveTo>
                  <a:lnTo>
                    <a:pt x="14003" y="1139134"/>
                  </a:lnTo>
                  <a:lnTo>
                    <a:pt x="16511" y="1126522"/>
                  </a:lnTo>
                  <a:lnTo>
                    <a:pt x="320475" y="1238815"/>
                  </a:lnTo>
                  <a:lnTo>
                    <a:pt x="315268" y="1250430"/>
                  </a:lnTo>
                  <a:close/>
                </a:path>
                <a:path w="4329430" h="1268095">
                  <a:moveTo>
                    <a:pt x="281284" y="1251414"/>
                  </a:moveTo>
                  <a:lnTo>
                    <a:pt x="29816" y="1158515"/>
                  </a:lnTo>
                  <a:lnTo>
                    <a:pt x="29526" y="1144869"/>
                  </a:lnTo>
                  <a:lnTo>
                    <a:pt x="295035" y="1242955"/>
                  </a:lnTo>
                  <a:lnTo>
                    <a:pt x="281284" y="1251414"/>
                  </a:lnTo>
                  <a:close/>
                </a:path>
                <a:path w="4329430" h="1268095">
                  <a:moveTo>
                    <a:pt x="29327" y="1171873"/>
                  </a:moveTo>
                  <a:lnTo>
                    <a:pt x="23521" y="1169728"/>
                  </a:lnTo>
                  <a:lnTo>
                    <a:pt x="28581" y="1158059"/>
                  </a:lnTo>
                  <a:lnTo>
                    <a:pt x="33069" y="1159717"/>
                  </a:lnTo>
                  <a:lnTo>
                    <a:pt x="29327" y="1171873"/>
                  </a:lnTo>
                  <a:close/>
                </a:path>
                <a:path w="4329430" h="1268095">
                  <a:moveTo>
                    <a:pt x="243036" y="1250823"/>
                  </a:moveTo>
                  <a:lnTo>
                    <a:pt x="36475" y="1174514"/>
                  </a:lnTo>
                  <a:lnTo>
                    <a:pt x="34765" y="1160343"/>
                  </a:lnTo>
                  <a:lnTo>
                    <a:pt x="254152" y="1241391"/>
                  </a:lnTo>
                  <a:lnTo>
                    <a:pt x="243036" y="1250823"/>
                  </a:lnTo>
                  <a:close/>
                </a:path>
                <a:path w="4329430" h="1268095">
                  <a:moveTo>
                    <a:pt x="30403" y="1185810"/>
                  </a:moveTo>
                  <a:lnTo>
                    <a:pt x="22456" y="1182874"/>
                  </a:lnTo>
                  <a:lnTo>
                    <a:pt x="27803" y="1171310"/>
                  </a:lnTo>
                  <a:lnTo>
                    <a:pt x="36945" y="1174687"/>
                  </a:lnTo>
                  <a:lnTo>
                    <a:pt x="30403" y="1185810"/>
                  </a:lnTo>
                  <a:close/>
                </a:path>
                <a:path w="4329430" h="1268095">
                  <a:moveTo>
                    <a:pt x="193056" y="1245898"/>
                  </a:moveTo>
                  <a:lnTo>
                    <a:pt x="53387" y="1194300"/>
                  </a:lnTo>
                  <a:lnTo>
                    <a:pt x="49143" y="1179194"/>
                  </a:lnTo>
                  <a:lnTo>
                    <a:pt x="198068" y="1234211"/>
                  </a:lnTo>
                  <a:lnTo>
                    <a:pt x="193056" y="1245898"/>
                  </a:lnTo>
                  <a:close/>
                </a:path>
                <a:path w="4329430" h="1268095">
                  <a:moveTo>
                    <a:pt x="195406" y="1246766"/>
                  </a:moveTo>
                  <a:lnTo>
                    <a:pt x="198975" y="1234546"/>
                  </a:lnTo>
                  <a:lnTo>
                    <a:pt x="203676" y="1236282"/>
                  </a:lnTo>
                  <a:lnTo>
                    <a:pt x="195406" y="1246766"/>
                  </a:lnTo>
                  <a:close/>
                </a:path>
                <a:path w="4329430" h="1268095">
                  <a:moveTo>
                    <a:pt x="214138" y="1253686"/>
                  </a:moveTo>
                  <a:lnTo>
                    <a:pt x="207054" y="1251069"/>
                  </a:lnTo>
                  <a:lnTo>
                    <a:pt x="205858" y="1237088"/>
                  </a:lnTo>
                  <a:lnTo>
                    <a:pt x="219118" y="1241987"/>
                  </a:lnTo>
                  <a:lnTo>
                    <a:pt x="214138" y="1253686"/>
                  </a:lnTo>
                  <a:close/>
                </a:path>
                <a:path w="4329430" h="1268095">
                  <a:moveTo>
                    <a:pt x="228547" y="1259009"/>
                  </a:moveTo>
                  <a:lnTo>
                    <a:pt x="225216" y="1257779"/>
                  </a:lnTo>
                  <a:lnTo>
                    <a:pt x="222818" y="1243354"/>
                  </a:lnTo>
                  <a:lnTo>
                    <a:pt x="235995" y="1248222"/>
                  </a:lnTo>
                  <a:lnTo>
                    <a:pt x="228547" y="1259009"/>
                  </a:lnTo>
                  <a:close/>
                </a:path>
                <a:path w="4329430" h="1268095">
                  <a:moveTo>
                    <a:pt x="58580" y="1209758"/>
                  </a:moveTo>
                  <a:lnTo>
                    <a:pt x="44663" y="1204617"/>
                  </a:lnTo>
                  <a:lnTo>
                    <a:pt x="50011" y="1193053"/>
                  </a:lnTo>
                  <a:lnTo>
                    <a:pt x="54992" y="1194894"/>
                  </a:lnTo>
                  <a:lnTo>
                    <a:pt x="58580" y="1209758"/>
                  </a:lnTo>
                  <a:close/>
                </a:path>
                <a:path w="4329430" h="1268095">
                  <a:moveTo>
                    <a:pt x="187832" y="1257507"/>
                  </a:moveTo>
                  <a:lnTo>
                    <a:pt x="58580" y="1209758"/>
                  </a:lnTo>
                  <a:lnTo>
                    <a:pt x="61169" y="1197176"/>
                  </a:lnTo>
                  <a:lnTo>
                    <a:pt x="192318" y="1245625"/>
                  </a:lnTo>
                  <a:lnTo>
                    <a:pt x="187832" y="1257507"/>
                  </a:lnTo>
                  <a:close/>
                </a:path>
                <a:path w="4329430" h="1268095">
                  <a:moveTo>
                    <a:pt x="54508" y="1221793"/>
                  </a:moveTo>
                  <a:lnTo>
                    <a:pt x="57550" y="1209378"/>
                  </a:lnTo>
                  <a:lnTo>
                    <a:pt x="59650" y="1210153"/>
                  </a:lnTo>
                  <a:lnTo>
                    <a:pt x="54508" y="1221793"/>
                  </a:lnTo>
                  <a:close/>
                </a:path>
                <a:path w="4329430" h="1268095">
                  <a:moveTo>
                    <a:pt x="115242" y="1244229"/>
                  </a:moveTo>
                  <a:lnTo>
                    <a:pt x="97703" y="1237750"/>
                  </a:lnTo>
                  <a:lnTo>
                    <a:pt x="96379" y="1223722"/>
                  </a:lnTo>
                  <a:lnTo>
                    <a:pt x="127422" y="1235190"/>
                  </a:lnTo>
                  <a:lnTo>
                    <a:pt x="115242" y="1244229"/>
                  </a:lnTo>
                  <a:close/>
                </a:path>
                <a:path w="4329430" h="1268095">
                  <a:moveTo>
                    <a:pt x="173248" y="1265658"/>
                  </a:moveTo>
                  <a:lnTo>
                    <a:pt x="169706" y="1264350"/>
                  </a:lnTo>
                  <a:lnTo>
                    <a:pt x="175467" y="1252939"/>
                  </a:lnTo>
                  <a:lnTo>
                    <a:pt x="177153" y="1253562"/>
                  </a:lnTo>
                  <a:lnTo>
                    <a:pt x="173248" y="1265658"/>
                  </a:lnTo>
                  <a:close/>
                </a:path>
                <a:path w="4329430" h="1268095">
                  <a:moveTo>
                    <a:pt x="178887" y="1267742"/>
                  </a:moveTo>
                  <a:lnTo>
                    <a:pt x="180695" y="1254871"/>
                  </a:lnTo>
                  <a:lnTo>
                    <a:pt x="184110" y="1256132"/>
                  </a:lnTo>
                  <a:lnTo>
                    <a:pt x="178887" y="1267742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3155" y="0"/>
              <a:ext cx="3974885" cy="1283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11712" y="931285"/>
              <a:ext cx="7769225" cy="5005705"/>
            </a:xfrm>
            <a:custGeom>
              <a:avLst/>
              <a:gdLst/>
              <a:ahLst/>
              <a:cxnLst/>
              <a:rect l="l" t="t" r="r" b="b"/>
              <a:pathLst>
                <a:path w="7769225" h="5005705">
                  <a:moveTo>
                    <a:pt x="1047216" y="4466869"/>
                  </a:moveTo>
                  <a:lnTo>
                    <a:pt x="1047191" y="4466133"/>
                  </a:lnTo>
                  <a:lnTo>
                    <a:pt x="981379" y="4460100"/>
                  </a:lnTo>
                  <a:lnTo>
                    <a:pt x="919403" y="4453344"/>
                  </a:lnTo>
                  <a:lnTo>
                    <a:pt x="863828" y="4445736"/>
                  </a:lnTo>
                  <a:lnTo>
                    <a:pt x="814222" y="4436884"/>
                  </a:lnTo>
                  <a:lnTo>
                    <a:pt x="770153" y="4426369"/>
                  </a:lnTo>
                  <a:lnTo>
                    <a:pt x="731202" y="4413821"/>
                  </a:lnTo>
                  <a:lnTo>
                    <a:pt x="666953" y="4380966"/>
                  </a:lnTo>
                  <a:lnTo>
                    <a:pt x="618083" y="4335145"/>
                  </a:lnTo>
                  <a:lnTo>
                    <a:pt x="581164" y="4273143"/>
                  </a:lnTo>
                  <a:lnTo>
                    <a:pt x="566140" y="4235081"/>
                  </a:lnTo>
                  <a:lnTo>
                    <a:pt x="552818" y="4191787"/>
                  </a:lnTo>
                  <a:lnTo>
                    <a:pt x="540791" y="4142841"/>
                  </a:lnTo>
                  <a:lnTo>
                    <a:pt x="529628" y="4087876"/>
                  </a:lnTo>
                  <a:lnTo>
                    <a:pt x="518896" y="4026458"/>
                  </a:lnTo>
                  <a:lnTo>
                    <a:pt x="508177" y="3958209"/>
                  </a:lnTo>
                  <a:lnTo>
                    <a:pt x="501878" y="4027005"/>
                  </a:lnTo>
                  <a:lnTo>
                    <a:pt x="495122" y="4088981"/>
                  </a:lnTo>
                  <a:lnTo>
                    <a:pt x="487514" y="4144556"/>
                  </a:lnTo>
                  <a:lnTo>
                    <a:pt x="478663" y="4194175"/>
                  </a:lnTo>
                  <a:lnTo>
                    <a:pt x="468160" y="4238231"/>
                  </a:lnTo>
                  <a:lnTo>
                    <a:pt x="455599" y="4277182"/>
                  </a:lnTo>
                  <a:lnTo>
                    <a:pt x="422757" y="4341431"/>
                  </a:lnTo>
                  <a:lnTo>
                    <a:pt x="376923" y="4390301"/>
                  </a:lnTo>
                  <a:lnTo>
                    <a:pt x="314921" y="4427220"/>
                  </a:lnTo>
                  <a:lnTo>
                    <a:pt x="276860" y="4442257"/>
                  </a:lnTo>
                  <a:lnTo>
                    <a:pt x="233565" y="4455566"/>
                  </a:lnTo>
                  <a:lnTo>
                    <a:pt x="184632" y="4467606"/>
                  </a:lnTo>
                  <a:lnTo>
                    <a:pt x="129654" y="4478769"/>
                  </a:lnTo>
                  <a:lnTo>
                    <a:pt x="68237" y="4489488"/>
                  </a:lnTo>
                  <a:lnTo>
                    <a:pt x="0" y="4500207"/>
                  </a:lnTo>
                  <a:lnTo>
                    <a:pt x="71094" y="4506734"/>
                  </a:lnTo>
                  <a:lnTo>
                    <a:pt x="132715" y="4513504"/>
                  </a:lnTo>
                  <a:lnTo>
                    <a:pt x="187972" y="4521124"/>
                  </a:lnTo>
                  <a:lnTo>
                    <a:pt x="237312" y="4530014"/>
                  </a:lnTo>
                  <a:lnTo>
                    <a:pt x="281139" y="4540542"/>
                  </a:lnTo>
                  <a:lnTo>
                    <a:pt x="319874" y="4553140"/>
                  </a:lnTo>
                  <a:lnTo>
                    <a:pt x="383794" y="4586046"/>
                  </a:lnTo>
                  <a:lnTo>
                    <a:pt x="432435" y="4631918"/>
                  </a:lnTo>
                  <a:lnTo>
                    <a:pt x="469201" y="4693907"/>
                  </a:lnTo>
                  <a:lnTo>
                    <a:pt x="484174" y="4731944"/>
                  </a:lnTo>
                  <a:lnTo>
                    <a:pt x="497459" y="4775212"/>
                  </a:lnTo>
                  <a:lnTo>
                    <a:pt x="509460" y="4824082"/>
                  </a:lnTo>
                  <a:lnTo>
                    <a:pt x="520547" y="4878743"/>
                  </a:lnTo>
                  <a:lnTo>
                    <a:pt x="531279" y="4940147"/>
                  </a:lnTo>
                  <a:lnTo>
                    <a:pt x="541528" y="5005425"/>
                  </a:lnTo>
                  <a:lnTo>
                    <a:pt x="542264" y="5005400"/>
                  </a:lnTo>
                  <a:lnTo>
                    <a:pt x="548284" y="4939741"/>
                  </a:lnTo>
                  <a:lnTo>
                    <a:pt x="555015" y="4877867"/>
                  </a:lnTo>
                  <a:lnTo>
                    <a:pt x="562648" y="4822050"/>
                  </a:lnTo>
                  <a:lnTo>
                    <a:pt x="571512" y="4772431"/>
                  </a:lnTo>
                  <a:lnTo>
                    <a:pt x="582015" y="4728375"/>
                  </a:lnTo>
                  <a:lnTo>
                    <a:pt x="594575" y="4689424"/>
                  </a:lnTo>
                  <a:lnTo>
                    <a:pt x="627418" y="4625175"/>
                  </a:lnTo>
                  <a:lnTo>
                    <a:pt x="673252" y="4576305"/>
                  </a:lnTo>
                  <a:lnTo>
                    <a:pt x="735241" y="4539386"/>
                  </a:lnTo>
                  <a:lnTo>
                    <a:pt x="773303" y="4524349"/>
                  </a:lnTo>
                  <a:lnTo>
                    <a:pt x="816610" y="4511040"/>
                  </a:lnTo>
                  <a:lnTo>
                    <a:pt x="865543" y="4499000"/>
                  </a:lnTo>
                  <a:lnTo>
                    <a:pt x="920521" y="4487837"/>
                  </a:lnTo>
                  <a:lnTo>
                    <a:pt x="981925" y="4477118"/>
                  </a:lnTo>
                  <a:lnTo>
                    <a:pt x="1047216" y="4466869"/>
                  </a:lnTo>
                  <a:close/>
                </a:path>
                <a:path w="7769225" h="5005705">
                  <a:moveTo>
                    <a:pt x="7768704" y="563918"/>
                  </a:moveTo>
                  <a:lnTo>
                    <a:pt x="7703972" y="550722"/>
                  </a:lnTo>
                  <a:lnTo>
                    <a:pt x="7643114" y="537210"/>
                  </a:lnTo>
                  <a:lnTo>
                    <a:pt x="7588707" y="523557"/>
                  </a:lnTo>
                  <a:lnTo>
                    <a:pt x="7540358" y="509320"/>
                  </a:lnTo>
                  <a:lnTo>
                    <a:pt x="7497712" y="494042"/>
                  </a:lnTo>
                  <a:lnTo>
                    <a:pt x="7460374" y="477304"/>
                  </a:lnTo>
                  <a:lnTo>
                    <a:pt x="7400112" y="437603"/>
                  </a:lnTo>
                  <a:lnTo>
                    <a:pt x="7356551" y="386702"/>
                  </a:lnTo>
                  <a:lnTo>
                    <a:pt x="7326655" y="321030"/>
                  </a:lnTo>
                  <a:lnTo>
                    <a:pt x="7315886" y="281559"/>
                  </a:lnTo>
                  <a:lnTo>
                    <a:pt x="7307389" y="237058"/>
                  </a:lnTo>
                  <a:lnTo>
                    <a:pt x="7300798" y="187096"/>
                  </a:lnTo>
                  <a:lnTo>
                    <a:pt x="7295718" y="131229"/>
                  </a:lnTo>
                  <a:lnTo>
                    <a:pt x="7291794" y="69011"/>
                  </a:lnTo>
                  <a:lnTo>
                    <a:pt x="7288619" y="0"/>
                  </a:lnTo>
                  <a:lnTo>
                    <a:pt x="7274814" y="67691"/>
                  </a:lnTo>
                  <a:lnTo>
                    <a:pt x="7261314" y="128549"/>
                  </a:lnTo>
                  <a:lnTo>
                    <a:pt x="7247661" y="182956"/>
                  </a:lnTo>
                  <a:lnTo>
                    <a:pt x="7233425" y="231305"/>
                  </a:lnTo>
                  <a:lnTo>
                    <a:pt x="7218146" y="273951"/>
                  </a:lnTo>
                  <a:lnTo>
                    <a:pt x="7201408" y="311289"/>
                  </a:lnTo>
                  <a:lnTo>
                    <a:pt x="7161708" y="371551"/>
                  </a:lnTo>
                  <a:lnTo>
                    <a:pt x="7110806" y="415112"/>
                  </a:lnTo>
                  <a:lnTo>
                    <a:pt x="7045134" y="445008"/>
                  </a:lnTo>
                  <a:lnTo>
                    <a:pt x="7005650" y="455777"/>
                  </a:lnTo>
                  <a:lnTo>
                    <a:pt x="6961149" y="464273"/>
                  </a:lnTo>
                  <a:lnTo>
                    <a:pt x="6911200" y="470865"/>
                  </a:lnTo>
                  <a:lnTo>
                    <a:pt x="6855320" y="475932"/>
                  </a:lnTo>
                  <a:lnTo>
                    <a:pt x="6793103" y="479869"/>
                  </a:lnTo>
                  <a:lnTo>
                    <a:pt x="6724104" y="483044"/>
                  </a:lnTo>
                  <a:lnTo>
                    <a:pt x="6794055" y="497332"/>
                  </a:lnTo>
                  <a:lnTo>
                    <a:pt x="6854558" y="510806"/>
                  </a:lnTo>
                  <a:lnTo>
                    <a:pt x="6908660" y="524433"/>
                  </a:lnTo>
                  <a:lnTo>
                    <a:pt x="6956717" y="538670"/>
                  </a:lnTo>
                  <a:lnTo>
                    <a:pt x="6999122" y="553948"/>
                  </a:lnTo>
                  <a:lnTo>
                    <a:pt x="7036257" y="570699"/>
                  </a:lnTo>
                  <a:lnTo>
                    <a:pt x="7096176" y="610425"/>
                  </a:lnTo>
                  <a:lnTo>
                    <a:pt x="7139508" y="661339"/>
                  </a:lnTo>
                  <a:lnTo>
                    <a:pt x="7169251" y="726998"/>
                  </a:lnTo>
                  <a:lnTo>
                    <a:pt x="7179970" y="766445"/>
                  </a:lnTo>
                  <a:lnTo>
                    <a:pt x="7188428" y="810907"/>
                  </a:lnTo>
                  <a:lnTo>
                    <a:pt x="7194994" y="860806"/>
                  </a:lnTo>
                  <a:lnTo>
                    <a:pt x="7200036" y="916330"/>
                  </a:lnTo>
                  <a:lnTo>
                    <a:pt x="7203973" y="978547"/>
                  </a:lnTo>
                  <a:lnTo>
                    <a:pt x="7207009" y="1044562"/>
                  </a:lnTo>
                  <a:lnTo>
                    <a:pt x="7207745" y="1044625"/>
                  </a:lnTo>
                  <a:lnTo>
                    <a:pt x="7220915" y="980008"/>
                  </a:lnTo>
                  <a:lnTo>
                    <a:pt x="7234402" y="919251"/>
                  </a:lnTo>
                  <a:lnTo>
                    <a:pt x="7248106" y="864603"/>
                  </a:lnTo>
                  <a:lnTo>
                    <a:pt x="7262342" y="816254"/>
                  </a:lnTo>
                  <a:lnTo>
                    <a:pt x="7277608" y="773607"/>
                  </a:lnTo>
                  <a:lnTo>
                    <a:pt x="7294359" y="736269"/>
                  </a:lnTo>
                  <a:lnTo>
                    <a:pt x="7334047" y="676008"/>
                  </a:lnTo>
                  <a:lnTo>
                    <a:pt x="7384961" y="632447"/>
                  </a:lnTo>
                  <a:lnTo>
                    <a:pt x="7450633" y="602551"/>
                  </a:lnTo>
                  <a:lnTo>
                    <a:pt x="7490104" y="591781"/>
                  </a:lnTo>
                  <a:lnTo>
                    <a:pt x="7534605" y="583285"/>
                  </a:lnTo>
                  <a:lnTo>
                    <a:pt x="7584567" y="576694"/>
                  </a:lnTo>
                  <a:lnTo>
                    <a:pt x="7640434" y="571627"/>
                  </a:lnTo>
                  <a:lnTo>
                    <a:pt x="7702651" y="567690"/>
                  </a:lnTo>
                  <a:lnTo>
                    <a:pt x="7768641" y="564654"/>
                  </a:lnTo>
                  <a:lnTo>
                    <a:pt x="776870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2724" y="4289361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03542" y="919881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66929" y="2284610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573967"/>
            <a:ext cx="8585200" cy="14655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12700" marR="5080">
              <a:lnSpc>
                <a:spcPct val="115300"/>
              </a:lnSpc>
              <a:spcBef>
                <a:spcPts val="90"/>
              </a:spcBef>
              <a:defRPr sz="2800" b="1" spc="1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defRPr>
            </a:lvl1pPr>
          </a:lstStyle>
          <a:p>
            <a:r>
              <a:rPr lang="en-IN" dirty="0"/>
              <a:t>Question 13:</a:t>
            </a:r>
          </a:p>
          <a:p>
            <a:r>
              <a:rPr lang="en-US" dirty="0"/>
              <a:t>Determine the top 3 most ordered pizza types based on revenue for each pizza category.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3487F8-30E1-D54B-83BA-7CF5BBFB0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76" y="2209004"/>
            <a:ext cx="7653421" cy="69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4360021" y="4016935"/>
            <a:ext cx="9568180" cy="13702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IN" sz="8800" spc="-5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</a:t>
            </a:r>
            <a:r>
              <a:rPr sz="8800" spc="-2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sz="8800" spc="26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Yo</a:t>
            </a:r>
            <a:r>
              <a:rPr lang="en-IN" sz="8800" spc="2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</a:t>
            </a:r>
            <a:endParaRPr sz="8800" spc="2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2098" y="0"/>
            <a:ext cx="17092930" cy="10287000"/>
            <a:chOff x="622098" y="0"/>
            <a:chExt cx="17092930" cy="10287000"/>
          </a:xfrm>
        </p:grpSpPr>
        <p:sp>
          <p:nvSpPr>
            <p:cNvPr id="5" name="object 5"/>
            <p:cNvSpPr/>
            <p:nvPr/>
          </p:nvSpPr>
          <p:spPr>
            <a:xfrm>
              <a:off x="6625389" y="0"/>
              <a:ext cx="5057140" cy="1810385"/>
            </a:xfrm>
            <a:custGeom>
              <a:avLst/>
              <a:gdLst/>
              <a:ahLst/>
              <a:cxnLst/>
              <a:rect l="l" t="t" r="r" b="b"/>
              <a:pathLst>
                <a:path w="5057140" h="1810385">
                  <a:moveTo>
                    <a:pt x="1754506" y="1503747"/>
                  </a:moveTo>
                  <a:lnTo>
                    <a:pt x="1671776" y="1444840"/>
                  </a:lnTo>
                  <a:lnTo>
                    <a:pt x="1636135" y="1405317"/>
                  </a:lnTo>
                  <a:lnTo>
                    <a:pt x="1640327" y="1367278"/>
                  </a:lnTo>
                  <a:lnTo>
                    <a:pt x="1677095" y="1312825"/>
                  </a:lnTo>
                  <a:lnTo>
                    <a:pt x="1742094" y="1271163"/>
                  </a:lnTo>
                  <a:lnTo>
                    <a:pt x="1819052" y="1268723"/>
                  </a:lnTo>
                  <a:lnTo>
                    <a:pt x="1883309" y="1283440"/>
                  </a:lnTo>
                  <a:lnTo>
                    <a:pt x="1910208" y="1293248"/>
                  </a:lnTo>
                  <a:lnTo>
                    <a:pt x="1754506" y="1503747"/>
                  </a:lnTo>
                  <a:close/>
                </a:path>
                <a:path w="5057140" h="1810385">
                  <a:moveTo>
                    <a:pt x="2184088" y="1810093"/>
                  </a:moveTo>
                  <a:lnTo>
                    <a:pt x="2135545" y="1787581"/>
                  </a:lnTo>
                  <a:lnTo>
                    <a:pt x="2054034" y="1725684"/>
                  </a:lnTo>
                  <a:lnTo>
                    <a:pt x="2209736" y="1515185"/>
                  </a:lnTo>
                  <a:lnTo>
                    <a:pt x="2226962" y="1538026"/>
                  </a:lnTo>
                  <a:lnTo>
                    <a:pt x="2259795" y="1595140"/>
                  </a:lnTo>
                  <a:lnTo>
                    <a:pt x="2279969" y="1669409"/>
                  </a:lnTo>
                  <a:lnTo>
                    <a:pt x="2259218" y="1743721"/>
                  </a:lnTo>
                  <a:lnTo>
                    <a:pt x="2218901" y="1794909"/>
                  </a:lnTo>
                  <a:lnTo>
                    <a:pt x="2184088" y="1810093"/>
                  </a:lnTo>
                  <a:close/>
                </a:path>
                <a:path w="5057140" h="1810385">
                  <a:moveTo>
                    <a:pt x="5040742" y="748855"/>
                  </a:moveTo>
                  <a:lnTo>
                    <a:pt x="4816865" y="613141"/>
                  </a:lnTo>
                  <a:lnTo>
                    <a:pt x="4868350" y="525303"/>
                  </a:lnTo>
                  <a:lnTo>
                    <a:pt x="4904640" y="486171"/>
                  </a:lnTo>
                  <a:lnTo>
                    <a:pt x="4942950" y="486879"/>
                  </a:lnTo>
                  <a:lnTo>
                    <a:pt x="5000497" y="518560"/>
                  </a:lnTo>
                  <a:lnTo>
                    <a:pt x="4999837" y="518560"/>
                  </a:lnTo>
                  <a:lnTo>
                    <a:pt x="5047329" y="579505"/>
                  </a:lnTo>
                  <a:lnTo>
                    <a:pt x="5056823" y="655895"/>
                  </a:lnTo>
                  <a:lnTo>
                    <a:pt x="5048051" y="721192"/>
                  </a:lnTo>
                  <a:lnTo>
                    <a:pt x="5040742" y="748855"/>
                  </a:lnTo>
                  <a:close/>
                </a:path>
                <a:path w="5057140" h="1810385">
                  <a:moveTo>
                    <a:pt x="4700068" y="1152211"/>
                  </a:moveTo>
                  <a:lnTo>
                    <a:pt x="4624217" y="1138179"/>
                  </a:lnTo>
                  <a:lnTo>
                    <a:pt x="4624877" y="1138179"/>
                  </a:lnTo>
                  <a:lnTo>
                    <a:pt x="4570052" y="1101803"/>
                  </a:lnTo>
                  <a:lnTo>
                    <a:pt x="4551617" y="1068232"/>
                  </a:lnTo>
                  <a:lnTo>
                    <a:pt x="4569427" y="1018165"/>
                  </a:lnTo>
                  <a:lnTo>
                    <a:pt x="4623337" y="932299"/>
                  </a:lnTo>
                  <a:lnTo>
                    <a:pt x="4847214" y="1068232"/>
                  </a:lnTo>
                  <a:lnTo>
                    <a:pt x="4826040" y="1087482"/>
                  </a:lnTo>
                  <a:lnTo>
                    <a:pt x="4772167" y="1125394"/>
                  </a:lnTo>
                  <a:lnTo>
                    <a:pt x="4700068" y="1152211"/>
                  </a:lnTo>
                  <a:close/>
                </a:path>
                <a:path w="5057140" h="1810385">
                  <a:moveTo>
                    <a:pt x="144919" y="141354"/>
                  </a:moveTo>
                  <a:lnTo>
                    <a:pt x="72133" y="104710"/>
                  </a:lnTo>
                  <a:lnTo>
                    <a:pt x="19964" y="58499"/>
                  </a:lnTo>
                  <a:lnTo>
                    <a:pt x="0" y="35754"/>
                  </a:lnTo>
                  <a:lnTo>
                    <a:pt x="76440" y="0"/>
                  </a:lnTo>
                  <a:lnTo>
                    <a:pt x="291249" y="0"/>
                  </a:lnTo>
                  <a:lnTo>
                    <a:pt x="298576" y="15133"/>
                  </a:lnTo>
                  <a:lnTo>
                    <a:pt x="311651" y="70122"/>
                  </a:lnTo>
                  <a:lnTo>
                    <a:pt x="288480" y="103418"/>
                  </a:lnTo>
                  <a:lnTo>
                    <a:pt x="226735" y="135394"/>
                  </a:lnTo>
                  <a:lnTo>
                    <a:pt x="144919" y="141354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29827" y="0"/>
              <a:ext cx="4871085" cy="1165225"/>
            </a:xfrm>
            <a:custGeom>
              <a:avLst/>
              <a:gdLst/>
              <a:ahLst/>
              <a:cxnLst/>
              <a:rect l="l" t="t" r="r" b="b"/>
              <a:pathLst>
                <a:path w="4871084" h="1165225">
                  <a:moveTo>
                    <a:pt x="2785285" y="22336"/>
                  </a:moveTo>
                  <a:lnTo>
                    <a:pt x="2735948" y="7064"/>
                  </a:lnTo>
                  <a:lnTo>
                    <a:pt x="2717894" y="0"/>
                  </a:lnTo>
                  <a:lnTo>
                    <a:pt x="2796675" y="0"/>
                  </a:lnTo>
                  <a:lnTo>
                    <a:pt x="2785285" y="22336"/>
                  </a:lnTo>
                  <a:close/>
                </a:path>
                <a:path w="4871084" h="1165225">
                  <a:moveTo>
                    <a:pt x="1043995" y="1165132"/>
                  </a:moveTo>
                  <a:lnTo>
                    <a:pt x="998164" y="1163062"/>
                  </a:lnTo>
                  <a:lnTo>
                    <a:pt x="952531" y="1157740"/>
                  </a:lnTo>
                  <a:lnTo>
                    <a:pt x="907395" y="1149173"/>
                  </a:lnTo>
                  <a:lnTo>
                    <a:pt x="863050" y="1137368"/>
                  </a:lnTo>
                  <a:lnTo>
                    <a:pt x="819795" y="1122332"/>
                  </a:lnTo>
                  <a:lnTo>
                    <a:pt x="777925" y="1104071"/>
                  </a:lnTo>
                  <a:lnTo>
                    <a:pt x="737737" y="1082592"/>
                  </a:lnTo>
                  <a:lnTo>
                    <a:pt x="699527" y="1057902"/>
                  </a:lnTo>
                  <a:lnTo>
                    <a:pt x="663594" y="1030008"/>
                  </a:lnTo>
                  <a:lnTo>
                    <a:pt x="630232" y="998916"/>
                  </a:lnTo>
                  <a:lnTo>
                    <a:pt x="599739" y="964633"/>
                  </a:lnTo>
                  <a:lnTo>
                    <a:pt x="562065" y="911112"/>
                  </a:lnTo>
                  <a:lnTo>
                    <a:pt x="534701" y="858114"/>
                  </a:lnTo>
                  <a:lnTo>
                    <a:pt x="516489" y="806438"/>
                  </a:lnTo>
                  <a:lnTo>
                    <a:pt x="506272" y="756884"/>
                  </a:lnTo>
                  <a:lnTo>
                    <a:pt x="502893" y="710252"/>
                  </a:lnTo>
                  <a:lnTo>
                    <a:pt x="505194" y="667342"/>
                  </a:lnTo>
                  <a:lnTo>
                    <a:pt x="512018" y="628953"/>
                  </a:lnTo>
                  <a:lnTo>
                    <a:pt x="522208" y="595886"/>
                  </a:lnTo>
                  <a:lnTo>
                    <a:pt x="534607" y="568939"/>
                  </a:lnTo>
                  <a:lnTo>
                    <a:pt x="548058" y="548914"/>
                  </a:lnTo>
                  <a:lnTo>
                    <a:pt x="514793" y="547017"/>
                  </a:lnTo>
                  <a:lnTo>
                    <a:pt x="476992" y="541347"/>
                  </a:lnTo>
                  <a:lnTo>
                    <a:pt x="435615" y="531935"/>
                  </a:lnTo>
                  <a:lnTo>
                    <a:pt x="391619" y="518812"/>
                  </a:lnTo>
                  <a:lnTo>
                    <a:pt x="345963" y="502010"/>
                  </a:lnTo>
                  <a:lnTo>
                    <a:pt x="299606" y="481561"/>
                  </a:lnTo>
                  <a:lnTo>
                    <a:pt x="253505" y="457494"/>
                  </a:lnTo>
                  <a:lnTo>
                    <a:pt x="208620" y="429842"/>
                  </a:lnTo>
                  <a:lnTo>
                    <a:pt x="165908" y="398635"/>
                  </a:lnTo>
                  <a:lnTo>
                    <a:pt x="126328" y="363906"/>
                  </a:lnTo>
                  <a:lnTo>
                    <a:pt x="90839" y="325685"/>
                  </a:lnTo>
                  <a:lnTo>
                    <a:pt x="60398" y="284003"/>
                  </a:lnTo>
                  <a:lnTo>
                    <a:pt x="35964" y="238892"/>
                  </a:lnTo>
                  <a:lnTo>
                    <a:pt x="18551" y="190539"/>
                  </a:lnTo>
                  <a:lnTo>
                    <a:pt x="4202" y="115739"/>
                  </a:lnTo>
                  <a:lnTo>
                    <a:pt x="801" y="75720"/>
                  </a:lnTo>
                  <a:lnTo>
                    <a:pt x="0" y="34418"/>
                  </a:lnTo>
                  <a:lnTo>
                    <a:pt x="1529" y="0"/>
                  </a:lnTo>
                  <a:lnTo>
                    <a:pt x="190175" y="0"/>
                  </a:lnTo>
                  <a:lnTo>
                    <a:pt x="188596" y="11500"/>
                  </a:lnTo>
                  <a:lnTo>
                    <a:pt x="188682" y="16068"/>
                  </a:lnTo>
                  <a:lnTo>
                    <a:pt x="189870" y="61167"/>
                  </a:lnTo>
                  <a:lnTo>
                    <a:pt x="199488" y="113839"/>
                  </a:lnTo>
                  <a:lnTo>
                    <a:pt x="227058" y="152999"/>
                  </a:lnTo>
                  <a:lnTo>
                    <a:pt x="259105" y="190539"/>
                  </a:lnTo>
                  <a:lnTo>
                    <a:pt x="295001" y="226233"/>
                  </a:lnTo>
                  <a:lnTo>
                    <a:pt x="334116" y="259860"/>
                  </a:lnTo>
                  <a:lnTo>
                    <a:pt x="375823" y="291194"/>
                  </a:lnTo>
                  <a:lnTo>
                    <a:pt x="419492" y="320014"/>
                  </a:lnTo>
                  <a:lnTo>
                    <a:pt x="464494" y="346095"/>
                  </a:lnTo>
                  <a:lnTo>
                    <a:pt x="510200" y="369214"/>
                  </a:lnTo>
                  <a:lnTo>
                    <a:pt x="555982" y="389147"/>
                  </a:lnTo>
                  <a:lnTo>
                    <a:pt x="601211" y="405672"/>
                  </a:lnTo>
                  <a:lnTo>
                    <a:pt x="645259" y="418564"/>
                  </a:lnTo>
                  <a:lnTo>
                    <a:pt x="687495" y="427600"/>
                  </a:lnTo>
                  <a:lnTo>
                    <a:pt x="727291" y="432556"/>
                  </a:lnTo>
                  <a:lnTo>
                    <a:pt x="715858" y="460309"/>
                  </a:lnTo>
                  <a:lnTo>
                    <a:pt x="685772" y="526169"/>
                  </a:lnTo>
                  <a:lnTo>
                    <a:pt x="670194" y="563415"/>
                  </a:lnTo>
                  <a:lnTo>
                    <a:pt x="656361" y="602854"/>
                  </a:lnTo>
                  <a:lnTo>
                    <a:pt x="645839" y="643990"/>
                  </a:lnTo>
                  <a:lnTo>
                    <a:pt x="640197" y="686327"/>
                  </a:lnTo>
                  <a:lnTo>
                    <a:pt x="641002" y="729368"/>
                  </a:lnTo>
                  <a:lnTo>
                    <a:pt x="649822" y="772617"/>
                  </a:lnTo>
                  <a:lnTo>
                    <a:pt x="668224" y="815577"/>
                  </a:lnTo>
                  <a:lnTo>
                    <a:pt x="697777" y="857752"/>
                  </a:lnTo>
                  <a:lnTo>
                    <a:pt x="740047" y="898645"/>
                  </a:lnTo>
                  <a:lnTo>
                    <a:pt x="786446" y="916442"/>
                  </a:lnTo>
                  <a:lnTo>
                    <a:pt x="833392" y="931501"/>
                  </a:lnTo>
                  <a:lnTo>
                    <a:pt x="880884" y="943823"/>
                  </a:lnTo>
                  <a:lnTo>
                    <a:pt x="928921" y="953408"/>
                  </a:lnTo>
                  <a:lnTo>
                    <a:pt x="977503" y="960255"/>
                  </a:lnTo>
                  <a:lnTo>
                    <a:pt x="1026630" y="964363"/>
                  </a:lnTo>
                  <a:lnTo>
                    <a:pt x="1076301" y="965732"/>
                  </a:lnTo>
                  <a:lnTo>
                    <a:pt x="1470194" y="965732"/>
                  </a:lnTo>
                  <a:lnTo>
                    <a:pt x="1450428" y="997380"/>
                  </a:lnTo>
                  <a:lnTo>
                    <a:pt x="1420277" y="1031821"/>
                  </a:lnTo>
                  <a:lnTo>
                    <a:pt x="1382208" y="1063833"/>
                  </a:lnTo>
                  <a:lnTo>
                    <a:pt x="1345464" y="1088017"/>
                  </a:lnTo>
                  <a:lnTo>
                    <a:pt x="1306547" y="1108896"/>
                  </a:lnTo>
                  <a:lnTo>
                    <a:pt x="1265752" y="1126476"/>
                  </a:lnTo>
                  <a:lnTo>
                    <a:pt x="1223376" y="1140765"/>
                  </a:lnTo>
                  <a:lnTo>
                    <a:pt x="1179715" y="1151767"/>
                  </a:lnTo>
                  <a:lnTo>
                    <a:pt x="1135067" y="1159492"/>
                  </a:lnTo>
                  <a:lnTo>
                    <a:pt x="1089728" y="1163945"/>
                  </a:lnTo>
                  <a:lnTo>
                    <a:pt x="1043995" y="1165132"/>
                  </a:lnTo>
                  <a:close/>
                </a:path>
                <a:path w="4871084" h="1165225">
                  <a:moveTo>
                    <a:pt x="794586" y="129895"/>
                  </a:moveTo>
                  <a:lnTo>
                    <a:pt x="728587" y="11500"/>
                  </a:lnTo>
                  <a:lnTo>
                    <a:pt x="721890" y="0"/>
                  </a:lnTo>
                  <a:lnTo>
                    <a:pt x="928738" y="0"/>
                  </a:lnTo>
                  <a:lnTo>
                    <a:pt x="904158" y="28596"/>
                  </a:lnTo>
                  <a:lnTo>
                    <a:pt x="875264" y="67115"/>
                  </a:lnTo>
                  <a:lnTo>
                    <a:pt x="850885" y="105700"/>
                  </a:lnTo>
                  <a:lnTo>
                    <a:pt x="794586" y="129895"/>
                  </a:lnTo>
                  <a:close/>
                </a:path>
                <a:path w="4871084" h="1165225">
                  <a:moveTo>
                    <a:pt x="1470194" y="965732"/>
                  </a:moveTo>
                  <a:lnTo>
                    <a:pt x="1076301" y="965732"/>
                  </a:lnTo>
                  <a:lnTo>
                    <a:pt x="1134189" y="959851"/>
                  </a:lnTo>
                  <a:lnTo>
                    <a:pt x="1179792" y="944292"/>
                  </a:lnTo>
                  <a:lnTo>
                    <a:pt x="1214994" y="920773"/>
                  </a:lnTo>
                  <a:lnTo>
                    <a:pt x="1241675" y="891009"/>
                  </a:lnTo>
                  <a:lnTo>
                    <a:pt x="1261715" y="856716"/>
                  </a:lnTo>
                  <a:lnTo>
                    <a:pt x="1276998" y="819610"/>
                  </a:lnTo>
                  <a:lnTo>
                    <a:pt x="1289402" y="781408"/>
                  </a:lnTo>
                  <a:lnTo>
                    <a:pt x="1292935" y="683723"/>
                  </a:lnTo>
                  <a:lnTo>
                    <a:pt x="1271974" y="562963"/>
                  </a:lnTo>
                  <a:lnTo>
                    <a:pt x="1245467" y="460243"/>
                  </a:lnTo>
                  <a:lnTo>
                    <a:pt x="1232443" y="416939"/>
                  </a:lnTo>
                  <a:lnTo>
                    <a:pt x="1254435" y="363710"/>
                  </a:lnTo>
                  <a:lnTo>
                    <a:pt x="1315122" y="347777"/>
                  </a:lnTo>
                  <a:lnTo>
                    <a:pt x="1356008" y="331990"/>
                  </a:lnTo>
                  <a:lnTo>
                    <a:pt x="1400983" y="311140"/>
                  </a:lnTo>
                  <a:lnTo>
                    <a:pt x="1447845" y="285342"/>
                  </a:lnTo>
                  <a:lnTo>
                    <a:pt x="1494390" y="254707"/>
                  </a:lnTo>
                  <a:lnTo>
                    <a:pt x="1538414" y="219351"/>
                  </a:lnTo>
                  <a:lnTo>
                    <a:pt x="1577715" y="179386"/>
                  </a:lnTo>
                  <a:lnTo>
                    <a:pt x="1577055" y="179386"/>
                  </a:lnTo>
                  <a:lnTo>
                    <a:pt x="1594944" y="130053"/>
                  </a:lnTo>
                  <a:lnTo>
                    <a:pt x="1603934" y="83294"/>
                  </a:lnTo>
                  <a:lnTo>
                    <a:pt x="1604528" y="38980"/>
                  </a:lnTo>
                  <a:lnTo>
                    <a:pt x="1597752" y="0"/>
                  </a:lnTo>
                  <a:lnTo>
                    <a:pt x="1748882" y="0"/>
                  </a:lnTo>
                  <a:lnTo>
                    <a:pt x="1751917" y="16068"/>
                  </a:lnTo>
                  <a:lnTo>
                    <a:pt x="1754203" y="53564"/>
                  </a:lnTo>
                  <a:lnTo>
                    <a:pt x="1751913" y="89887"/>
                  </a:lnTo>
                  <a:lnTo>
                    <a:pt x="1735241" y="158325"/>
                  </a:lnTo>
                  <a:lnTo>
                    <a:pt x="1705184" y="219999"/>
                  </a:lnTo>
                  <a:lnTo>
                    <a:pt x="1665022" y="273527"/>
                  </a:lnTo>
                  <a:lnTo>
                    <a:pt x="1569076" y="356142"/>
                  </a:lnTo>
                  <a:lnTo>
                    <a:pt x="1472924" y="410506"/>
                  </a:lnTo>
                  <a:lnTo>
                    <a:pt x="1398873" y="440372"/>
                  </a:lnTo>
                  <a:lnTo>
                    <a:pt x="1369232" y="449493"/>
                  </a:lnTo>
                  <a:lnTo>
                    <a:pt x="1388414" y="482433"/>
                  </a:lnTo>
                  <a:lnTo>
                    <a:pt x="1407882" y="517679"/>
                  </a:lnTo>
                  <a:lnTo>
                    <a:pt x="1427048" y="554893"/>
                  </a:lnTo>
                  <a:lnTo>
                    <a:pt x="1445327" y="593737"/>
                  </a:lnTo>
                  <a:lnTo>
                    <a:pt x="1462134" y="633872"/>
                  </a:lnTo>
                  <a:lnTo>
                    <a:pt x="1476882" y="674960"/>
                  </a:lnTo>
                  <a:lnTo>
                    <a:pt x="1488985" y="716663"/>
                  </a:lnTo>
                  <a:lnTo>
                    <a:pt x="1497857" y="758643"/>
                  </a:lnTo>
                  <a:lnTo>
                    <a:pt x="1502912" y="800560"/>
                  </a:lnTo>
                  <a:lnTo>
                    <a:pt x="1503565" y="842078"/>
                  </a:lnTo>
                  <a:lnTo>
                    <a:pt x="1499229" y="882857"/>
                  </a:lnTo>
                  <a:lnTo>
                    <a:pt x="1489318" y="922559"/>
                  </a:lnTo>
                  <a:lnTo>
                    <a:pt x="1473246" y="960846"/>
                  </a:lnTo>
                  <a:lnTo>
                    <a:pt x="1470194" y="965732"/>
                  </a:lnTo>
                  <a:close/>
                </a:path>
                <a:path w="4871084" h="1165225">
                  <a:moveTo>
                    <a:pt x="4621428" y="50474"/>
                  </a:moveTo>
                  <a:lnTo>
                    <a:pt x="4575580" y="48421"/>
                  </a:lnTo>
                  <a:lnTo>
                    <a:pt x="4529930" y="43116"/>
                  </a:lnTo>
                  <a:lnTo>
                    <a:pt x="4484777" y="34566"/>
                  </a:lnTo>
                  <a:lnTo>
                    <a:pt x="4440417" y="22778"/>
                  </a:lnTo>
                  <a:lnTo>
                    <a:pt x="4397150" y="7757"/>
                  </a:lnTo>
                  <a:lnTo>
                    <a:pt x="4379345" y="0"/>
                  </a:lnTo>
                  <a:lnTo>
                    <a:pt x="4870463" y="0"/>
                  </a:lnTo>
                  <a:lnTo>
                    <a:pt x="4800847" y="26047"/>
                  </a:lnTo>
                  <a:lnTo>
                    <a:pt x="4757183" y="37063"/>
                  </a:lnTo>
                  <a:lnTo>
                    <a:pt x="4712527" y="44801"/>
                  </a:lnTo>
                  <a:lnTo>
                    <a:pt x="4667176" y="49270"/>
                  </a:lnTo>
                  <a:lnTo>
                    <a:pt x="4621428" y="50474"/>
                  </a:lnTo>
                  <a:close/>
                </a:path>
              </a:pathLst>
            </a:custGeom>
            <a:solidFill>
              <a:srgbClr val="A8B9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21834" y="0"/>
              <a:ext cx="6412230" cy="2656205"/>
            </a:xfrm>
            <a:custGeom>
              <a:avLst/>
              <a:gdLst/>
              <a:ahLst/>
              <a:cxnLst/>
              <a:rect l="l" t="t" r="r" b="b"/>
              <a:pathLst>
                <a:path w="6412230" h="2656205">
                  <a:moveTo>
                    <a:pt x="3646829" y="2655928"/>
                  </a:moveTo>
                  <a:lnTo>
                    <a:pt x="3603099" y="2655865"/>
                  </a:lnTo>
                  <a:lnTo>
                    <a:pt x="3557737" y="2650970"/>
                  </a:lnTo>
                  <a:lnTo>
                    <a:pt x="3511757" y="2641236"/>
                  </a:lnTo>
                  <a:lnTo>
                    <a:pt x="3466176" y="2626656"/>
                  </a:lnTo>
                  <a:lnTo>
                    <a:pt x="3422012" y="2607223"/>
                  </a:lnTo>
                  <a:lnTo>
                    <a:pt x="3380279" y="2582930"/>
                  </a:lnTo>
                  <a:lnTo>
                    <a:pt x="3341995" y="2553771"/>
                  </a:lnTo>
                  <a:lnTo>
                    <a:pt x="3308175" y="2519738"/>
                  </a:lnTo>
                  <a:lnTo>
                    <a:pt x="3279823" y="2480797"/>
                  </a:lnTo>
                  <a:lnTo>
                    <a:pt x="3257996" y="2437025"/>
                  </a:lnTo>
                  <a:lnTo>
                    <a:pt x="3241364" y="2379981"/>
                  </a:lnTo>
                  <a:lnTo>
                    <a:pt x="3238513" y="2331182"/>
                  </a:lnTo>
                  <a:lnTo>
                    <a:pt x="3247000" y="2289149"/>
                  </a:lnTo>
                  <a:lnTo>
                    <a:pt x="3264382" y="2252400"/>
                  </a:lnTo>
                  <a:lnTo>
                    <a:pt x="3288215" y="2219455"/>
                  </a:lnTo>
                  <a:lnTo>
                    <a:pt x="3316055" y="2188832"/>
                  </a:lnTo>
                  <a:lnTo>
                    <a:pt x="3345459" y="2159051"/>
                  </a:lnTo>
                  <a:lnTo>
                    <a:pt x="3373983" y="2128632"/>
                  </a:lnTo>
                  <a:lnTo>
                    <a:pt x="3399184" y="2096092"/>
                  </a:lnTo>
                  <a:lnTo>
                    <a:pt x="3425243" y="2063214"/>
                  </a:lnTo>
                  <a:lnTo>
                    <a:pt x="3457236" y="2033392"/>
                  </a:lnTo>
                  <a:lnTo>
                    <a:pt x="3494058" y="2007563"/>
                  </a:lnTo>
                  <a:lnTo>
                    <a:pt x="3534605" y="1986666"/>
                  </a:lnTo>
                  <a:lnTo>
                    <a:pt x="3577773" y="1971638"/>
                  </a:lnTo>
                  <a:lnTo>
                    <a:pt x="3622458" y="1963417"/>
                  </a:lnTo>
                  <a:lnTo>
                    <a:pt x="3667555" y="1962941"/>
                  </a:lnTo>
                  <a:lnTo>
                    <a:pt x="3711961" y="1971147"/>
                  </a:lnTo>
                  <a:lnTo>
                    <a:pt x="3754571" y="1988973"/>
                  </a:lnTo>
                  <a:lnTo>
                    <a:pt x="3796554" y="2014994"/>
                  </a:lnTo>
                  <a:lnTo>
                    <a:pt x="3834270" y="2046843"/>
                  </a:lnTo>
                  <a:lnTo>
                    <a:pt x="3866949" y="2083862"/>
                  </a:lnTo>
                  <a:lnTo>
                    <a:pt x="3893889" y="2125258"/>
                  </a:lnTo>
                  <a:lnTo>
                    <a:pt x="3914360" y="2169786"/>
                  </a:lnTo>
                  <a:lnTo>
                    <a:pt x="3632408" y="2169786"/>
                  </a:lnTo>
                  <a:lnTo>
                    <a:pt x="3589596" y="2181611"/>
                  </a:lnTo>
                  <a:lnTo>
                    <a:pt x="3554184" y="2206739"/>
                  </a:lnTo>
                  <a:lnTo>
                    <a:pt x="3522614" y="2242478"/>
                  </a:lnTo>
                  <a:lnTo>
                    <a:pt x="3491329" y="2286135"/>
                  </a:lnTo>
                  <a:lnTo>
                    <a:pt x="3468104" y="2334400"/>
                  </a:lnTo>
                  <a:lnTo>
                    <a:pt x="3461811" y="2382655"/>
                  </a:lnTo>
                  <a:lnTo>
                    <a:pt x="3470539" y="2426244"/>
                  </a:lnTo>
                  <a:lnTo>
                    <a:pt x="3492378" y="2460510"/>
                  </a:lnTo>
                  <a:lnTo>
                    <a:pt x="3525417" y="2480797"/>
                  </a:lnTo>
                  <a:lnTo>
                    <a:pt x="3565259" y="2483720"/>
                  </a:lnTo>
                  <a:lnTo>
                    <a:pt x="3891799" y="2483720"/>
                  </a:lnTo>
                  <a:lnTo>
                    <a:pt x="3889805" y="2488477"/>
                  </a:lnTo>
                  <a:lnTo>
                    <a:pt x="3867454" y="2528082"/>
                  </a:lnTo>
                  <a:lnTo>
                    <a:pt x="3840103" y="2564218"/>
                  </a:lnTo>
                  <a:lnTo>
                    <a:pt x="3807480" y="2595862"/>
                  </a:lnTo>
                  <a:lnTo>
                    <a:pt x="3769311" y="2621992"/>
                  </a:lnTo>
                  <a:lnTo>
                    <a:pt x="3725322" y="2641585"/>
                  </a:lnTo>
                  <a:lnTo>
                    <a:pt x="3687909" y="2651166"/>
                  </a:lnTo>
                  <a:lnTo>
                    <a:pt x="3646829" y="2655928"/>
                  </a:lnTo>
                  <a:close/>
                </a:path>
                <a:path w="6412230" h="2656205">
                  <a:moveTo>
                    <a:pt x="3891799" y="2483720"/>
                  </a:moveTo>
                  <a:lnTo>
                    <a:pt x="3565259" y="2483720"/>
                  </a:lnTo>
                  <a:lnTo>
                    <a:pt x="3606748" y="2471186"/>
                  </a:lnTo>
                  <a:lnTo>
                    <a:pt x="3646833" y="2446478"/>
                  </a:lnTo>
                  <a:lnTo>
                    <a:pt x="3682463" y="2412881"/>
                  </a:lnTo>
                  <a:lnTo>
                    <a:pt x="3710588" y="2373678"/>
                  </a:lnTo>
                  <a:lnTo>
                    <a:pt x="3710808" y="2373678"/>
                  </a:lnTo>
                  <a:lnTo>
                    <a:pt x="3727036" y="2327652"/>
                  </a:lnTo>
                  <a:lnTo>
                    <a:pt x="3730481" y="2276707"/>
                  </a:lnTo>
                  <a:lnTo>
                    <a:pt x="3723348" y="2228802"/>
                  </a:lnTo>
                  <a:lnTo>
                    <a:pt x="3707845" y="2191898"/>
                  </a:lnTo>
                  <a:lnTo>
                    <a:pt x="3686177" y="2173957"/>
                  </a:lnTo>
                  <a:lnTo>
                    <a:pt x="3632408" y="2169786"/>
                  </a:lnTo>
                  <a:lnTo>
                    <a:pt x="3914360" y="2169786"/>
                  </a:lnTo>
                  <a:lnTo>
                    <a:pt x="3928329" y="2217530"/>
                  </a:lnTo>
                  <a:lnTo>
                    <a:pt x="3935102" y="2266449"/>
                  </a:lnTo>
                  <a:lnTo>
                    <a:pt x="3935800" y="2291147"/>
                  </a:lnTo>
                  <a:lnTo>
                    <a:pt x="3935467" y="2303489"/>
                  </a:lnTo>
                  <a:lnTo>
                    <a:pt x="3934684" y="2315829"/>
                  </a:lnTo>
                  <a:lnTo>
                    <a:pt x="3929597" y="2359080"/>
                  </a:lnTo>
                  <a:lnTo>
                    <a:pt x="3920603" y="2402953"/>
                  </a:lnTo>
                  <a:lnTo>
                    <a:pt x="3907409" y="2446478"/>
                  </a:lnTo>
                  <a:lnTo>
                    <a:pt x="3891799" y="2483720"/>
                  </a:lnTo>
                  <a:close/>
                </a:path>
                <a:path w="6412230" h="2656205">
                  <a:moveTo>
                    <a:pt x="408239" y="1773030"/>
                  </a:moveTo>
                  <a:lnTo>
                    <a:pt x="364493" y="1773016"/>
                  </a:lnTo>
                  <a:lnTo>
                    <a:pt x="319125" y="1768136"/>
                  </a:lnTo>
                  <a:lnTo>
                    <a:pt x="273149" y="1758389"/>
                  </a:lnTo>
                  <a:lnTo>
                    <a:pt x="227580" y="1743776"/>
                  </a:lnTo>
                  <a:lnTo>
                    <a:pt x="183431" y="1724296"/>
                  </a:lnTo>
                  <a:lnTo>
                    <a:pt x="141716" y="1699949"/>
                  </a:lnTo>
                  <a:lnTo>
                    <a:pt x="103450" y="1670736"/>
                  </a:lnTo>
                  <a:lnTo>
                    <a:pt x="69646" y="1636656"/>
                  </a:lnTo>
                  <a:lnTo>
                    <a:pt x="41299" y="1597669"/>
                  </a:lnTo>
                  <a:lnTo>
                    <a:pt x="19483" y="1553898"/>
                  </a:lnTo>
                  <a:lnTo>
                    <a:pt x="2850" y="1496853"/>
                  </a:lnTo>
                  <a:lnTo>
                    <a:pt x="0" y="1448054"/>
                  </a:lnTo>
                  <a:lnTo>
                    <a:pt x="8487" y="1406021"/>
                  </a:lnTo>
                  <a:lnTo>
                    <a:pt x="25868" y="1369272"/>
                  </a:lnTo>
                  <a:lnTo>
                    <a:pt x="49701" y="1336327"/>
                  </a:lnTo>
                  <a:lnTo>
                    <a:pt x="77541" y="1305705"/>
                  </a:lnTo>
                  <a:lnTo>
                    <a:pt x="106945" y="1275924"/>
                  </a:lnTo>
                  <a:lnTo>
                    <a:pt x="135469" y="1245504"/>
                  </a:lnTo>
                  <a:lnTo>
                    <a:pt x="160670" y="1212964"/>
                  </a:lnTo>
                  <a:lnTo>
                    <a:pt x="186730" y="1180086"/>
                  </a:lnTo>
                  <a:lnTo>
                    <a:pt x="218722" y="1150264"/>
                  </a:lnTo>
                  <a:lnTo>
                    <a:pt x="255544" y="1124435"/>
                  </a:lnTo>
                  <a:lnTo>
                    <a:pt x="296091" y="1103538"/>
                  </a:lnTo>
                  <a:lnTo>
                    <a:pt x="339259" y="1088510"/>
                  </a:lnTo>
                  <a:lnTo>
                    <a:pt x="383944" y="1080289"/>
                  </a:lnTo>
                  <a:lnTo>
                    <a:pt x="429041" y="1079813"/>
                  </a:lnTo>
                  <a:lnTo>
                    <a:pt x="473447" y="1088019"/>
                  </a:lnTo>
                  <a:lnTo>
                    <a:pt x="516058" y="1105845"/>
                  </a:lnTo>
                  <a:lnTo>
                    <a:pt x="558040" y="1131844"/>
                  </a:lnTo>
                  <a:lnTo>
                    <a:pt x="595756" y="1163716"/>
                  </a:lnTo>
                  <a:lnTo>
                    <a:pt x="628436" y="1200735"/>
                  </a:lnTo>
                  <a:lnTo>
                    <a:pt x="655376" y="1242130"/>
                  </a:lnTo>
                  <a:lnTo>
                    <a:pt x="675891" y="1286771"/>
                  </a:lnTo>
                  <a:lnTo>
                    <a:pt x="393810" y="1286771"/>
                  </a:lnTo>
                  <a:lnTo>
                    <a:pt x="350987" y="1298531"/>
                  </a:lnTo>
                  <a:lnTo>
                    <a:pt x="315607" y="1323625"/>
                  </a:lnTo>
                  <a:lnTo>
                    <a:pt x="284079" y="1359352"/>
                  </a:lnTo>
                  <a:lnTo>
                    <a:pt x="252816" y="1403007"/>
                  </a:lnTo>
                  <a:lnTo>
                    <a:pt x="229591" y="1451273"/>
                  </a:lnTo>
                  <a:lnTo>
                    <a:pt x="223297" y="1499528"/>
                  </a:lnTo>
                  <a:lnTo>
                    <a:pt x="232026" y="1543116"/>
                  </a:lnTo>
                  <a:lnTo>
                    <a:pt x="253864" y="1577382"/>
                  </a:lnTo>
                  <a:lnTo>
                    <a:pt x="286903" y="1597669"/>
                  </a:lnTo>
                  <a:lnTo>
                    <a:pt x="326724" y="1600592"/>
                  </a:lnTo>
                  <a:lnTo>
                    <a:pt x="653268" y="1600592"/>
                  </a:lnTo>
                  <a:lnTo>
                    <a:pt x="651364" y="1605132"/>
                  </a:lnTo>
                  <a:lnTo>
                    <a:pt x="629031" y="1644682"/>
                  </a:lnTo>
                  <a:lnTo>
                    <a:pt x="601687" y="1680797"/>
                  </a:lnTo>
                  <a:lnTo>
                    <a:pt x="569055" y="1712468"/>
                  </a:lnTo>
                  <a:lnTo>
                    <a:pt x="530855" y="1738691"/>
                  </a:lnTo>
                  <a:lnTo>
                    <a:pt x="486809" y="1758458"/>
                  </a:lnTo>
                  <a:lnTo>
                    <a:pt x="449349" y="1768177"/>
                  </a:lnTo>
                  <a:lnTo>
                    <a:pt x="408239" y="1773030"/>
                  </a:lnTo>
                  <a:close/>
                </a:path>
                <a:path w="6412230" h="2656205">
                  <a:moveTo>
                    <a:pt x="688051" y="1490770"/>
                  </a:moveTo>
                  <a:lnTo>
                    <a:pt x="472294" y="1490770"/>
                  </a:lnTo>
                  <a:lnTo>
                    <a:pt x="488522" y="1444660"/>
                  </a:lnTo>
                  <a:lnTo>
                    <a:pt x="491967" y="1393545"/>
                  </a:lnTo>
                  <a:lnTo>
                    <a:pt x="484835" y="1345514"/>
                  </a:lnTo>
                  <a:lnTo>
                    <a:pt x="469331" y="1308652"/>
                  </a:lnTo>
                  <a:lnTo>
                    <a:pt x="447663" y="1291049"/>
                  </a:lnTo>
                  <a:lnTo>
                    <a:pt x="393810" y="1286771"/>
                  </a:lnTo>
                  <a:lnTo>
                    <a:pt x="675891" y="1286771"/>
                  </a:lnTo>
                  <a:lnTo>
                    <a:pt x="689815" y="1334402"/>
                  </a:lnTo>
                  <a:lnTo>
                    <a:pt x="696588" y="1383321"/>
                  </a:lnTo>
                  <a:lnTo>
                    <a:pt x="697287" y="1408019"/>
                  </a:lnTo>
                  <a:lnTo>
                    <a:pt x="696953" y="1420361"/>
                  </a:lnTo>
                  <a:lnTo>
                    <a:pt x="696171" y="1432701"/>
                  </a:lnTo>
                  <a:lnTo>
                    <a:pt x="691090" y="1475930"/>
                  </a:lnTo>
                  <a:lnTo>
                    <a:pt x="688051" y="1490770"/>
                  </a:lnTo>
                  <a:close/>
                </a:path>
                <a:path w="6412230" h="2656205">
                  <a:moveTo>
                    <a:pt x="653268" y="1600592"/>
                  </a:moveTo>
                  <a:lnTo>
                    <a:pt x="326724" y="1600592"/>
                  </a:lnTo>
                  <a:lnTo>
                    <a:pt x="368171" y="1588058"/>
                  </a:lnTo>
                  <a:lnTo>
                    <a:pt x="408224" y="1563350"/>
                  </a:lnTo>
                  <a:lnTo>
                    <a:pt x="443865" y="1529753"/>
                  </a:lnTo>
                  <a:lnTo>
                    <a:pt x="472074" y="1490550"/>
                  </a:lnTo>
                  <a:lnTo>
                    <a:pt x="472294" y="1490770"/>
                  </a:lnTo>
                  <a:lnTo>
                    <a:pt x="688051" y="1490770"/>
                  </a:lnTo>
                  <a:lnTo>
                    <a:pt x="682115" y="1519749"/>
                  </a:lnTo>
                  <a:lnTo>
                    <a:pt x="668966" y="1563152"/>
                  </a:lnTo>
                  <a:lnTo>
                    <a:pt x="653268" y="1600592"/>
                  </a:lnTo>
                  <a:close/>
                </a:path>
                <a:path w="6412230" h="2656205">
                  <a:moveTo>
                    <a:pt x="6115976" y="189198"/>
                  </a:moveTo>
                  <a:lnTo>
                    <a:pt x="6070537" y="184312"/>
                  </a:lnTo>
                  <a:lnTo>
                    <a:pt x="6024507" y="174547"/>
                  </a:lnTo>
                  <a:lnTo>
                    <a:pt x="5978988" y="159947"/>
                  </a:lnTo>
                  <a:lnTo>
                    <a:pt x="5934811" y="140451"/>
                  </a:lnTo>
                  <a:lnTo>
                    <a:pt x="5893071" y="116087"/>
                  </a:lnTo>
                  <a:lnTo>
                    <a:pt x="5854782" y="86856"/>
                  </a:lnTo>
                  <a:lnTo>
                    <a:pt x="5820960" y="52761"/>
                  </a:lnTo>
                  <a:lnTo>
                    <a:pt x="5792621" y="13804"/>
                  </a:lnTo>
                  <a:lnTo>
                    <a:pt x="5785740" y="0"/>
                  </a:lnTo>
                  <a:lnTo>
                    <a:pt x="6015586" y="0"/>
                  </a:lnTo>
                  <a:lnTo>
                    <a:pt x="6038421" y="13978"/>
                  </a:lnTo>
                  <a:lnTo>
                    <a:pt x="6078240" y="16793"/>
                  </a:lnTo>
                  <a:lnTo>
                    <a:pt x="6404617" y="16793"/>
                  </a:lnTo>
                  <a:lnTo>
                    <a:pt x="6402791" y="21149"/>
                  </a:lnTo>
                  <a:lnTo>
                    <a:pt x="6380476" y="60681"/>
                  </a:lnTo>
                  <a:lnTo>
                    <a:pt x="6353156" y="96788"/>
                  </a:lnTo>
                  <a:lnTo>
                    <a:pt x="6320547" y="128469"/>
                  </a:lnTo>
                  <a:lnTo>
                    <a:pt x="6282365" y="154722"/>
                  </a:lnTo>
                  <a:lnTo>
                    <a:pt x="6238326" y="174547"/>
                  </a:lnTo>
                  <a:lnTo>
                    <a:pt x="6200775" y="184323"/>
                  </a:lnTo>
                  <a:lnTo>
                    <a:pt x="6159740" y="189195"/>
                  </a:lnTo>
                  <a:lnTo>
                    <a:pt x="6115976" y="189198"/>
                  </a:lnTo>
                  <a:close/>
                </a:path>
                <a:path w="6412230" h="2656205">
                  <a:moveTo>
                    <a:pt x="6404617" y="16793"/>
                  </a:moveTo>
                  <a:lnTo>
                    <a:pt x="6078240" y="16793"/>
                  </a:lnTo>
                  <a:lnTo>
                    <a:pt x="6119674" y="4194"/>
                  </a:lnTo>
                  <a:lnTo>
                    <a:pt x="6126460" y="0"/>
                  </a:lnTo>
                  <a:lnTo>
                    <a:pt x="6411660" y="0"/>
                  </a:lnTo>
                  <a:lnTo>
                    <a:pt x="6404617" y="16793"/>
                  </a:lnTo>
                  <a:close/>
                </a:path>
              </a:pathLst>
            </a:custGeom>
            <a:solidFill>
              <a:srgbClr val="0B25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1966" y="3370084"/>
              <a:ext cx="11283950" cy="1045210"/>
            </a:xfrm>
            <a:custGeom>
              <a:avLst/>
              <a:gdLst/>
              <a:ahLst/>
              <a:cxnLst/>
              <a:rect l="l" t="t" r="r" b="b"/>
              <a:pathLst>
                <a:path w="11283950" h="1045210">
                  <a:moveTo>
                    <a:pt x="1044613" y="563918"/>
                  </a:moveTo>
                  <a:lnTo>
                    <a:pt x="979855" y="550710"/>
                  </a:lnTo>
                  <a:lnTo>
                    <a:pt x="918997" y="537197"/>
                  </a:lnTo>
                  <a:lnTo>
                    <a:pt x="864590" y="523544"/>
                  </a:lnTo>
                  <a:lnTo>
                    <a:pt x="816241" y="509308"/>
                  </a:lnTo>
                  <a:lnTo>
                    <a:pt x="773595" y="494042"/>
                  </a:lnTo>
                  <a:lnTo>
                    <a:pt x="736257" y="477291"/>
                  </a:lnTo>
                  <a:lnTo>
                    <a:pt x="675995" y="437603"/>
                  </a:lnTo>
                  <a:lnTo>
                    <a:pt x="632434" y="386689"/>
                  </a:lnTo>
                  <a:lnTo>
                    <a:pt x="602538" y="321017"/>
                  </a:lnTo>
                  <a:lnTo>
                    <a:pt x="591769" y="281546"/>
                  </a:lnTo>
                  <a:lnTo>
                    <a:pt x="583272" y="237045"/>
                  </a:lnTo>
                  <a:lnTo>
                    <a:pt x="576681" y="187083"/>
                  </a:lnTo>
                  <a:lnTo>
                    <a:pt x="571614" y="131216"/>
                  </a:lnTo>
                  <a:lnTo>
                    <a:pt x="567677" y="68999"/>
                  </a:lnTo>
                  <a:lnTo>
                    <a:pt x="564502" y="0"/>
                  </a:lnTo>
                  <a:lnTo>
                    <a:pt x="550697" y="67678"/>
                  </a:lnTo>
                  <a:lnTo>
                    <a:pt x="537197" y="128536"/>
                  </a:lnTo>
                  <a:lnTo>
                    <a:pt x="523544" y="182956"/>
                  </a:lnTo>
                  <a:lnTo>
                    <a:pt x="509308" y="231292"/>
                  </a:lnTo>
                  <a:lnTo>
                    <a:pt x="494030" y="273939"/>
                  </a:lnTo>
                  <a:lnTo>
                    <a:pt x="477291" y="311277"/>
                  </a:lnTo>
                  <a:lnTo>
                    <a:pt x="437591" y="371538"/>
                  </a:lnTo>
                  <a:lnTo>
                    <a:pt x="386689" y="415099"/>
                  </a:lnTo>
                  <a:lnTo>
                    <a:pt x="321017" y="444995"/>
                  </a:lnTo>
                  <a:lnTo>
                    <a:pt x="281546" y="455764"/>
                  </a:lnTo>
                  <a:lnTo>
                    <a:pt x="237045" y="464261"/>
                  </a:lnTo>
                  <a:lnTo>
                    <a:pt x="187083" y="470852"/>
                  </a:lnTo>
                  <a:lnTo>
                    <a:pt x="131216" y="475932"/>
                  </a:lnTo>
                  <a:lnTo>
                    <a:pt x="68999" y="479856"/>
                  </a:lnTo>
                  <a:lnTo>
                    <a:pt x="0" y="483031"/>
                  </a:lnTo>
                  <a:lnTo>
                    <a:pt x="69938" y="497319"/>
                  </a:lnTo>
                  <a:lnTo>
                    <a:pt x="130441" y="510794"/>
                  </a:lnTo>
                  <a:lnTo>
                    <a:pt x="184543" y="524433"/>
                  </a:lnTo>
                  <a:lnTo>
                    <a:pt x="232600" y="538657"/>
                  </a:lnTo>
                  <a:lnTo>
                    <a:pt x="275005" y="553935"/>
                  </a:lnTo>
                  <a:lnTo>
                    <a:pt x="312140" y="570699"/>
                  </a:lnTo>
                  <a:lnTo>
                    <a:pt x="372059" y="610412"/>
                  </a:lnTo>
                  <a:lnTo>
                    <a:pt x="415391" y="661339"/>
                  </a:lnTo>
                  <a:lnTo>
                    <a:pt x="445135" y="726986"/>
                  </a:lnTo>
                  <a:lnTo>
                    <a:pt x="455866" y="766432"/>
                  </a:lnTo>
                  <a:lnTo>
                    <a:pt x="464312" y="810895"/>
                  </a:lnTo>
                  <a:lnTo>
                    <a:pt x="470890" y="860793"/>
                  </a:lnTo>
                  <a:lnTo>
                    <a:pt x="475919" y="916330"/>
                  </a:lnTo>
                  <a:lnTo>
                    <a:pt x="479856" y="978547"/>
                  </a:lnTo>
                  <a:lnTo>
                    <a:pt x="482892" y="1044562"/>
                  </a:lnTo>
                  <a:lnTo>
                    <a:pt x="483628" y="1044625"/>
                  </a:lnTo>
                  <a:lnTo>
                    <a:pt x="496798" y="979995"/>
                  </a:lnTo>
                  <a:lnTo>
                    <a:pt x="510286" y="919251"/>
                  </a:lnTo>
                  <a:lnTo>
                    <a:pt x="523989" y="864590"/>
                  </a:lnTo>
                  <a:lnTo>
                    <a:pt x="538226" y="816254"/>
                  </a:lnTo>
                  <a:lnTo>
                    <a:pt x="553504" y="773595"/>
                  </a:lnTo>
                  <a:lnTo>
                    <a:pt x="570242" y="736257"/>
                  </a:lnTo>
                  <a:lnTo>
                    <a:pt x="609942" y="676008"/>
                  </a:lnTo>
                  <a:lnTo>
                    <a:pt x="660844" y="632447"/>
                  </a:lnTo>
                  <a:lnTo>
                    <a:pt x="726516" y="602551"/>
                  </a:lnTo>
                  <a:lnTo>
                    <a:pt x="766000" y="591781"/>
                  </a:lnTo>
                  <a:lnTo>
                    <a:pt x="810488" y="583285"/>
                  </a:lnTo>
                  <a:lnTo>
                    <a:pt x="860450" y="576694"/>
                  </a:lnTo>
                  <a:lnTo>
                    <a:pt x="916317" y="571614"/>
                  </a:lnTo>
                  <a:lnTo>
                    <a:pt x="978535" y="567677"/>
                  </a:lnTo>
                  <a:lnTo>
                    <a:pt x="1044562" y="564654"/>
                  </a:lnTo>
                  <a:lnTo>
                    <a:pt x="1044613" y="563918"/>
                  </a:lnTo>
                  <a:close/>
                </a:path>
                <a:path w="11283950" h="1045210">
                  <a:moveTo>
                    <a:pt x="11283760" y="563918"/>
                  </a:moveTo>
                  <a:lnTo>
                    <a:pt x="11219002" y="550710"/>
                  </a:lnTo>
                  <a:lnTo>
                    <a:pt x="11158144" y="537197"/>
                  </a:lnTo>
                  <a:lnTo>
                    <a:pt x="11103737" y="523544"/>
                  </a:lnTo>
                  <a:lnTo>
                    <a:pt x="11055388" y="509308"/>
                  </a:lnTo>
                  <a:lnTo>
                    <a:pt x="11012742" y="494042"/>
                  </a:lnTo>
                  <a:lnTo>
                    <a:pt x="10975404" y="477291"/>
                  </a:lnTo>
                  <a:lnTo>
                    <a:pt x="10915142" y="437603"/>
                  </a:lnTo>
                  <a:lnTo>
                    <a:pt x="10871581" y="386689"/>
                  </a:lnTo>
                  <a:lnTo>
                    <a:pt x="10841685" y="321017"/>
                  </a:lnTo>
                  <a:lnTo>
                    <a:pt x="10830916" y="281546"/>
                  </a:lnTo>
                  <a:lnTo>
                    <a:pt x="10822419" y="237045"/>
                  </a:lnTo>
                  <a:lnTo>
                    <a:pt x="10815828" y="187083"/>
                  </a:lnTo>
                  <a:lnTo>
                    <a:pt x="10810761" y="131216"/>
                  </a:lnTo>
                  <a:lnTo>
                    <a:pt x="10806824" y="68999"/>
                  </a:lnTo>
                  <a:lnTo>
                    <a:pt x="10803649" y="0"/>
                  </a:lnTo>
                  <a:lnTo>
                    <a:pt x="10789844" y="67678"/>
                  </a:lnTo>
                  <a:lnTo>
                    <a:pt x="10776344" y="128536"/>
                  </a:lnTo>
                  <a:lnTo>
                    <a:pt x="10762691" y="182956"/>
                  </a:lnTo>
                  <a:lnTo>
                    <a:pt x="10748455" y="231292"/>
                  </a:lnTo>
                  <a:lnTo>
                    <a:pt x="10733176" y="273939"/>
                  </a:lnTo>
                  <a:lnTo>
                    <a:pt x="10716438" y="311277"/>
                  </a:lnTo>
                  <a:lnTo>
                    <a:pt x="10676738" y="371538"/>
                  </a:lnTo>
                  <a:lnTo>
                    <a:pt x="10625836" y="415099"/>
                  </a:lnTo>
                  <a:lnTo>
                    <a:pt x="10560164" y="444995"/>
                  </a:lnTo>
                  <a:lnTo>
                    <a:pt x="10520693" y="455764"/>
                  </a:lnTo>
                  <a:lnTo>
                    <a:pt x="10476192" y="464261"/>
                  </a:lnTo>
                  <a:lnTo>
                    <a:pt x="10426230" y="470852"/>
                  </a:lnTo>
                  <a:lnTo>
                    <a:pt x="10370363" y="475932"/>
                  </a:lnTo>
                  <a:lnTo>
                    <a:pt x="10308145" y="479856"/>
                  </a:lnTo>
                  <a:lnTo>
                    <a:pt x="10239146" y="483031"/>
                  </a:lnTo>
                  <a:lnTo>
                    <a:pt x="10309085" y="497319"/>
                  </a:lnTo>
                  <a:lnTo>
                    <a:pt x="10369588" y="510794"/>
                  </a:lnTo>
                  <a:lnTo>
                    <a:pt x="10423690" y="524433"/>
                  </a:lnTo>
                  <a:lnTo>
                    <a:pt x="10471747" y="538657"/>
                  </a:lnTo>
                  <a:lnTo>
                    <a:pt x="10514152" y="553935"/>
                  </a:lnTo>
                  <a:lnTo>
                    <a:pt x="10551287" y="570699"/>
                  </a:lnTo>
                  <a:lnTo>
                    <a:pt x="10611206" y="610412"/>
                  </a:lnTo>
                  <a:lnTo>
                    <a:pt x="10654538" y="661339"/>
                  </a:lnTo>
                  <a:lnTo>
                    <a:pt x="10684281" y="726986"/>
                  </a:lnTo>
                  <a:lnTo>
                    <a:pt x="10695013" y="766432"/>
                  </a:lnTo>
                  <a:lnTo>
                    <a:pt x="10703458" y="810895"/>
                  </a:lnTo>
                  <a:lnTo>
                    <a:pt x="10710037" y="860793"/>
                  </a:lnTo>
                  <a:lnTo>
                    <a:pt x="10715066" y="916330"/>
                  </a:lnTo>
                  <a:lnTo>
                    <a:pt x="10719003" y="978547"/>
                  </a:lnTo>
                  <a:lnTo>
                    <a:pt x="10722039" y="1044562"/>
                  </a:lnTo>
                  <a:lnTo>
                    <a:pt x="10722775" y="1044625"/>
                  </a:lnTo>
                  <a:lnTo>
                    <a:pt x="10735945" y="979995"/>
                  </a:lnTo>
                  <a:lnTo>
                    <a:pt x="10749432" y="919251"/>
                  </a:lnTo>
                  <a:lnTo>
                    <a:pt x="10763136" y="864590"/>
                  </a:lnTo>
                  <a:lnTo>
                    <a:pt x="10777372" y="816254"/>
                  </a:lnTo>
                  <a:lnTo>
                    <a:pt x="10792651" y="773595"/>
                  </a:lnTo>
                  <a:lnTo>
                    <a:pt x="10809389" y="736257"/>
                  </a:lnTo>
                  <a:lnTo>
                    <a:pt x="10849089" y="676008"/>
                  </a:lnTo>
                  <a:lnTo>
                    <a:pt x="10899991" y="632447"/>
                  </a:lnTo>
                  <a:lnTo>
                    <a:pt x="10965663" y="602551"/>
                  </a:lnTo>
                  <a:lnTo>
                    <a:pt x="11005147" y="591781"/>
                  </a:lnTo>
                  <a:lnTo>
                    <a:pt x="11049635" y="583285"/>
                  </a:lnTo>
                  <a:lnTo>
                    <a:pt x="11099597" y="576694"/>
                  </a:lnTo>
                  <a:lnTo>
                    <a:pt x="11155464" y="571614"/>
                  </a:lnTo>
                  <a:lnTo>
                    <a:pt x="11217681" y="567677"/>
                  </a:lnTo>
                  <a:lnTo>
                    <a:pt x="11283709" y="564654"/>
                  </a:lnTo>
                  <a:lnTo>
                    <a:pt x="11283760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2098" y="1006191"/>
              <a:ext cx="2472055" cy="1876425"/>
            </a:xfrm>
            <a:custGeom>
              <a:avLst/>
              <a:gdLst/>
              <a:ahLst/>
              <a:cxnLst/>
              <a:rect l="l" t="t" r="r" b="b"/>
              <a:pathLst>
                <a:path w="2472055" h="1876425">
                  <a:moveTo>
                    <a:pt x="1116159" y="1874664"/>
                  </a:moveTo>
                  <a:lnTo>
                    <a:pt x="1054961" y="1858000"/>
                  </a:lnTo>
                  <a:lnTo>
                    <a:pt x="1035183" y="1812366"/>
                  </a:lnTo>
                  <a:lnTo>
                    <a:pt x="1030480" y="1757209"/>
                  </a:lnTo>
                  <a:lnTo>
                    <a:pt x="1029402" y="1704783"/>
                  </a:lnTo>
                  <a:lnTo>
                    <a:pt x="1028489" y="1652352"/>
                  </a:lnTo>
                  <a:lnTo>
                    <a:pt x="1027742" y="1599919"/>
                  </a:lnTo>
                  <a:lnTo>
                    <a:pt x="1027161" y="1547483"/>
                  </a:lnTo>
                  <a:lnTo>
                    <a:pt x="1026745" y="1495043"/>
                  </a:lnTo>
                  <a:lnTo>
                    <a:pt x="1026496" y="1442601"/>
                  </a:lnTo>
                  <a:lnTo>
                    <a:pt x="1026412" y="1390156"/>
                  </a:lnTo>
                  <a:lnTo>
                    <a:pt x="1026494" y="1337708"/>
                  </a:lnTo>
                  <a:lnTo>
                    <a:pt x="1026742" y="1285257"/>
                  </a:lnTo>
                  <a:lnTo>
                    <a:pt x="1028470" y="1254380"/>
                  </a:lnTo>
                  <a:lnTo>
                    <a:pt x="1032481" y="1223513"/>
                  </a:lnTo>
                  <a:lnTo>
                    <a:pt x="1037472" y="1192654"/>
                  </a:lnTo>
                  <a:lnTo>
                    <a:pt x="1042139" y="1161798"/>
                  </a:lnTo>
                  <a:lnTo>
                    <a:pt x="1028224" y="1154117"/>
                  </a:lnTo>
                  <a:lnTo>
                    <a:pt x="987758" y="1186673"/>
                  </a:lnTo>
                  <a:lnTo>
                    <a:pt x="947386" y="1219355"/>
                  </a:lnTo>
                  <a:lnTo>
                    <a:pt x="906945" y="1251945"/>
                  </a:lnTo>
                  <a:lnTo>
                    <a:pt x="866268" y="1284226"/>
                  </a:lnTo>
                  <a:lnTo>
                    <a:pt x="825193" y="1315982"/>
                  </a:lnTo>
                  <a:lnTo>
                    <a:pt x="709935" y="1403642"/>
                  </a:lnTo>
                  <a:lnTo>
                    <a:pt x="671437" y="1432762"/>
                  </a:lnTo>
                  <a:lnTo>
                    <a:pt x="632850" y="1461759"/>
                  </a:lnTo>
                  <a:lnTo>
                    <a:pt x="594145" y="1490587"/>
                  </a:lnTo>
                  <a:lnTo>
                    <a:pt x="555290" y="1519204"/>
                  </a:lnTo>
                  <a:lnTo>
                    <a:pt x="516257" y="1547565"/>
                  </a:lnTo>
                  <a:lnTo>
                    <a:pt x="477016" y="1575626"/>
                  </a:lnTo>
                  <a:lnTo>
                    <a:pt x="437537" y="1603342"/>
                  </a:lnTo>
                  <a:lnTo>
                    <a:pt x="386566" y="1638310"/>
                  </a:lnTo>
                  <a:lnTo>
                    <a:pt x="347692" y="1646123"/>
                  </a:lnTo>
                  <a:lnTo>
                    <a:pt x="322907" y="1640644"/>
                  </a:lnTo>
                  <a:lnTo>
                    <a:pt x="314202" y="1635737"/>
                  </a:lnTo>
                  <a:lnTo>
                    <a:pt x="300636" y="1613879"/>
                  </a:lnTo>
                  <a:lnTo>
                    <a:pt x="307932" y="1597741"/>
                  </a:lnTo>
                  <a:lnTo>
                    <a:pt x="314861" y="1581205"/>
                  </a:lnTo>
                  <a:lnTo>
                    <a:pt x="368546" y="1520736"/>
                  </a:lnTo>
                  <a:lnTo>
                    <a:pt x="404126" y="1488713"/>
                  </a:lnTo>
                  <a:lnTo>
                    <a:pt x="439854" y="1456852"/>
                  </a:lnTo>
                  <a:lnTo>
                    <a:pt x="475691" y="1425111"/>
                  </a:lnTo>
                  <a:lnTo>
                    <a:pt x="583454" y="1330165"/>
                  </a:lnTo>
                  <a:lnTo>
                    <a:pt x="654618" y="1267147"/>
                  </a:lnTo>
                  <a:lnTo>
                    <a:pt x="760354" y="1173043"/>
                  </a:lnTo>
                  <a:lnTo>
                    <a:pt x="795647" y="1141730"/>
                  </a:lnTo>
                  <a:lnTo>
                    <a:pt x="831011" y="1110497"/>
                  </a:lnTo>
                  <a:lnTo>
                    <a:pt x="889081" y="1060371"/>
                  </a:lnTo>
                  <a:lnTo>
                    <a:pt x="954241" y="1004883"/>
                  </a:lnTo>
                  <a:lnTo>
                    <a:pt x="896183" y="1002187"/>
                  </a:lnTo>
                  <a:lnTo>
                    <a:pt x="840531" y="999789"/>
                  </a:lnTo>
                  <a:lnTo>
                    <a:pt x="786707" y="997332"/>
                  </a:lnTo>
                  <a:lnTo>
                    <a:pt x="734132" y="994460"/>
                  </a:lnTo>
                  <a:lnTo>
                    <a:pt x="682229" y="990816"/>
                  </a:lnTo>
                  <a:lnTo>
                    <a:pt x="628879" y="986319"/>
                  </a:lnTo>
                  <a:lnTo>
                    <a:pt x="575559" y="981457"/>
                  </a:lnTo>
                  <a:lnTo>
                    <a:pt x="522259" y="976349"/>
                  </a:lnTo>
                  <a:lnTo>
                    <a:pt x="415680" y="965871"/>
                  </a:lnTo>
                  <a:lnTo>
                    <a:pt x="362380" y="960740"/>
                  </a:lnTo>
                  <a:lnTo>
                    <a:pt x="309061" y="955838"/>
                  </a:lnTo>
                  <a:lnTo>
                    <a:pt x="280879" y="954511"/>
                  </a:lnTo>
                  <a:lnTo>
                    <a:pt x="252568" y="954379"/>
                  </a:lnTo>
                  <a:lnTo>
                    <a:pt x="224369" y="953740"/>
                  </a:lnTo>
                  <a:lnTo>
                    <a:pt x="196522" y="950887"/>
                  </a:lnTo>
                  <a:lnTo>
                    <a:pt x="160442" y="943821"/>
                  </a:lnTo>
                  <a:lnTo>
                    <a:pt x="124634" y="935113"/>
                  </a:lnTo>
                  <a:lnTo>
                    <a:pt x="88953" y="925643"/>
                  </a:lnTo>
                  <a:lnTo>
                    <a:pt x="53257" y="916290"/>
                  </a:lnTo>
                  <a:lnTo>
                    <a:pt x="46000" y="913734"/>
                  </a:lnTo>
                  <a:lnTo>
                    <a:pt x="38735" y="910600"/>
                  </a:lnTo>
                  <a:lnTo>
                    <a:pt x="31700" y="908264"/>
                  </a:lnTo>
                  <a:lnTo>
                    <a:pt x="25131" y="908105"/>
                  </a:lnTo>
                  <a:lnTo>
                    <a:pt x="0" y="870710"/>
                  </a:lnTo>
                  <a:lnTo>
                    <a:pt x="3209" y="845499"/>
                  </a:lnTo>
                  <a:lnTo>
                    <a:pt x="17669" y="831260"/>
                  </a:lnTo>
                  <a:lnTo>
                    <a:pt x="26287" y="826783"/>
                  </a:lnTo>
                  <a:lnTo>
                    <a:pt x="130116" y="827268"/>
                  </a:lnTo>
                  <a:lnTo>
                    <a:pt x="233944" y="828017"/>
                  </a:lnTo>
                  <a:lnTo>
                    <a:pt x="337769" y="829091"/>
                  </a:lnTo>
                  <a:lnTo>
                    <a:pt x="389679" y="829768"/>
                  </a:lnTo>
                  <a:lnTo>
                    <a:pt x="441587" y="830550"/>
                  </a:lnTo>
                  <a:lnTo>
                    <a:pt x="493493" y="831443"/>
                  </a:lnTo>
                  <a:lnTo>
                    <a:pt x="545396" y="832455"/>
                  </a:lnTo>
                  <a:lnTo>
                    <a:pt x="599913" y="834367"/>
                  </a:lnTo>
                  <a:lnTo>
                    <a:pt x="654409" y="837316"/>
                  </a:lnTo>
                  <a:lnTo>
                    <a:pt x="708896" y="840535"/>
                  </a:lnTo>
                  <a:lnTo>
                    <a:pt x="763386" y="843254"/>
                  </a:lnTo>
                  <a:lnTo>
                    <a:pt x="817893" y="844707"/>
                  </a:lnTo>
                  <a:lnTo>
                    <a:pt x="869511" y="843916"/>
                  </a:lnTo>
                  <a:lnTo>
                    <a:pt x="920884" y="841212"/>
                  </a:lnTo>
                  <a:lnTo>
                    <a:pt x="971733" y="837698"/>
                  </a:lnTo>
                  <a:lnTo>
                    <a:pt x="1021781" y="834482"/>
                  </a:lnTo>
                  <a:lnTo>
                    <a:pt x="981616" y="795626"/>
                  </a:lnTo>
                  <a:lnTo>
                    <a:pt x="903378" y="720316"/>
                  </a:lnTo>
                  <a:lnTo>
                    <a:pt x="865197" y="683444"/>
                  </a:lnTo>
                  <a:lnTo>
                    <a:pt x="827568" y="646817"/>
                  </a:lnTo>
                  <a:lnTo>
                    <a:pt x="790436" y="610225"/>
                  </a:lnTo>
                  <a:lnTo>
                    <a:pt x="753747" y="573461"/>
                  </a:lnTo>
                  <a:lnTo>
                    <a:pt x="720326" y="539606"/>
                  </a:lnTo>
                  <a:lnTo>
                    <a:pt x="687497" y="505180"/>
                  </a:lnTo>
                  <a:lnTo>
                    <a:pt x="656210" y="469512"/>
                  </a:lnTo>
                  <a:lnTo>
                    <a:pt x="627413" y="431930"/>
                  </a:lnTo>
                  <a:lnTo>
                    <a:pt x="602056" y="391762"/>
                  </a:lnTo>
                  <a:lnTo>
                    <a:pt x="581087" y="348338"/>
                  </a:lnTo>
                  <a:lnTo>
                    <a:pt x="565457" y="300986"/>
                  </a:lnTo>
                  <a:lnTo>
                    <a:pt x="565105" y="298188"/>
                  </a:lnTo>
                  <a:lnTo>
                    <a:pt x="565680" y="295376"/>
                  </a:lnTo>
                  <a:lnTo>
                    <a:pt x="574300" y="288994"/>
                  </a:lnTo>
                  <a:lnTo>
                    <a:pt x="625303" y="294776"/>
                  </a:lnTo>
                  <a:lnTo>
                    <a:pt x="668069" y="313460"/>
                  </a:lnTo>
                  <a:lnTo>
                    <a:pt x="705360" y="340417"/>
                  </a:lnTo>
                  <a:lnTo>
                    <a:pt x="739938" y="371017"/>
                  </a:lnTo>
                  <a:lnTo>
                    <a:pt x="774566" y="400632"/>
                  </a:lnTo>
                  <a:lnTo>
                    <a:pt x="813014" y="430986"/>
                  </a:lnTo>
                  <a:lnTo>
                    <a:pt x="851011" y="461931"/>
                  </a:lnTo>
                  <a:lnTo>
                    <a:pt x="888676" y="493302"/>
                  </a:lnTo>
                  <a:lnTo>
                    <a:pt x="926127" y="524936"/>
                  </a:lnTo>
                  <a:lnTo>
                    <a:pt x="963484" y="556667"/>
                  </a:lnTo>
                  <a:lnTo>
                    <a:pt x="1006442" y="595826"/>
                  </a:lnTo>
                  <a:lnTo>
                    <a:pt x="1029549" y="617978"/>
                  </a:lnTo>
                  <a:lnTo>
                    <a:pt x="1055278" y="642433"/>
                  </a:lnTo>
                  <a:lnTo>
                    <a:pt x="1063168" y="537602"/>
                  </a:lnTo>
                  <a:lnTo>
                    <a:pt x="1066729" y="488467"/>
                  </a:lnTo>
                  <a:lnTo>
                    <a:pt x="1069827" y="440248"/>
                  </a:lnTo>
                  <a:lnTo>
                    <a:pt x="1072547" y="390095"/>
                  </a:lnTo>
                  <a:lnTo>
                    <a:pt x="1077348" y="289751"/>
                  </a:lnTo>
                  <a:lnTo>
                    <a:pt x="1079856" y="239586"/>
                  </a:lnTo>
                  <a:lnTo>
                    <a:pt x="1082721" y="189443"/>
                  </a:lnTo>
                  <a:lnTo>
                    <a:pt x="1085262" y="149534"/>
                  </a:lnTo>
                  <a:lnTo>
                    <a:pt x="1088327" y="109636"/>
                  </a:lnTo>
                  <a:lnTo>
                    <a:pt x="1092526" y="69905"/>
                  </a:lnTo>
                  <a:lnTo>
                    <a:pt x="1098468" y="30499"/>
                  </a:lnTo>
                  <a:lnTo>
                    <a:pt x="1138717" y="0"/>
                  </a:lnTo>
                  <a:lnTo>
                    <a:pt x="1158345" y="3942"/>
                  </a:lnTo>
                  <a:lnTo>
                    <a:pt x="1192384" y="76718"/>
                  </a:lnTo>
                  <a:lnTo>
                    <a:pt x="1201293" y="125291"/>
                  </a:lnTo>
                  <a:lnTo>
                    <a:pt x="1207913" y="173989"/>
                  </a:lnTo>
                  <a:lnTo>
                    <a:pt x="1212482" y="222800"/>
                  </a:lnTo>
                  <a:lnTo>
                    <a:pt x="1215239" y="271712"/>
                  </a:lnTo>
                  <a:lnTo>
                    <a:pt x="1216422" y="320714"/>
                  </a:lnTo>
                  <a:lnTo>
                    <a:pt x="1216271" y="369792"/>
                  </a:lnTo>
                  <a:lnTo>
                    <a:pt x="1215024" y="418936"/>
                  </a:lnTo>
                  <a:lnTo>
                    <a:pt x="1212919" y="468134"/>
                  </a:lnTo>
                  <a:lnTo>
                    <a:pt x="1210196" y="517373"/>
                  </a:lnTo>
                  <a:lnTo>
                    <a:pt x="1207093" y="566641"/>
                  </a:lnTo>
                  <a:lnTo>
                    <a:pt x="1206994" y="600602"/>
                  </a:lnTo>
                  <a:lnTo>
                    <a:pt x="1209899" y="634756"/>
                  </a:lnTo>
                  <a:lnTo>
                    <a:pt x="1214004" y="668999"/>
                  </a:lnTo>
                  <a:lnTo>
                    <a:pt x="1217507" y="703225"/>
                  </a:lnTo>
                  <a:lnTo>
                    <a:pt x="1218401" y="717960"/>
                  </a:lnTo>
                  <a:lnTo>
                    <a:pt x="1219003" y="733475"/>
                  </a:lnTo>
                  <a:lnTo>
                    <a:pt x="1220180" y="769820"/>
                  </a:lnTo>
                  <a:lnTo>
                    <a:pt x="1257090" y="741103"/>
                  </a:lnTo>
                  <a:lnTo>
                    <a:pt x="1331210" y="684443"/>
                  </a:lnTo>
                  <a:lnTo>
                    <a:pt x="1367764" y="655725"/>
                  </a:lnTo>
                  <a:lnTo>
                    <a:pt x="1403544" y="626232"/>
                  </a:lnTo>
                  <a:lnTo>
                    <a:pt x="1438221" y="595575"/>
                  </a:lnTo>
                  <a:lnTo>
                    <a:pt x="1474905" y="561177"/>
                  </a:lnTo>
                  <a:lnTo>
                    <a:pt x="1511096" y="526247"/>
                  </a:lnTo>
                  <a:lnTo>
                    <a:pt x="1546908" y="490906"/>
                  </a:lnTo>
                  <a:lnTo>
                    <a:pt x="1582457" y="455280"/>
                  </a:lnTo>
                  <a:lnTo>
                    <a:pt x="1653224" y="383666"/>
                  </a:lnTo>
                  <a:lnTo>
                    <a:pt x="1688673" y="347925"/>
                  </a:lnTo>
                  <a:lnTo>
                    <a:pt x="1724317" y="312393"/>
                  </a:lnTo>
                  <a:lnTo>
                    <a:pt x="1764082" y="285806"/>
                  </a:lnTo>
                  <a:lnTo>
                    <a:pt x="1807154" y="277820"/>
                  </a:lnTo>
                  <a:lnTo>
                    <a:pt x="1848366" y="288137"/>
                  </a:lnTo>
                  <a:lnTo>
                    <a:pt x="1882549" y="316458"/>
                  </a:lnTo>
                  <a:lnTo>
                    <a:pt x="1891440" y="344305"/>
                  </a:lnTo>
                  <a:lnTo>
                    <a:pt x="1886166" y="380160"/>
                  </a:lnTo>
                  <a:lnTo>
                    <a:pt x="1868794" y="416782"/>
                  </a:lnTo>
                  <a:lnTo>
                    <a:pt x="1841390" y="446932"/>
                  </a:lnTo>
                  <a:lnTo>
                    <a:pt x="1755213" y="529171"/>
                  </a:lnTo>
                  <a:lnTo>
                    <a:pt x="1717373" y="564880"/>
                  </a:lnTo>
                  <a:lnTo>
                    <a:pt x="1679365" y="600411"/>
                  </a:lnTo>
                  <a:lnTo>
                    <a:pt x="1641222" y="635799"/>
                  </a:lnTo>
                  <a:lnTo>
                    <a:pt x="1564660" y="706287"/>
                  </a:lnTo>
                  <a:lnTo>
                    <a:pt x="1425812" y="833851"/>
                  </a:lnTo>
                  <a:lnTo>
                    <a:pt x="1474577" y="835122"/>
                  </a:lnTo>
                  <a:lnTo>
                    <a:pt x="1570117" y="837180"/>
                  </a:lnTo>
                  <a:lnTo>
                    <a:pt x="1617108" y="838317"/>
                  </a:lnTo>
                  <a:lnTo>
                    <a:pt x="1663723" y="839762"/>
                  </a:lnTo>
                  <a:lnTo>
                    <a:pt x="1710070" y="841690"/>
                  </a:lnTo>
                  <a:lnTo>
                    <a:pt x="1756256" y="844276"/>
                  </a:lnTo>
                  <a:lnTo>
                    <a:pt x="1810063" y="847915"/>
                  </a:lnTo>
                  <a:lnTo>
                    <a:pt x="1863852" y="851877"/>
                  </a:lnTo>
                  <a:lnTo>
                    <a:pt x="1917623" y="856138"/>
                  </a:lnTo>
                  <a:lnTo>
                    <a:pt x="1971376" y="860669"/>
                  </a:lnTo>
                  <a:lnTo>
                    <a:pt x="2025108" y="865444"/>
                  </a:lnTo>
                  <a:lnTo>
                    <a:pt x="2078821" y="870438"/>
                  </a:lnTo>
                  <a:lnTo>
                    <a:pt x="2132513" y="875622"/>
                  </a:lnTo>
                  <a:lnTo>
                    <a:pt x="2186184" y="880971"/>
                  </a:lnTo>
                  <a:lnTo>
                    <a:pt x="2242371" y="887345"/>
                  </a:lnTo>
                  <a:lnTo>
                    <a:pt x="2298343" y="895135"/>
                  </a:lnTo>
                  <a:lnTo>
                    <a:pt x="2354101" y="904341"/>
                  </a:lnTo>
                  <a:lnTo>
                    <a:pt x="2409644" y="914964"/>
                  </a:lnTo>
                  <a:lnTo>
                    <a:pt x="2459227" y="944525"/>
                  </a:lnTo>
                  <a:lnTo>
                    <a:pt x="2471857" y="1000844"/>
                  </a:lnTo>
                  <a:lnTo>
                    <a:pt x="2466197" y="1027736"/>
                  </a:lnTo>
                  <a:lnTo>
                    <a:pt x="2433640" y="1066067"/>
                  </a:lnTo>
                  <a:lnTo>
                    <a:pt x="2377532" y="1075703"/>
                  </a:lnTo>
                  <a:lnTo>
                    <a:pt x="2358297" y="1075823"/>
                  </a:lnTo>
                  <a:lnTo>
                    <a:pt x="2339082" y="1074931"/>
                  </a:lnTo>
                  <a:lnTo>
                    <a:pt x="2319887" y="1073025"/>
                  </a:lnTo>
                  <a:lnTo>
                    <a:pt x="2272551" y="1070158"/>
                  </a:lnTo>
                  <a:lnTo>
                    <a:pt x="2223505" y="1066084"/>
                  </a:lnTo>
                  <a:lnTo>
                    <a:pt x="2173428" y="1061000"/>
                  </a:lnTo>
                  <a:lnTo>
                    <a:pt x="2123001" y="1055101"/>
                  </a:lnTo>
                  <a:lnTo>
                    <a:pt x="2072904" y="1048585"/>
                  </a:lnTo>
                  <a:lnTo>
                    <a:pt x="2023818" y="1041647"/>
                  </a:lnTo>
                  <a:lnTo>
                    <a:pt x="1969107" y="1033333"/>
                  </a:lnTo>
                  <a:lnTo>
                    <a:pt x="1878196" y="1018334"/>
                  </a:lnTo>
                  <a:lnTo>
                    <a:pt x="1805097" y="1005269"/>
                  </a:lnTo>
                  <a:lnTo>
                    <a:pt x="1756403" y="996038"/>
                  </a:lnTo>
                  <a:lnTo>
                    <a:pt x="1738707" y="992539"/>
                  </a:lnTo>
                  <a:lnTo>
                    <a:pt x="1694468" y="993126"/>
                  </a:lnTo>
                  <a:lnTo>
                    <a:pt x="1650115" y="996891"/>
                  </a:lnTo>
                  <a:lnTo>
                    <a:pt x="1605696" y="1001919"/>
                  </a:lnTo>
                  <a:lnTo>
                    <a:pt x="1561260" y="1006293"/>
                  </a:lnTo>
                  <a:lnTo>
                    <a:pt x="1543139" y="1007262"/>
                  </a:lnTo>
                  <a:lnTo>
                    <a:pt x="1523449" y="1007673"/>
                  </a:lnTo>
                  <a:lnTo>
                    <a:pt x="1500692" y="1007893"/>
                  </a:lnTo>
                  <a:lnTo>
                    <a:pt x="1473372" y="1008290"/>
                  </a:lnTo>
                  <a:lnTo>
                    <a:pt x="1493016" y="1024973"/>
                  </a:lnTo>
                  <a:lnTo>
                    <a:pt x="1509515" y="1039118"/>
                  </a:lnTo>
                  <a:lnTo>
                    <a:pt x="1524087" y="1051349"/>
                  </a:lnTo>
                  <a:lnTo>
                    <a:pt x="1537945" y="1062289"/>
                  </a:lnTo>
                  <a:lnTo>
                    <a:pt x="1578058" y="1092034"/>
                  </a:lnTo>
                  <a:lnTo>
                    <a:pt x="1618447" y="1121443"/>
                  </a:lnTo>
                  <a:lnTo>
                    <a:pt x="1658694" y="1151013"/>
                  </a:lnTo>
                  <a:lnTo>
                    <a:pt x="1698380" y="1181238"/>
                  </a:lnTo>
                  <a:lnTo>
                    <a:pt x="1737087" y="1212616"/>
                  </a:lnTo>
                  <a:lnTo>
                    <a:pt x="1772635" y="1244919"/>
                  </a:lnTo>
                  <a:lnTo>
                    <a:pt x="1806545" y="1279162"/>
                  </a:lnTo>
                  <a:lnTo>
                    <a:pt x="1839776" y="1314220"/>
                  </a:lnTo>
                  <a:lnTo>
                    <a:pt x="1873288" y="1348969"/>
                  </a:lnTo>
                  <a:lnTo>
                    <a:pt x="1880268" y="1355434"/>
                  </a:lnTo>
                  <a:lnTo>
                    <a:pt x="1887533" y="1361542"/>
                  </a:lnTo>
                  <a:lnTo>
                    <a:pt x="1895084" y="1367291"/>
                  </a:lnTo>
                  <a:lnTo>
                    <a:pt x="1902922" y="1372683"/>
                  </a:lnTo>
                  <a:lnTo>
                    <a:pt x="1943429" y="1407320"/>
                  </a:lnTo>
                  <a:lnTo>
                    <a:pt x="1966680" y="1446093"/>
                  </a:lnTo>
                  <a:lnTo>
                    <a:pt x="1973588" y="1491995"/>
                  </a:lnTo>
                  <a:lnTo>
                    <a:pt x="1965070" y="1548014"/>
                  </a:lnTo>
                  <a:lnTo>
                    <a:pt x="1931215" y="1583281"/>
                  </a:lnTo>
                  <a:lnTo>
                    <a:pt x="1895769" y="1585359"/>
                  </a:lnTo>
                  <a:lnTo>
                    <a:pt x="1867089" y="1577056"/>
                  </a:lnTo>
                  <a:lnTo>
                    <a:pt x="1841428" y="1559462"/>
                  </a:lnTo>
                  <a:lnTo>
                    <a:pt x="1779891" y="1499142"/>
                  </a:lnTo>
                  <a:lnTo>
                    <a:pt x="1742603" y="1466665"/>
                  </a:lnTo>
                  <a:lnTo>
                    <a:pt x="1703775" y="1435654"/>
                  </a:lnTo>
                  <a:lnTo>
                    <a:pt x="1664001" y="1405523"/>
                  </a:lnTo>
                  <a:lnTo>
                    <a:pt x="1623876" y="1375687"/>
                  </a:lnTo>
                  <a:lnTo>
                    <a:pt x="1583995" y="1345562"/>
                  </a:lnTo>
                  <a:lnTo>
                    <a:pt x="1544952" y="1314562"/>
                  </a:lnTo>
                  <a:lnTo>
                    <a:pt x="1506151" y="1282090"/>
                  </a:lnTo>
                  <a:lnTo>
                    <a:pt x="1467783" y="1249091"/>
                  </a:lnTo>
                  <a:lnTo>
                    <a:pt x="1429724" y="1215718"/>
                  </a:lnTo>
                  <a:lnTo>
                    <a:pt x="1316160" y="1114866"/>
                  </a:lnTo>
                  <a:lnTo>
                    <a:pt x="1267581" y="1070909"/>
                  </a:lnTo>
                  <a:lnTo>
                    <a:pt x="1214361" y="1021940"/>
                  </a:lnTo>
                  <a:lnTo>
                    <a:pt x="1213390" y="1078071"/>
                  </a:lnTo>
                  <a:lnTo>
                    <a:pt x="1211311" y="1186839"/>
                  </a:lnTo>
                  <a:lnTo>
                    <a:pt x="1210459" y="1239975"/>
                  </a:lnTo>
                  <a:lnTo>
                    <a:pt x="1209904" y="1292610"/>
                  </a:lnTo>
                  <a:lnTo>
                    <a:pt x="1209773" y="1344995"/>
                  </a:lnTo>
                  <a:lnTo>
                    <a:pt x="1211085" y="1400696"/>
                  </a:lnTo>
                  <a:lnTo>
                    <a:pt x="1213637" y="1456465"/>
                  </a:lnTo>
                  <a:lnTo>
                    <a:pt x="1215747" y="1512139"/>
                  </a:lnTo>
                  <a:lnTo>
                    <a:pt x="1215730" y="1567558"/>
                  </a:lnTo>
                  <a:lnTo>
                    <a:pt x="1211903" y="1622562"/>
                  </a:lnTo>
                  <a:lnTo>
                    <a:pt x="1211451" y="1633079"/>
                  </a:lnTo>
                  <a:lnTo>
                    <a:pt x="1211563" y="1643574"/>
                  </a:lnTo>
                  <a:lnTo>
                    <a:pt x="1212240" y="1654049"/>
                  </a:lnTo>
                  <a:lnTo>
                    <a:pt x="1213549" y="1665413"/>
                  </a:lnTo>
                  <a:lnTo>
                    <a:pt x="1214273" y="1673005"/>
                  </a:lnTo>
                  <a:lnTo>
                    <a:pt x="1214666" y="1680606"/>
                  </a:lnTo>
                  <a:lnTo>
                    <a:pt x="1214727" y="1688217"/>
                  </a:lnTo>
                  <a:lnTo>
                    <a:pt x="1212894" y="1732437"/>
                  </a:lnTo>
                  <a:lnTo>
                    <a:pt x="1206771" y="1773280"/>
                  </a:lnTo>
                  <a:lnTo>
                    <a:pt x="1193673" y="1810880"/>
                  </a:lnTo>
                  <a:lnTo>
                    <a:pt x="1171184" y="1837746"/>
                  </a:lnTo>
                  <a:lnTo>
                    <a:pt x="1145582" y="1859646"/>
                  </a:lnTo>
                  <a:lnTo>
                    <a:pt x="1116159" y="1874664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10783" y="990411"/>
              <a:ext cx="2204720" cy="1673225"/>
            </a:xfrm>
            <a:custGeom>
              <a:avLst/>
              <a:gdLst/>
              <a:ahLst/>
              <a:cxnLst/>
              <a:rect l="l" t="t" r="r" b="b"/>
              <a:pathLst>
                <a:path w="2204719" h="1673225">
                  <a:moveTo>
                    <a:pt x="995276" y="1671632"/>
                  </a:moveTo>
                  <a:lnTo>
                    <a:pt x="940706" y="1656774"/>
                  </a:lnTo>
                  <a:lnTo>
                    <a:pt x="923070" y="1616082"/>
                  </a:lnTo>
                  <a:lnTo>
                    <a:pt x="918876" y="1566899"/>
                  </a:lnTo>
                  <a:lnTo>
                    <a:pt x="917805" y="1514306"/>
                  </a:lnTo>
                  <a:lnTo>
                    <a:pt x="916920" y="1461710"/>
                  </a:lnTo>
                  <a:lnTo>
                    <a:pt x="916223" y="1409110"/>
                  </a:lnTo>
                  <a:lnTo>
                    <a:pt x="915712" y="1356506"/>
                  </a:lnTo>
                  <a:lnTo>
                    <a:pt x="915389" y="1303900"/>
                  </a:lnTo>
                  <a:lnTo>
                    <a:pt x="915253" y="1251290"/>
                  </a:lnTo>
                  <a:lnTo>
                    <a:pt x="915304" y="1198677"/>
                  </a:lnTo>
                  <a:lnTo>
                    <a:pt x="915543" y="1146060"/>
                  </a:lnTo>
                  <a:lnTo>
                    <a:pt x="917084" y="1118528"/>
                  </a:lnTo>
                  <a:lnTo>
                    <a:pt x="920660" y="1091004"/>
                  </a:lnTo>
                  <a:lnTo>
                    <a:pt x="925111" y="1063486"/>
                  </a:lnTo>
                  <a:lnTo>
                    <a:pt x="929273" y="1035972"/>
                  </a:lnTo>
                  <a:lnTo>
                    <a:pt x="916864" y="1029123"/>
                  </a:lnTo>
                  <a:lnTo>
                    <a:pt x="880781" y="1058153"/>
                  </a:lnTo>
                  <a:lnTo>
                    <a:pt x="844782" y="1087295"/>
                  </a:lnTo>
                  <a:lnTo>
                    <a:pt x="808720" y="1116356"/>
                  </a:lnTo>
                  <a:lnTo>
                    <a:pt x="772449" y="1145141"/>
                  </a:lnTo>
                  <a:lnTo>
                    <a:pt x="735822" y="1173458"/>
                  </a:lnTo>
                  <a:lnTo>
                    <a:pt x="650190" y="1238612"/>
                  </a:lnTo>
                  <a:lnTo>
                    <a:pt x="607307" y="1271107"/>
                  </a:lnTo>
                  <a:lnTo>
                    <a:pt x="564311" y="1303446"/>
                  </a:lnTo>
                  <a:lnTo>
                    <a:pt x="521149" y="1335551"/>
                  </a:lnTo>
                  <a:lnTo>
                    <a:pt x="477769" y="1367346"/>
                  </a:lnTo>
                  <a:lnTo>
                    <a:pt x="434120" y="1398753"/>
                  </a:lnTo>
                  <a:lnTo>
                    <a:pt x="390150" y="1429696"/>
                  </a:lnTo>
                  <a:lnTo>
                    <a:pt x="344699" y="1460876"/>
                  </a:lnTo>
                  <a:lnTo>
                    <a:pt x="310036" y="1467843"/>
                  </a:lnTo>
                  <a:lnTo>
                    <a:pt x="287935" y="1462958"/>
                  </a:lnTo>
                  <a:lnTo>
                    <a:pt x="280173" y="1458582"/>
                  </a:lnTo>
                  <a:lnTo>
                    <a:pt x="268076" y="1439091"/>
                  </a:lnTo>
                  <a:lnTo>
                    <a:pt x="274582" y="1424701"/>
                  </a:lnTo>
                  <a:lnTo>
                    <a:pt x="280760" y="1409956"/>
                  </a:lnTo>
                  <a:lnTo>
                    <a:pt x="333154" y="1351946"/>
                  </a:lnTo>
                  <a:lnTo>
                    <a:pt x="369448" y="1319351"/>
                  </a:lnTo>
                  <a:lnTo>
                    <a:pt x="405902" y="1286930"/>
                  </a:lnTo>
                  <a:lnTo>
                    <a:pt x="552253" y="1157838"/>
                  </a:lnTo>
                  <a:lnTo>
                    <a:pt x="703178" y="1023657"/>
                  </a:lnTo>
                  <a:lnTo>
                    <a:pt x="741010" y="990227"/>
                  </a:lnTo>
                  <a:lnTo>
                    <a:pt x="766433" y="968095"/>
                  </a:lnTo>
                  <a:lnTo>
                    <a:pt x="792791" y="945530"/>
                  </a:lnTo>
                  <a:lnTo>
                    <a:pt x="850894" y="896052"/>
                  </a:lnTo>
                  <a:lnTo>
                    <a:pt x="799124" y="893647"/>
                  </a:lnTo>
                  <a:lnTo>
                    <a:pt x="749499" y="891509"/>
                  </a:lnTo>
                  <a:lnTo>
                    <a:pt x="701504" y="889318"/>
                  </a:lnTo>
                  <a:lnTo>
                    <a:pt x="654624" y="886757"/>
                  </a:lnTo>
                  <a:lnTo>
                    <a:pt x="608342" y="883508"/>
                  </a:lnTo>
                  <a:lnTo>
                    <a:pt x="560770" y="879498"/>
                  </a:lnTo>
                  <a:lnTo>
                    <a:pt x="513225" y="875162"/>
                  </a:lnTo>
                  <a:lnTo>
                    <a:pt x="465697" y="870608"/>
                  </a:lnTo>
                  <a:lnTo>
                    <a:pt x="370660" y="861265"/>
                  </a:lnTo>
                  <a:lnTo>
                    <a:pt x="323133" y="856689"/>
                  </a:lnTo>
                  <a:lnTo>
                    <a:pt x="275589" y="852318"/>
                  </a:lnTo>
                  <a:lnTo>
                    <a:pt x="250459" y="851134"/>
                  </a:lnTo>
                  <a:lnTo>
                    <a:pt x="225214" y="851017"/>
                  </a:lnTo>
                  <a:lnTo>
                    <a:pt x="200069" y="850447"/>
                  </a:lnTo>
                  <a:lnTo>
                    <a:pt x="175238" y="847903"/>
                  </a:lnTo>
                  <a:lnTo>
                    <a:pt x="143066" y="841602"/>
                  </a:lnTo>
                  <a:lnTo>
                    <a:pt x="111135" y="833838"/>
                  </a:lnTo>
                  <a:lnTo>
                    <a:pt x="79319" y="825393"/>
                  </a:lnTo>
                  <a:lnTo>
                    <a:pt x="47489" y="817053"/>
                  </a:lnTo>
                  <a:lnTo>
                    <a:pt x="41018" y="814774"/>
                  </a:lnTo>
                  <a:lnTo>
                    <a:pt x="34540" y="811979"/>
                  </a:lnTo>
                  <a:lnTo>
                    <a:pt x="28267" y="809896"/>
                  </a:lnTo>
                  <a:lnTo>
                    <a:pt x="22409" y="809755"/>
                  </a:lnTo>
                  <a:lnTo>
                    <a:pt x="0" y="776410"/>
                  </a:lnTo>
                  <a:lnTo>
                    <a:pt x="2862" y="753929"/>
                  </a:lnTo>
                  <a:lnTo>
                    <a:pt x="15756" y="741232"/>
                  </a:lnTo>
                  <a:lnTo>
                    <a:pt x="23440" y="737240"/>
                  </a:lnTo>
                  <a:lnTo>
                    <a:pt x="126311" y="737734"/>
                  </a:lnTo>
                  <a:lnTo>
                    <a:pt x="229181" y="738526"/>
                  </a:lnTo>
                  <a:lnTo>
                    <a:pt x="280615" y="739057"/>
                  </a:lnTo>
                  <a:lnTo>
                    <a:pt x="332047" y="739691"/>
                  </a:lnTo>
                  <a:lnTo>
                    <a:pt x="383477" y="740436"/>
                  </a:lnTo>
                  <a:lnTo>
                    <a:pt x="434904" y="741302"/>
                  </a:lnTo>
                  <a:lnTo>
                    <a:pt x="486328" y="742298"/>
                  </a:lnTo>
                  <a:lnTo>
                    <a:pt x="534941" y="744003"/>
                  </a:lnTo>
                  <a:lnTo>
                    <a:pt x="583534" y="746633"/>
                  </a:lnTo>
                  <a:lnTo>
                    <a:pt x="632120" y="749502"/>
                  </a:lnTo>
                  <a:lnTo>
                    <a:pt x="680709" y="751927"/>
                  </a:lnTo>
                  <a:lnTo>
                    <a:pt x="729313" y="753223"/>
                  </a:lnTo>
                  <a:lnTo>
                    <a:pt x="775341" y="752518"/>
                  </a:lnTo>
                  <a:lnTo>
                    <a:pt x="821149" y="750106"/>
                  </a:lnTo>
                  <a:lnTo>
                    <a:pt x="866491" y="746973"/>
                  </a:lnTo>
                  <a:lnTo>
                    <a:pt x="911119" y="744105"/>
                  </a:lnTo>
                  <a:lnTo>
                    <a:pt x="875304" y="709457"/>
                  </a:lnTo>
                  <a:lnTo>
                    <a:pt x="805540" y="642303"/>
                  </a:lnTo>
                  <a:lnTo>
                    <a:pt x="771494" y="609425"/>
                  </a:lnTo>
                  <a:lnTo>
                    <a:pt x="737940" y="576765"/>
                  </a:lnTo>
                  <a:lnTo>
                    <a:pt x="704830" y="544136"/>
                  </a:lnTo>
                  <a:lnTo>
                    <a:pt x="672114" y="511353"/>
                  </a:lnTo>
                  <a:lnTo>
                    <a:pt x="637375" y="476101"/>
                  </a:lnTo>
                  <a:lnTo>
                    <a:pt x="603545" y="440019"/>
                  </a:lnTo>
                  <a:lnTo>
                    <a:pt x="571971" y="402157"/>
                  </a:lnTo>
                  <a:lnTo>
                    <a:pt x="543995" y="361565"/>
                  </a:lnTo>
                  <a:lnTo>
                    <a:pt x="520963" y="317293"/>
                  </a:lnTo>
                  <a:lnTo>
                    <a:pt x="504216" y="268388"/>
                  </a:lnTo>
                  <a:lnTo>
                    <a:pt x="503903" y="265893"/>
                  </a:lnTo>
                  <a:lnTo>
                    <a:pt x="504415" y="263386"/>
                  </a:lnTo>
                  <a:lnTo>
                    <a:pt x="512102" y="257695"/>
                  </a:lnTo>
                  <a:lnTo>
                    <a:pt x="567707" y="266099"/>
                  </a:lnTo>
                  <a:lnTo>
                    <a:pt x="612798" y="290866"/>
                  </a:lnTo>
                  <a:lnTo>
                    <a:pt x="652184" y="323935"/>
                  </a:lnTo>
                  <a:lnTo>
                    <a:pt x="690678" y="357243"/>
                  </a:lnTo>
                  <a:lnTo>
                    <a:pt x="733466" y="391164"/>
                  </a:lnTo>
                  <a:lnTo>
                    <a:pt x="775667" y="425851"/>
                  </a:lnTo>
                  <a:lnTo>
                    <a:pt x="817488" y="461018"/>
                  </a:lnTo>
                  <a:lnTo>
                    <a:pt x="859136" y="496379"/>
                  </a:lnTo>
                  <a:lnTo>
                    <a:pt x="897442" y="531296"/>
                  </a:lnTo>
                  <a:lnTo>
                    <a:pt x="918046" y="551049"/>
                  </a:lnTo>
                  <a:lnTo>
                    <a:pt x="940989" y="572856"/>
                  </a:lnTo>
                  <a:lnTo>
                    <a:pt x="948025" y="479378"/>
                  </a:lnTo>
                  <a:lnTo>
                    <a:pt x="951199" y="435565"/>
                  </a:lnTo>
                  <a:lnTo>
                    <a:pt x="953962" y="392568"/>
                  </a:lnTo>
                  <a:lnTo>
                    <a:pt x="956947" y="336663"/>
                  </a:lnTo>
                  <a:lnTo>
                    <a:pt x="962323" y="224820"/>
                  </a:lnTo>
                  <a:lnTo>
                    <a:pt x="965460" y="168926"/>
                  </a:lnTo>
                  <a:lnTo>
                    <a:pt x="970458" y="97762"/>
                  </a:lnTo>
                  <a:lnTo>
                    <a:pt x="979501" y="27196"/>
                  </a:lnTo>
                  <a:lnTo>
                    <a:pt x="1015391" y="0"/>
                  </a:lnTo>
                  <a:lnTo>
                    <a:pt x="1032893" y="3515"/>
                  </a:lnTo>
                  <a:lnTo>
                    <a:pt x="1064138" y="72735"/>
                  </a:lnTo>
                  <a:lnTo>
                    <a:pt x="1072527" y="120398"/>
                  </a:lnTo>
                  <a:lnTo>
                    <a:pt x="1078497" y="168193"/>
                  </a:lnTo>
                  <a:lnTo>
                    <a:pt x="1082332" y="216106"/>
                  </a:lnTo>
                  <a:lnTo>
                    <a:pt x="1084315" y="264123"/>
                  </a:lnTo>
                  <a:lnTo>
                    <a:pt x="1084729" y="312230"/>
                  </a:lnTo>
                  <a:lnTo>
                    <a:pt x="1083857" y="360412"/>
                  </a:lnTo>
                  <a:lnTo>
                    <a:pt x="1081983" y="408656"/>
                  </a:lnTo>
                  <a:lnTo>
                    <a:pt x="1079390" y="456948"/>
                  </a:lnTo>
                  <a:lnTo>
                    <a:pt x="1076361" y="505272"/>
                  </a:lnTo>
                  <a:lnTo>
                    <a:pt x="1076273" y="535555"/>
                  </a:lnTo>
                  <a:lnTo>
                    <a:pt x="1078864" y="566010"/>
                  </a:lnTo>
                  <a:lnTo>
                    <a:pt x="1082525" y="596544"/>
                  </a:lnTo>
                  <a:lnTo>
                    <a:pt x="1085648" y="627064"/>
                  </a:lnTo>
                  <a:lnTo>
                    <a:pt x="1086445" y="640203"/>
                  </a:lnTo>
                  <a:lnTo>
                    <a:pt x="1086982" y="654038"/>
                  </a:lnTo>
                  <a:lnTo>
                    <a:pt x="1088031" y="686447"/>
                  </a:lnTo>
                  <a:lnTo>
                    <a:pt x="1127558" y="655771"/>
                  </a:lnTo>
                  <a:lnTo>
                    <a:pt x="1167270" y="625493"/>
                  </a:lnTo>
                  <a:lnTo>
                    <a:pt x="1206660" y="595015"/>
                  </a:lnTo>
                  <a:lnTo>
                    <a:pt x="1245224" y="563741"/>
                  </a:lnTo>
                  <a:lnTo>
                    <a:pt x="1282458" y="531072"/>
                  </a:lnTo>
                  <a:lnTo>
                    <a:pt x="1319804" y="495977"/>
                  </a:lnTo>
                  <a:lnTo>
                    <a:pt x="1356594" y="460282"/>
                  </a:lnTo>
                  <a:lnTo>
                    <a:pt x="1392982" y="424150"/>
                  </a:lnTo>
                  <a:lnTo>
                    <a:pt x="1429120" y="387747"/>
                  </a:lnTo>
                  <a:lnTo>
                    <a:pt x="1501261" y="314787"/>
                  </a:lnTo>
                  <a:lnTo>
                    <a:pt x="1537569" y="278560"/>
                  </a:lnTo>
                  <a:lnTo>
                    <a:pt x="1573028" y="254852"/>
                  </a:lnTo>
                  <a:lnTo>
                    <a:pt x="1611435" y="247731"/>
                  </a:lnTo>
                  <a:lnTo>
                    <a:pt x="1648183" y="256931"/>
                  </a:lnTo>
                  <a:lnTo>
                    <a:pt x="1678664" y="282185"/>
                  </a:lnTo>
                  <a:lnTo>
                    <a:pt x="1686592" y="307016"/>
                  </a:lnTo>
                  <a:lnTo>
                    <a:pt x="1681890" y="338987"/>
                  </a:lnTo>
                  <a:lnTo>
                    <a:pt x="1641962" y="398528"/>
                  </a:lnTo>
                  <a:lnTo>
                    <a:pt x="1565118" y="471861"/>
                  </a:lnTo>
                  <a:lnTo>
                    <a:pt x="1526544" y="508237"/>
                  </a:lnTo>
                  <a:lnTo>
                    <a:pt x="1487779" y="544413"/>
                  </a:lnTo>
                  <a:lnTo>
                    <a:pt x="1448867" y="580433"/>
                  </a:lnTo>
                  <a:lnTo>
                    <a:pt x="1271393" y="743543"/>
                  </a:lnTo>
                  <a:lnTo>
                    <a:pt x="1322060" y="744842"/>
                  </a:lnTo>
                  <a:lnTo>
                    <a:pt x="1421068" y="746994"/>
                  </a:lnTo>
                  <a:lnTo>
                    <a:pt x="1469713" y="748344"/>
                  </a:lnTo>
                  <a:lnTo>
                    <a:pt x="1517989" y="750210"/>
                  </a:lnTo>
                  <a:lnTo>
                    <a:pt x="1566049" y="752839"/>
                  </a:lnTo>
                  <a:lnTo>
                    <a:pt x="1614028" y="756083"/>
                  </a:lnTo>
                  <a:lnTo>
                    <a:pt x="1661992" y="759617"/>
                  </a:lnTo>
                  <a:lnTo>
                    <a:pt x="1709940" y="763416"/>
                  </a:lnTo>
                  <a:lnTo>
                    <a:pt x="1757870" y="767456"/>
                  </a:lnTo>
                  <a:lnTo>
                    <a:pt x="1805784" y="771714"/>
                  </a:lnTo>
                  <a:lnTo>
                    <a:pt x="1853679" y="776167"/>
                  </a:lnTo>
                  <a:lnTo>
                    <a:pt x="1901556" y="780790"/>
                  </a:lnTo>
                  <a:lnTo>
                    <a:pt x="1949414" y="785560"/>
                  </a:lnTo>
                  <a:lnTo>
                    <a:pt x="1999516" y="791243"/>
                  </a:lnTo>
                  <a:lnTo>
                    <a:pt x="2049427" y="798189"/>
                  </a:lnTo>
                  <a:lnTo>
                    <a:pt x="2099146" y="806399"/>
                  </a:lnTo>
                  <a:lnTo>
                    <a:pt x="2148673" y="815871"/>
                  </a:lnTo>
                  <a:lnTo>
                    <a:pt x="2192886" y="842231"/>
                  </a:lnTo>
                  <a:lnTo>
                    <a:pt x="2204148" y="892450"/>
                  </a:lnTo>
                  <a:lnTo>
                    <a:pt x="2199102" y="916430"/>
                  </a:lnTo>
                  <a:lnTo>
                    <a:pt x="2170071" y="950610"/>
                  </a:lnTo>
                  <a:lnTo>
                    <a:pt x="2120039" y="959202"/>
                  </a:lnTo>
                  <a:lnTo>
                    <a:pt x="2102887" y="959309"/>
                  </a:lnTo>
                  <a:lnTo>
                    <a:pt x="2085753" y="958513"/>
                  </a:lnTo>
                  <a:lnTo>
                    <a:pt x="2068637" y="956814"/>
                  </a:lnTo>
                  <a:lnTo>
                    <a:pt x="2019228" y="953722"/>
                  </a:lnTo>
                  <a:lnTo>
                    <a:pt x="1967881" y="949205"/>
                  </a:lnTo>
                  <a:lnTo>
                    <a:pt x="1915558" y="943541"/>
                  </a:lnTo>
                  <a:lnTo>
                    <a:pt x="1863223" y="937008"/>
                  </a:lnTo>
                  <a:lnTo>
                    <a:pt x="1811840" y="929884"/>
                  </a:lnTo>
                  <a:lnTo>
                    <a:pt x="1755848" y="921420"/>
                  </a:lnTo>
                  <a:lnTo>
                    <a:pt x="1674782" y="908046"/>
                  </a:lnTo>
                  <a:lnTo>
                    <a:pt x="1609600" y="896396"/>
                  </a:lnTo>
                  <a:lnTo>
                    <a:pt x="1566180" y="888165"/>
                  </a:lnTo>
                  <a:lnTo>
                    <a:pt x="1550400" y="885045"/>
                  </a:lnTo>
                  <a:lnTo>
                    <a:pt x="1510952" y="885568"/>
                  </a:lnTo>
                  <a:lnTo>
                    <a:pt x="1471403" y="888925"/>
                  </a:lnTo>
                  <a:lnTo>
                    <a:pt x="1431795" y="893408"/>
                  </a:lnTo>
                  <a:lnTo>
                    <a:pt x="1392171" y="897309"/>
                  </a:lnTo>
                  <a:lnTo>
                    <a:pt x="1376013" y="898173"/>
                  </a:lnTo>
                  <a:lnTo>
                    <a:pt x="1358455" y="898539"/>
                  </a:lnTo>
                  <a:lnTo>
                    <a:pt x="1338163" y="898736"/>
                  </a:lnTo>
                  <a:lnTo>
                    <a:pt x="1313802" y="899090"/>
                  </a:lnTo>
                  <a:lnTo>
                    <a:pt x="1331318" y="913965"/>
                  </a:lnTo>
                  <a:lnTo>
                    <a:pt x="1346031" y="926579"/>
                  </a:lnTo>
                  <a:lnTo>
                    <a:pt x="1359024" y="937485"/>
                  </a:lnTo>
                  <a:lnTo>
                    <a:pt x="1371382" y="947241"/>
                  </a:lnTo>
                  <a:lnTo>
                    <a:pt x="1416146" y="980331"/>
                  </a:lnTo>
                  <a:lnTo>
                    <a:pt x="1461148" y="1013126"/>
                  </a:lnTo>
                  <a:lnTo>
                    <a:pt x="1505661" y="1046490"/>
                  </a:lnTo>
                  <a:lnTo>
                    <a:pt x="1548956" y="1081286"/>
                  </a:lnTo>
                  <a:lnTo>
                    <a:pt x="1580654" y="1110091"/>
                  </a:lnTo>
                  <a:lnTo>
                    <a:pt x="1610891" y="1140626"/>
                  </a:lnTo>
                  <a:lnTo>
                    <a:pt x="1640523" y="1171887"/>
                  </a:lnTo>
                  <a:lnTo>
                    <a:pt x="1670406" y="1202872"/>
                  </a:lnTo>
                  <a:lnTo>
                    <a:pt x="1676630" y="1208637"/>
                  </a:lnTo>
                  <a:lnTo>
                    <a:pt x="1683108" y="1214083"/>
                  </a:lnTo>
                  <a:lnTo>
                    <a:pt x="1689841" y="1219210"/>
                  </a:lnTo>
                  <a:lnTo>
                    <a:pt x="1696830" y="1224018"/>
                  </a:lnTo>
                  <a:lnTo>
                    <a:pt x="1732951" y="1254904"/>
                  </a:lnTo>
                  <a:lnTo>
                    <a:pt x="1753683" y="1289478"/>
                  </a:lnTo>
                  <a:lnTo>
                    <a:pt x="1759843" y="1330408"/>
                  </a:lnTo>
                  <a:lnTo>
                    <a:pt x="1752248" y="1380360"/>
                  </a:lnTo>
                  <a:lnTo>
                    <a:pt x="1722059" y="1411808"/>
                  </a:lnTo>
                  <a:lnTo>
                    <a:pt x="1690452" y="1413661"/>
                  </a:lnTo>
                  <a:lnTo>
                    <a:pt x="1664878" y="1406256"/>
                  </a:lnTo>
                  <a:lnTo>
                    <a:pt x="1641996" y="1390568"/>
                  </a:lnTo>
                  <a:lnTo>
                    <a:pt x="1618469" y="1367568"/>
                  </a:lnTo>
                  <a:lnTo>
                    <a:pt x="1581700" y="1331841"/>
                  </a:lnTo>
                  <a:lnTo>
                    <a:pt x="1542460" y="1298484"/>
                  </a:lnTo>
                  <a:lnTo>
                    <a:pt x="1501590" y="1266669"/>
                  </a:lnTo>
                  <a:lnTo>
                    <a:pt x="1459934" y="1235568"/>
                  </a:lnTo>
                  <a:lnTo>
                    <a:pt x="1418333" y="1204351"/>
                  </a:lnTo>
                  <a:lnTo>
                    <a:pt x="1377629" y="1172191"/>
                  </a:lnTo>
                  <a:lnTo>
                    <a:pt x="1336161" y="1137385"/>
                  </a:lnTo>
                  <a:lnTo>
                    <a:pt x="1295216" y="1101940"/>
                  </a:lnTo>
                  <a:lnTo>
                    <a:pt x="1254605" y="1066093"/>
                  </a:lnTo>
                  <a:lnTo>
                    <a:pt x="1173617" y="994123"/>
                  </a:lnTo>
                  <a:lnTo>
                    <a:pt x="1130298" y="954927"/>
                  </a:lnTo>
                  <a:lnTo>
                    <a:pt x="1082843" y="911261"/>
                  </a:lnTo>
                  <a:lnTo>
                    <a:pt x="1081977" y="961313"/>
                  </a:lnTo>
                  <a:lnTo>
                    <a:pt x="1080123" y="1058302"/>
                  </a:lnTo>
                  <a:lnTo>
                    <a:pt x="1079363" y="1105682"/>
                  </a:lnTo>
                  <a:lnTo>
                    <a:pt x="1078868" y="1152617"/>
                  </a:lnTo>
                  <a:lnTo>
                    <a:pt x="1078752" y="1199328"/>
                  </a:lnTo>
                  <a:lnTo>
                    <a:pt x="1079921" y="1248997"/>
                  </a:lnTo>
                  <a:lnTo>
                    <a:pt x="1082197" y="1298726"/>
                  </a:lnTo>
                  <a:lnTo>
                    <a:pt x="1084078" y="1348370"/>
                  </a:lnTo>
                  <a:lnTo>
                    <a:pt x="1084063" y="1397787"/>
                  </a:lnTo>
                  <a:lnTo>
                    <a:pt x="1080651" y="1446835"/>
                  </a:lnTo>
                  <a:lnTo>
                    <a:pt x="1080247" y="1456212"/>
                  </a:lnTo>
                  <a:lnTo>
                    <a:pt x="1080347" y="1465571"/>
                  </a:lnTo>
                  <a:lnTo>
                    <a:pt x="1080951" y="1474911"/>
                  </a:lnTo>
                  <a:lnTo>
                    <a:pt x="1082119" y="1485044"/>
                  </a:lnTo>
                  <a:lnTo>
                    <a:pt x="1082764" y="1491814"/>
                  </a:lnTo>
                  <a:lnTo>
                    <a:pt x="1083114" y="1498592"/>
                  </a:lnTo>
                  <a:lnTo>
                    <a:pt x="1083168" y="1505379"/>
                  </a:lnTo>
                  <a:lnTo>
                    <a:pt x="1081534" y="1544809"/>
                  </a:lnTo>
                  <a:lnTo>
                    <a:pt x="1076075" y="1581229"/>
                  </a:lnTo>
                  <a:lnTo>
                    <a:pt x="1064395" y="1614757"/>
                  </a:lnTo>
                  <a:lnTo>
                    <a:pt x="1044342" y="1638713"/>
                  </a:lnTo>
                  <a:lnTo>
                    <a:pt x="1021513" y="1658241"/>
                  </a:lnTo>
                  <a:lnTo>
                    <a:pt x="995276" y="1671632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1478" y="7154418"/>
              <a:ext cx="5782310" cy="3133090"/>
            </a:xfrm>
            <a:custGeom>
              <a:avLst/>
              <a:gdLst/>
              <a:ahLst/>
              <a:cxnLst/>
              <a:rect l="l" t="t" r="r" b="b"/>
              <a:pathLst>
                <a:path w="5782309" h="3133090">
                  <a:moveTo>
                    <a:pt x="3643362" y="1716973"/>
                  </a:moveTo>
                  <a:lnTo>
                    <a:pt x="2141589" y="1716973"/>
                  </a:lnTo>
                  <a:lnTo>
                    <a:pt x="1998122" y="0"/>
                  </a:lnTo>
                  <a:lnTo>
                    <a:pt x="2892475" y="1472848"/>
                  </a:lnTo>
                  <a:lnTo>
                    <a:pt x="3663760" y="1472848"/>
                  </a:lnTo>
                  <a:lnTo>
                    <a:pt x="3643362" y="1716973"/>
                  </a:lnTo>
                  <a:close/>
                </a:path>
                <a:path w="5782309" h="3133090">
                  <a:moveTo>
                    <a:pt x="3663760" y="1472848"/>
                  </a:moveTo>
                  <a:lnTo>
                    <a:pt x="2892475" y="1472848"/>
                  </a:lnTo>
                  <a:lnTo>
                    <a:pt x="3786829" y="0"/>
                  </a:lnTo>
                  <a:lnTo>
                    <a:pt x="3663760" y="1472848"/>
                  </a:lnTo>
                  <a:close/>
                </a:path>
                <a:path w="5782309" h="3133090">
                  <a:moveTo>
                    <a:pt x="4169618" y="3132581"/>
                  </a:moveTo>
                  <a:lnTo>
                    <a:pt x="1615333" y="3132581"/>
                  </a:lnTo>
                  <a:lnTo>
                    <a:pt x="0" y="2751322"/>
                  </a:lnTo>
                  <a:lnTo>
                    <a:pt x="1676478" y="2355632"/>
                  </a:lnTo>
                  <a:lnTo>
                    <a:pt x="553041" y="1050547"/>
                  </a:lnTo>
                  <a:lnTo>
                    <a:pt x="2141589" y="1716973"/>
                  </a:lnTo>
                  <a:lnTo>
                    <a:pt x="4658239" y="1716973"/>
                  </a:lnTo>
                  <a:lnTo>
                    <a:pt x="4108472" y="2355632"/>
                  </a:lnTo>
                  <a:lnTo>
                    <a:pt x="5781689" y="2750553"/>
                  </a:lnTo>
                  <a:lnTo>
                    <a:pt x="5781689" y="2752092"/>
                  </a:lnTo>
                  <a:lnTo>
                    <a:pt x="4169618" y="3132581"/>
                  </a:lnTo>
                  <a:close/>
                </a:path>
                <a:path w="5782309" h="3133090">
                  <a:moveTo>
                    <a:pt x="4658239" y="1716973"/>
                  </a:moveTo>
                  <a:lnTo>
                    <a:pt x="3643362" y="1716973"/>
                  </a:lnTo>
                  <a:lnTo>
                    <a:pt x="5231910" y="1050547"/>
                  </a:lnTo>
                  <a:lnTo>
                    <a:pt x="4658239" y="1716973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ubTitle" idx="4"/>
          </p:nvPr>
        </p:nvSpPr>
        <p:spPr>
          <a:xfrm>
            <a:off x="5106810" y="6205735"/>
            <a:ext cx="8821391" cy="594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0025" marR="5080" indent="-1457325" algn="l">
              <a:lnSpc>
                <a:spcPct val="115399"/>
              </a:lnSpc>
              <a:spcBef>
                <a:spcPts val="100"/>
              </a:spcBef>
            </a:pPr>
            <a:r>
              <a:rPr lang="en-US" sz="3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Savor the flavor of Data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</a:t>
            </a:r>
            <a:r>
              <a:rPr lang="en-US" sz="3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nalysis! 🍕📊</a:t>
            </a:r>
            <a:endParaRPr sz="3600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4022" y="0"/>
            <a:ext cx="9752965" cy="7082773"/>
            <a:chOff x="4174022" y="0"/>
            <a:chExt cx="9752965" cy="7082773"/>
          </a:xfrm>
        </p:grpSpPr>
        <p:sp>
          <p:nvSpPr>
            <p:cNvPr id="3" name="object 3"/>
            <p:cNvSpPr/>
            <p:nvPr/>
          </p:nvSpPr>
          <p:spPr>
            <a:xfrm>
              <a:off x="4174022" y="0"/>
              <a:ext cx="9752965" cy="4919980"/>
            </a:xfrm>
            <a:custGeom>
              <a:avLst/>
              <a:gdLst/>
              <a:ahLst/>
              <a:cxnLst/>
              <a:rect l="l" t="t" r="r" b="b"/>
              <a:pathLst>
                <a:path w="9752965" h="4919980">
                  <a:moveTo>
                    <a:pt x="932358" y="3148836"/>
                  </a:moveTo>
                  <a:lnTo>
                    <a:pt x="2826332" y="948627"/>
                  </a:lnTo>
                  <a:lnTo>
                    <a:pt x="0" y="281542"/>
                  </a:lnTo>
                  <a:lnTo>
                    <a:pt x="1192852" y="0"/>
                  </a:lnTo>
                  <a:lnTo>
                    <a:pt x="8559848" y="0"/>
                  </a:lnTo>
                  <a:lnTo>
                    <a:pt x="9752701" y="281542"/>
                  </a:lnTo>
                  <a:lnTo>
                    <a:pt x="6926368" y="948627"/>
                  </a:lnTo>
                  <a:lnTo>
                    <a:pt x="7853206" y="2025325"/>
                  </a:lnTo>
                  <a:lnTo>
                    <a:pt x="3610449" y="2025325"/>
                  </a:lnTo>
                  <a:lnTo>
                    <a:pt x="932358" y="3148836"/>
                  </a:lnTo>
                  <a:close/>
                </a:path>
                <a:path w="9752965" h="4919980">
                  <a:moveTo>
                    <a:pt x="3368582" y="4919927"/>
                  </a:moveTo>
                  <a:lnTo>
                    <a:pt x="3610449" y="2025325"/>
                  </a:lnTo>
                  <a:lnTo>
                    <a:pt x="6142251" y="2025325"/>
                  </a:lnTo>
                  <a:lnTo>
                    <a:pt x="6176640" y="2436889"/>
                  </a:lnTo>
                  <a:lnTo>
                    <a:pt x="4876350" y="2436889"/>
                  </a:lnTo>
                  <a:lnTo>
                    <a:pt x="3368582" y="4919927"/>
                  </a:lnTo>
                  <a:close/>
                </a:path>
                <a:path w="9752965" h="4919980">
                  <a:moveTo>
                    <a:pt x="8820342" y="3148836"/>
                  </a:moveTo>
                  <a:lnTo>
                    <a:pt x="6142251" y="2025325"/>
                  </a:lnTo>
                  <a:lnTo>
                    <a:pt x="7853206" y="2025325"/>
                  </a:lnTo>
                  <a:lnTo>
                    <a:pt x="8820342" y="3148836"/>
                  </a:lnTo>
                  <a:close/>
                </a:path>
                <a:path w="9752965" h="4919980">
                  <a:moveTo>
                    <a:pt x="6384118" y="4919927"/>
                  </a:moveTo>
                  <a:lnTo>
                    <a:pt x="4876350" y="2436889"/>
                  </a:lnTo>
                  <a:lnTo>
                    <a:pt x="6176640" y="2436889"/>
                  </a:lnTo>
                  <a:lnTo>
                    <a:pt x="6384118" y="4919927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60077" y="6192926"/>
              <a:ext cx="8274924" cy="889847"/>
            </a:xfrm>
            <a:custGeom>
              <a:avLst/>
              <a:gdLst/>
              <a:ahLst/>
              <a:cxnLst/>
              <a:rect l="l" t="t" r="r" b="b"/>
              <a:pathLst>
                <a:path w="8289925" h="782954">
                  <a:moveTo>
                    <a:pt x="8213327" y="782847"/>
                  </a:moveTo>
                  <a:lnTo>
                    <a:pt x="76195" y="782847"/>
                  </a:lnTo>
                  <a:lnTo>
                    <a:pt x="46548" y="776861"/>
                  </a:lnTo>
                  <a:lnTo>
                    <a:pt x="22326" y="760533"/>
                  </a:lnTo>
                  <a:lnTo>
                    <a:pt x="5990" y="736312"/>
                  </a:lnTo>
                  <a:lnTo>
                    <a:pt x="0" y="706649"/>
                  </a:lnTo>
                  <a:lnTo>
                    <a:pt x="0" y="76198"/>
                  </a:lnTo>
                  <a:lnTo>
                    <a:pt x="5990" y="46535"/>
                  </a:lnTo>
                  <a:lnTo>
                    <a:pt x="22326" y="22315"/>
                  </a:lnTo>
                  <a:lnTo>
                    <a:pt x="46548" y="5986"/>
                  </a:lnTo>
                  <a:lnTo>
                    <a:pt x="76199" y="0"/>
                  </a:lnTo>
                  <a:lnTo>
                    <a:pt x="8213323" y="0"/>
                  </a:lnTo>
                  <a:lnTo>
                    <a:pt x="8242986" y="5986"/>
                  </a:lnTo>
                  <a:lnTo>
                    <a:pt x="8267207" y="22315"/>
                  </a:lnTo>
                  <a:lnTo>
                    <a:pt x="8283535" y="46535"/>
                  </a:lnTo>
                  <a:lnTo>
                    <a:pt x="8289522" y="76198"/>
                  </a:lnTo>
                  <a:lnTo>
                    <a:pt x="8289522" y="706649"/>
                  </a:lnTo>
                  <a:lnTo>
                    <a:pt x="8283535" y="736312"/>
                  </a:lnTo>
                  <a:lnTo>
                    <a:pt x="8267207" y="760533"/>
                  </a:lnTo>
                  <a:lnTo>
                    <a:pt x="8242986" y="776861"/>
                  </a:lnTo>
                  <a:lnTo>
                    <a:pt x="8213327" y="782847"/>
                  </a:lnTo>
                  <a:close/>
                </a:path>
              </a:pathLst>
            </a:custGeom>
            <a:solidFill>
              <a:srgbClr val="F8B3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79339" y="4692254"/>
            <a:ext cx="9255662" cy="9782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7804" algn="ctr">
              <a:lnSpc>
                <a:spcPct val="116300"/>
              </a:lnSpc>
              <a:spcBef>
                <a:spcPts val="95"/>
              </a:spcBef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 Italy to the world: the Fascinating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tory of </a:t>
            </a:r>
          </a:p>
          <a:p>
            <a:pPr marL="12700" marR="5080" indent="217804" algn="ctr">
              <a:lnSpc>
                <a:spcPct val="116300"/>
              </a:lnSpc>
              <a:spcBef>
                <a:spcPts val="95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izza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</a:t>
            </a:r>
            <a:r>
              <a:rPr lang="en-US" sz="2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ales</a:t>
            </a:r>
            <a:endParaRPr sz="24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684" y="6102350"/>
            <a:ext cx="7279640" cy="999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12700" marR="5080" indent="217804" algn="ctr">
              <a:lnSpc>
                <a:spcPct val="116300"/>
              </a:lnSpc>
              <a:spcBef>
                <a:spcPts val="95"/>
              </a:spcBef>
              <a:defRPr sz="2800" b="0" i="0">
                <a:solidFill>
                  <a:srgbClr val="D1D5DB"/>
                </a:solidFill>
                <a:effectLst/>
                <a:latin typeface="Arial Rounded MT Bold" panose="020F0704030504030204" pitchFamily="34" charset="0"/>
              </a:defRPr>
            </a:lvl1pPr>
          </a:lstStyle>
          <a:p>
            <a:pPr marL="1275080" marR="5080" indent="-1263015">
              <a:lnSpc>
                <a:spcPct val="116799"/>
              </a:lnSpc>
              <a:spcBef>
                <a:spcPts val="95"/>
              </a:spcBef>
            </a:pPr>
            <a:r>
              <a:rPr lang="en-US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Slice: Uncovering the Secrets of </a:t>
            </a:r>
          </a:p>
          <a:p>
            <a:pPr marL="1275080" marR="5080" indent="-1263015" algn="ctr">
              <a:lnSpc>
                <a:spcPct val="116799"/>
              </a:lnSpc>
              <a:spcBef>
                <a:spcPts val="95"/>
              </a:spcBef>
            </a:pPr>
            <a:r>
              <a:rPr lang="en-US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Sales 🍕📈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02294" y="2925516"/>
            <a:ext cx="8390490" cy="152221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98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400237"/>
            <a:ext cx="18288000" cy="9886620"/>
            <a:chOff x="0" y="400237"/>
            <a:chExt cx="18288000" cy="9886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00"/>
              <a:ext cx="4553711" cy="846462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9541367"/>
              <a:ext cx="18288000" cy="745490"/>
            </a:xfrm>
            <a:custGeom>
              <a:avLst/>
              <a:gdLst/>
              <a:ahLst/>
              <a:cxnLst/>
              <a:rect l="l" t="t" r="r" b="b"/>
              <a:pathLst>
                <a:path w="18288000" h="745490">
                  <a:moveTo>
                    <a:pt x="9831113" y="11430"/>
                  </a:moveTo>
                  <a:lnTo>
                    <a:pt x="8456885" y="11430"/>
                  </a:lnTo>
                  <a:lnTo>
                    <a:pt x="8554443" y="0"/>
                  </a:lnTo>
                  <a:lnTo>
                    <a:pt x="9733556" y="0"/>
                  </a:lnTo>
                  <a:lnTo>
                    <a:pt x="9831113" y="11430"/>
                  </a:lnTo>
                  <a:close/>
                </a:path>
                <a:path w="18288000" h="745490">
                  <a:moveTo>
                    <a:pt x="11361577" y="24130"/>
                  </a:moveTo>
                  <a:lnTo>
                    <a:pt x="6926424" y="24130"/>
                  </a:lnTo>
                  <a:lnTo>
                    <a:pt x="7020275" y="11430"/>
                  </a:lnTo>
                  <a:lnTo>
                    <a:pt x="11267725" y="11430"/>
                  </a:lnTo>
                  <a:lnTo>
                    <a:pt x="11361577" y="24130"/>
                  </a:lnTo>
                  <a:close/>
                </a:path>
                <a:path w="18288000" h="745490">
                  <a:moveTo>
                    <a:pt x="12194269" y="36830"/>
                  </a:moveTo>
                  <a:lnTo>
                    <a:pt x="6093732" y="36830"/>
                  </a:lnTo>
                  <a:lnTo>
                    <a:pt x="6185153" y="24130"/>
                  </a:lnTo>
                  <a:lnTo>
                    <a:pt x="12102849" y="24130"/>
                  </a:lnTo>
                  <a:lnTo>
                    <a:pt x="12194269" y="36830"/>
                  </a:lnTo>
                  <a:close/>
                </a:path>
                <a:path w="18288000" h="745490">
                  <a:moveTo>
                    <a:pt x="12736693" y="49530"/>
                  </a:moveTo>
                  <a:lnTo>
                    <a:pt x="5551309" y="49530"/>
                  </a:lnTo>
                  <a:lnTo>
                    <a:pt x="5640972" y="36830"/>
                  </a:lnTo>
                  <a:lnTo>
                    <a:pt x="12647031" y="36830"/>
                  </a:lnTo>
                  <a:lnTo>
                    <a:pt x="12736693" y="49530"/>
                  </a:lnTo>
                  <a:close/>
                </a:path>
                <a:path w="18288000" h="745490">
                  <a:moveTo>
                    <a:pt x="13268179" y="62230"/>
                  </a:moveTo>
                  <a:lnTo>
                    <a:pt x="5019824" y="62230"/>
                  </a:lnTo>
                  <a:lnTo>
                    <a:pt x="5107617" y="49530"/>
                  </a:lnTo>
                  <a:lnTo>
                    <a:pt x="13180385" y="49530"/>
                  </a:lnTo>
                  <a:lnTo>
                    <a:pt x="13268179" y="62230"/>
                  </a:lnTo>
                  <a:close/>
                </a:path>
                <a:path w="18288000" h="745490">
                  <a:moveTo>
                    <a:pt x="13702250" y="74930"/>
                  </a:moveTo>
                  <a:lnTo>
                    <a:pt x="4585753" y="74930"/>
                  </a:lnTo>
                  <a:lnTo>
                    <a:pt x="4671904" y="62230"/>
                  </a:lnTo>
                  <a:lnTo>
                    <a:pt x="13616099" y="62230"/>
                  </a:lnTo>
                  <a:lnTo>
                    <a:pt x="13702250" y="74930"/>
                  </a:lnTo>
                  <a:close/>
                </a:path>
                <a:path w="18288000" h="745490">
                  <a:moveTo>
                    <a:pt x="14127881" y="87630"/>
                  </a:moveTo>
                  <a:lnTo>
                    <a:pt x="4160122" y="87630"/>
                  </a:lnTo>
                  <a:lnTo>
                    <a:pt x="4244554" y="74930"/>
                  </a:lnTo>
                  <a:lnTo>
                    <a:pt x="14043449" y="74930"/>
                  </a:lnTo>
                  <a:lnTo>
                    <a:pt x="14127881" y="87630"/>
                  </a:lnTo>
                  <a:close/>
                </a:path>
                <a:path w="18288000" h="745490">
                  <a:moveTo>
                    <a:pt x="14544688" y="100330"/>
                  </a:moveTo>
                  <a:lnTo>
                    <a:pt x="3743314" y="100330"/>
                  </a:lnTo>
                  <a:lnTo>
                    <a:pt x="3825952" y="87630"/>
                  </a:lnTo>
                  <a:lnTo>
                    <a:pt x="14462051" y="87630"/>
                  </a:lnTo>
                  <a:lnTo>
                    <a:pt x="14544688" y="100330"/>
                  </a:lnTo>
                  <a:close/>
                </a:path>
                <a:path w="18288000" h="745490">
                  <a:moveTo>
                    <a:pt x="14871523" y="113030"/>
                  </a:moveTo>
                  <a:lnTo>
                    <a:pt x="3416480" y="113030"/>
                  </a:lnTo>
                  <a:lnTo>
                    <a:pt x="3497625" y="100330"/>
                  </a:lnTo>
                  <a:lnTo>
                    <a:pt x="14790378" y="100330"/>
                  </a:lnTo>
                  <a:lnTo>
                    <a:pt x="14871523" y="113030"/>
                  </a:lnTo>
                  <a:close/>
                </a:path>
                <a:path w="18288000" h="745490">
                  <a:moveTo>
                    <a:pt x="15192269" y="125730"/>
                  </a:moveTo>
                  <a:lnTo>
                    <a:pt x="3095734" y="125730"/>
                  </a:lnTo>
                  <a:lnTo>
                    <a:pt x="3175339" y="113030"/>
                  </a:lnTo>
                  <a:lnTo>
                    <a:pt x="15112664" y="113030"/>
                  </a:lnTo>
                  <a:lnTo>
                    <a:pt x="15192269" y="125730"/>
                  </a:lnTo>
                  <a:close/>
                </a:path>
                <a:path w="18288000" h="745490">
                  <a:moveTo>
                    <a:pt x="15428713" y="138430"/>
                  </a:moveTo>
                  <a:lnTo>
                    <a:pt x="2859290" y="138430"/>
                  </a:lnTo>
                  <a:lnTo>
                    <a:pt x="2937707" y="125730"/>
                  </a:lnTo>
                  <a:lnTo>
                    <a:pt x="15350296" y="125730"/>
                  </a:lnTo>
                  <a:lnTo>
                    <a:pt x="15428713" y="138430"/>
                  </a:lnTo>
                  <a:close/>
                </a:path>
                <a:path w="18288000" h="745490">
                  <a:moveTo>
                    <a:pt x="15738329" y="151130"/>
                  </a:moveTo>
                  <a:lnTo>
                    <a:pt x="2549674" y="151130"/>
                  </a:lnTo>
                  <a:lnTo>
                    <a:pt x="2626464" y="138430"/>
                  </a:lnTo>
                  <a:lnTo>
                    <a:pt x="15661539" y="138430"/>
                  </a:lnTo>
                  <a:lnTo>
                    <a:pt x="15738329" y="151130"/>
                  </a:lnTo>
                  <a:close/>
                </a:path>
                <a:path w="18288000" h="745490">
                  <a:moveTo>
                    <a:pt x="15966201" y="163830"/>
                  </a:moveTo>
                  <a:lnTo>
                    <a:pt x="2321801" y="163830"/>
                  </a:lnTo>
                  <a:lnTo>
                    <a:pt x="2397339" y="151130"/>
                  </a:lnTo>
                  <a:lnTo>
                    <a:pt x="15890664" y="151130"/>
                  </a:lnTo>
                  <a:lnTo>
                    <a:pt x="15966201" y="163830"/>
                  </a:lnTo>
                  <a:close/>
                </a:path>
                <a:path w="18288000" h="745490">
                  <a:moveTo>
                    <a:pt x="16264086" y="176530"/>
                  </a:moveTo>
                  <a:lnTo>
                    <a:pt x="2023916" y="176530"/>
                  </a:lnTo>
                  <a:lnTo>
                    <a:pt x="2097742" y="163830"/>
                  </a:lnTo>
                  <a:lnTo>
                    <a:pt x="16190261" y="163830"/>
                  </a:lnTo>
                  <a:lnTo>
                    <a:pt x="16264086" y="176530"/>
                  </a:lnTo>
                  <a:close/>
                </a:path>
                <a:path w="18288000" h="745490">
                  <a:moveTo>
                    <a:pt x="16482934" y="189230"/>
                  </a:moveTo>
                  <a:lnTo>
                    <a:pt x="1805068" y="189230"/>
                  </a:lnTo>
                  <a:lnTo>
                    <a:pt x="1877577" y="176530"/>
                  </a:lnTo>
                  <a:lnTo>
                    <a:pt x="16410426" y="176530"/>
                  </a:lnTo>
                  <a:lnTo>
                    <a:pt x="16482934" y="189230"/>
                  </a:lnTo>
                  <a:close/>
                </a:path>
                <a:path w="18288000" h="745490">
                  <a:moveTo>
                    <a:pt x="16697777" y="201930"/>
                  </a:moveTo>
                  <a:lnTo>
                    <a:pt x="1590226" y="201930"/>
                  </a:lnTo>
                  <a:lnTo>
                    <a:pt x="1661390" y="189230"/>
                  </a:lnTo>
                  <a:lnTo>
                    <a:pt x="16626613" y="189230"/>
                  </a:lnTo>
                  <a:lnTo>
                    <a:pt x="16697777" y="201930"/>
                  </a:lnTo>
                  <a:close/>
                </a:path>
                <a:path w="18288000" h="745490">
                  <a:moveTo>
                    <a:pt x="16908531" y="214630"/>
                  </a:moveTo>
                  <a:lnTo>
                    <a:pt x="1379472" y="214630"/>
                  </a:lnTo>
                  <a:lnTo>
                    <a:pt x="1449264" y="201930"/>
                  </a:lnTo>
                  <a:lnTo>
                    <a:pt x="16838739" y="201930"/>
                  </a:lnTo>
                  <a:lnTo>
                    <a:pt x="16908531" y="214630"/>
                  </a:lnTo>
                  <a:close/>
                </a:path>
                <a:path w="18288000" h="745490">
                  <a:moveTo>
                    <a:pt x="17115113" y="227330"/>
                  </a:moveTo>
                  <a:lnTo>
                    <a:pt x="1172890" y="227330"/>
                  </a:lnTo>
                  <a:lnTo>
                    <a:pt x="1241282" y="214630"/>
                  </a:lnTo>
                  <a:lnTo>
                    <a:pt x="17046721" y="214630"/>
                  </a:lnTo>
                  <a:lnTo>
                    <a:pt x="17115113" y="227330"/>
                  </a:lnTo>
                  <a:close/>
                </a:path>
                <a:path w="18288000" h="745490">
                  <a:moveTo>
                    <a:pt x="17317441" y="240030"/>
                  </a:moveTo>
                  <a:lnTo>
                    <a:pt x="970561" y="240030"/>
                  </a:lnTo>
                  <a:lnTo>
                    <a:pt x="1037526" y="227330"/>
                  </a:lnTo>
                  <a:lnTo>
                    <a:pt x="17250476" y="227330"/>
                  </a:lnTo>
                  <a:lnTo>
                    <a:pt x="17317441" y="240030"/>
                  </a:lnTo>
                  <a:close/>
                </a:path>
                <a:path w="18288000" h="745490">
                  <a:moveTo>
                    <a:pt x="17515432" y="252730"/>
                  </a:moveTo>
                  <a:lnTo>
                    <a:pt x="772570" y="252730"/>
                  </a:lnTo>
                  <a:lnTo>
                    <a:pt x="838080" y="240030"/>
                  </a:lnTo>
                  <a:lnTo>
                    <a:pt x="17449922" y="240030"/>
                  </a:lnTo>
                  <a:lnTo>
                    <a:pt x="17515432" y="252730"/>
                  </a:lnTo>
                  <a:close/>
                </a:path>
                <a:path w="18288000" h="745490">
                  <a:moveTo>
                    <a:pt x="17644975" y="265430"/>
                  </a:moveTo>
                  <a:lnTo>
                    <a:pt x="643027" y="265430"/>
                  </a:lnTo>
                  <a:lnTo>
                    <a:pt x="707551" y="252730"/>
                  </a:lnTo>
                  <a:lnTo>
                    <a:pt x="17580451" y="252730"/>
                  </a:lnTo>
                  <a:lnTo>
                    <a:pt x="17644975" y="265430"/>
                  </a:lnTo>
                  <a:close/>
                </a:path>
                <a:path w="18288000" h="745490">
                  <a:moveTo>
                    <a:pt x="17835553" y="278130"/>
                  </a:moveTo>
                  <a:lnTo>
                    <a:pt x="452449" y="278130"/>
                  </a:lnTo>
                  <a:lnTo>
                    <a:pt x="515472" y="265430"/>
                  </a:lnTo>
                  <a:lnTo>
                    <a:pt x="17772530" y="265430"/>
                  </a:lnTo>
                  <a:lnTo>
                    <a:pt x="17835553" y="278130"/>
                  </a:lnTo>
                  <a:close/>
                </a:path>
                <a:path w="18288000" h="745490">
                  <a:moveTo>
                    <a:pt x="18021573" y="290830"/>
                  </a:moveTo>
                  <a:lnTo>
                    <a:pt x="266429" y="290830"/>
                  </a:lnTo>
                  <a:lnTo>
                    <a:pt x="327924" y="278130"/>
                  </a:lnTo>
                  <a:lnTo>
                    <a:pt x="17960078" y="278130"/>
                  </a:lnTo>
                  <a:lnTo>
                    <a:pt x="18021573" y="290830"/>
                  </a:lnTo>
                  <a:close/>
                </a:path>
                <a:path w="18288000" h="745490">
                  <a:moveTo>
                    <a:pt x="18143012" y="303530"/>
                  </a:moveTo>
                  <a:lnTo>
                    <a:pt x="144989" y="303530"/>
                  </a:lnTo>
                  <a:lnTo>
                    <a:pt x="205450" y="290830"/>
                  </a:lnTo>
                  <a:lnTo>
                    <a:pt x="18082552" y="290830"/>
                  </a:lnTo>
                  <a:lnTo>
                    <a:pt x="18143012" y="303530"/>
                  </a:lnTo>
                  <a:close/>
                </a:path>
                <a:path w="18288000" h="745490">
                  <a:moveTo>
                    <a:pt x="18287998" y="745490"/>
                  </a:moveTo>
                  <a:lnTo>
                    <a:pt x="0" y="745490"/>
                  </a:lnTo>
                  <a:lnTo>
                    <a:pt x="0" y="309880"/>
                  </a:lnTo>
                  <a:lnTo>
                    <a:pt x="25637" y="303530"/>
                  </a:lnTo>
                  <a:lnTo>
                    <a:pt x="18262365" y="303530"/>
                  </a:lnTo>
                  <a:lnTo>
                    <a:pt x="18287998" y="309880"/>
                  </a:lnTo>
                  <a:lnTo>
                    <a:pt x="18287998" y="745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90926" y="7335572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542269" y="1047189"/>
                  </a:moveTo>
                  <a:lnTo>
                    <a:pt x="541528" y="1047213"/>
                  </a:lnTo>
                  <a:lnTo>
                    <a:pt x="531279" y="981936"/>
                  </a:lnTo>
                  <a:lnTo>
                    <a:pt x="520549" y="920524"/>
                  </a:lnTo>
                  <a:lnTo>
                    <a:pt x="509459" y="865875"/>
                  </a:lnTo>
                  <a:lnTo>
                    <a:pt x="497462" y="816997"/>
                  </a:lnTo>
                  <a:lnTo>
                    <a:pt x="484185" y="773737"/>
                  </a:lnTo>
                  <a:lnTo>
                    <a:pt x="469204" y="735698"/>
                  </a:lnTo>
                  <a:lnTo>
                    <a:pt x="432442" y="673700"/>
                  </a:lnTo>
                  <a:lnTo>
                    <a:pt x="383794" y="627832"/>
                  </a:lnTo>
                  <a:lnTo>
                    <a:pt x="319879" y="594922"/>
                  </a:lnTo>
                  <a:lnTo>
                    <a:pt x="281139" y="582335"/>
                  </a:lnTo>
                  <a:lnTo>
                    <a:pt x="237314" y="571798"/>
                  </a:lnTo>
                  <a:lnTo>
                    <a:pt x="187981" y="562916"/>
                  </a:lnTo>
                  <a:lnTo>
                    <a:pt x="132717" y="555291"/>
                  </a:lnTo>
                  <a:lnTo>
                    <a:pt x="71100" y="548528"/>
                  </a:lnTo>
                  <a:lnTo>
                    <a:pt x="0" y="541994"/>
                  </a:lnTo>
                  <a:lnTo>
                    <a:pt x="68246" y="531280"/>
                  </a:lnTo>
                  <a:lnTo>
                    <a:pt x="129657" y="520553"/>
                  </a:lnTo>
                  <a:lnTo>
                    <a:pt x="184632" y="509387"/>
                  </a:lnTo>
                  <a:lnTo>
                    <a:pt x="233570" y="497358"/>
                  </a:lnTo>
                  <a:lnTo>
                    <a:pt x="276870" y="484039"/>
                  </a:lnTo>
                  <a:lnTo>
                    <a:pt x="314931" y="469006"/>
                  </a:lnTo>
                  <a:lnTo>
                    <a:pt x="376929" y="432093"/>
                  </a:lnTo>
                  <a:lnTo>
                    <a:pt x="422757" y="383217"/>
                  </a:lnTo>
                  <a:lnTo>
                    <a:pt x="455606" y="318973"/>
                  </a:lnTo>
                  <a:lnTo>
                    <a:pt x="468160" y="280024"/>
                  </a:lnTo>
                  <a:lnTo>
                    <a:pt x="478666" y="235957"/>
                  </a:lnTo>
                  <a:lnTo>
                    <a:pt x="487523" y="186347"/>
                  </a:lnTo>
                  <a:lnTo>
                    <a:pt x="495129" y="130767"/>
                  </a:lnTo>
                  <a:lnTo>
                    <a:pt x="501884" y="68793"/>
                  </a:lnTo>
                  <a:lnTo>
                    <a:pt x="508187" y="0"/>
                  </a:lnTo>
                  <a:lnTo>
                    <a:pt x="518901" y="68246"/>
                  </a:lnTo>
                  <a:lnTo>
                    <a:pt x="529628" y="129657"/>
                  </a:lnTo>
                  <a:lnTo>
                    <a:pt x="540793" y="184632"/>
                  </a:lnTo>
                  <a:lnTo>
                    <a:pt x="552823" y="233570"/>
                  </a:lnTo>
                  <a:lnTo>
                    <a:pt x="566141" y="276870"/>
                  </a:lnTo>
                  <a:lnTo>
                    <a:pt x="581175" y="314930"/>
                  </a:lnTo>
                  <a:lnTo>
                    <a:pt x="618087" y="376929"/>
                  </a:lnTo>
                  <a:lnTo>
                    <a:pt x="666964" y="422756"/>
                  </a:lnTo>
                  <a:lnTo>
                    <a:pt x="731208" y="455605"/>
                  </a:lnTo>
                  <a:lnTo>
                    <a:pt x="770157" y="468159"/>
                  </a:lnTo>
                  <a:lnTo>
                    <a:pt x="814224" y="478665"/>
                  </a:lnTo>
                  <a:lnTo>
                    <a:pt x="863834" y="487522"/>
                  </a:lnTo>
                  <a:lnTo>
                    <a:pt x="919414" y="495129"/>
                  </a:lnTo>
                  <a:lnTo>
                    <a:pt x="981388" y="501884"/>
                  </a:lnTo>
                  <a:lnTo>
                    <a:pt x="1047189" y="507913"/>
                  </a:lnTo>
                  <a:lnTo>
                    <a:pt x="1047213" y="508653"/>
                  </a:lnTo>
                  <a:lnTo>
                    <a:pt x="981936" y="518901"/>
                  </a:lnTo>
                  <a:lnTo>
                    <a:pt x="920524" y="529628"/>
                  </a:lnTo>
                  <a:lnTo>
                    <a:pt x="865549" y="540793"/>
                  </a:lnTo>
                  <a:lnTo>
                    <a:pt x="816611" y="552823"/>
                  </a:lnTo>
                  <a:lnTo>
                    <a:pt x="773311" y="566141"/>
                  </a:lnTo>
                  <a:lnTo>
                    <a:pt x="735251" y="581175"/>
                  </a:lnTo>
                  <a:lnTo>
                    <a:pt x="673252" y="618087"/>
                  </a:lnTo>
                  <a:lnTo>
                    <a:pt x="627424" y="666964"/>
                  </a:lnTo>
                  <a:lnTo>
                    <a:pt x="594575" y="731208"/>
                  </a:lnTo>
                  <a:lnTo>
                    <a:pt x="582021" y="770157"/>
                  </a:lnTo>
                  <a:lnTo>
                    <a:pt x="571515" y="814224"/>
                  </a:lnTo>
                  <a:lnTo>
                    <a:pt x="562658" y="863834"/>
                  </a:lnTo>
                  <a:lnTo>
                    <a:pt x="555025" y="919660"/>
                  </a:lnTo>
                  <a:lnTo>
                    <a:pt x="548284" y="981525"/>
                  </a:lnTo>
                  <a:lnTo>
                    <a:pt x="542269" y="1047189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4885" y="400237"/>
              <a:ext cx="2472055" cy="1876425"/>
            </a:xfrm>
            <a:custGeom>
              <a:avLst/>
              <a:gdLst/>
              <a:ahLst/>
              <a:cxnLst/>
              <a:rect l="l" t="t" r="r" b="b"/>
              <a:pathLst>
                <a:path w="2472054" h="1876425">
                  <a:moveTo>
                    <a:pt x="1116159" y="1874664"/>
                  </a:moveTo>
                  <a:lnTo>
                    <a:pt x="1054961" y="1858000"/>
                  </a:lnTo>
                  <a:lnTo>
                    <a:pt x="1035183" y="1812366"/>
                  </a:lnTo>
                  <a:lnTo>
                    <a:pt x="1030480" y="1757209"/>
                  </a:lnTo>
                  <a:lnTo>
                    <a:pt x="1029402" y="1704783"/>
                  </a:lnTo>
                  <a:lnTo>
                    <a:pt x="1028489" y="1652352"/>
                  </a:lnTo>
                  <a:lnTo>
                    <a:pt x="1027742" y="1599919"/>
                  </a:lnTo>
                  <a:lnTo>
                    <a:pt x="1027161" y="1547483"/>
                  </a:lnTo>
                  <a:lnTo>
                    <a:pt x="1026745" y="1495043"/>
                  </a:lnTo>
                  <a:lnTo>
                    <a:pt x="1026496" y="1442601"/>
                  </a:lnTo>
                  <a:lnTo>
                    <a:pt x="1026412" y="1390156"/>
                  </a:lnTo>
                  <a:lnTo>
                    <a:pt x="1026494" y="1337708"/>
                  </a:lnTo>
                  <a:lnTo>
                    <a:pt x="1026742" y="1285257"/>
                  </a:lnTo>
                  <a:lnTo>
                    <a:pt x="1028470" y="1254380"/>
                  </a:lnTo>
                  <a:lnTo>
                    <a:pt x="1032481" y="1223513"/>
                  </a:lnTo>
                  <a:lnTo>
                    <a:pt x="1037472" y="1192654"/>
                  </a:lnTo>
                  <a:lnTo>
                    <a:pt x="1042139" y="1161798"/>
                  </a:lnTo>
                  <a:lnTo>
                    <a:pt x="1028224" y="1154117"/>
                  </a:lnTo>
                  <a:lnTo>
                    <a:pt x="987758" y="1186673"/>
                  </a:lnTo>
                  <a:lnTo>
                    <a:pt x="947386" y="1219355"/>
                  </a:lnTo>
                  <a:lnTo>
                    <a:pt x="906945" y="1251945"/>
                  </a:lnTo>
                  <a:lnTo>
                    <a:pt x="866268" y="1284226"/>
                  </a:lnTo>
                  <a:lnTo>
                    <a:pt x="825193" y="1315982"/>
                  </a:lnTo>
                  <a:lnTo>
                    <a:pt x="709935" y="1403642"/>
                  </a:lnTo>
                  <a:lnTo>
                    <a:pt x="671437" y="1432762"/>
                  </a:lnTo>
                  <a:lnTo>
                    <a:pt x="632850" y="1461759"/>
                  </a:lnTo>
                  <a:lnTo>
                    <a:pt x="594145" y="1490587"/>
                  </a:lnTo>
                  <a:lnTo>
                    <a:pt x="555290" y="1519204"/>
                  </a:lnTo>
                  <a:lnTo>
                    <a:pt x="516257" y="1547565"/>
                  </a:lnTo>
                  <a:lnTo>
                    <a:pt x="477016" y="1575626"/>
                  </a:lnTo>
                  <a:lnTo>
                    <a:pt x="437537" y="1603342"/>
                  </a:lnTo>
                  <a:lnTo>
                    <a:pt x="386566" y="1638310"/>
                  </a:lnTo>
                  <a:lnTo>
                    <a:pt x="347692" y="1646123"/>
                  </a:lnTo>
                  <a:lnTo>
                    <a:pt x="322907" y="1640644"/>
                  </a:lnTo>
                  <a:lnTo>
                    <a:pt x="314202" y="1635737"/>
                  </a:lnTo>
                  <a:lnTo>
                    <a:pt x="300636" y="1613879"/>
                  </a:lnTo>
                  <a:lnTo>
                    <a:pt x="307932" y="1597741"/>
                  </a:lnTo>
                  <a:lnTo>
                    <a:pt x="314861" y="1581205"/>
                  </a:lnTo>
                  <a:lnTo>
                    <a:pt x="368546" y="1520736"/>
                  </a:lnTo>
                  <a:lnTo>
                    <a:pt x="404126" y="1488713"/>
                  </a:lnTo>
                  <a:lnTo>
                    <a:pt x="439854" y="1456852"/>
                  </a:lnTo>
                  <a:lnTo>
                    <a:pt x="475691" y="1425111"/>
                  </a:lnTo>
                  <a:lnTo>
                    <a:pt x="583454" y="1330165"/>
                  </a:lnTo>
                  <a:lnTo>
                    <a:pt x="654618" y="1267147"/>
                  </a:lnTo>
                  <a:lnTo>
                    <a:pt x="760354" y="1173043"/>
                  </a:lnTo>
                  <a:lnTo>
                    <a:pt x="795647" y="1141730"/>
                  </a:lnTo>
                  <a:lnTo>
                    <a:pt x="831011" y="1110497"/>
                  </a:lnTo>
                  <a:lnTo>
                    <a:pt x="889081" y="1060371"/>
                  </a:lnTo>
                  <a:lnTo>
                    <a:pt x="954241" y="1004883"/>
                  </a:lnTo>
                  <a:lnTo>
                    <a:pt x="896183" y="1002187"/>
                  </a:lnTo>
                  <a:lnTo>
                    <a:pt x="840531" y="999789"/>
                  </a:lnTo>
                  <a:lnTo>
                    <a:pt x="786707" y="997332"/>
                  </a:lnTo>
                  <a:lnTo>
                    <a:pt x="734132" y="994460"/>
                  </a:lnTo>
                  <a:lnTo>
                    <a:pt x="682229" y="990816"/>
                  </a:lnTo>
                  <a:lnTo>
                    <a:pt x="628879" y="986319"/>
                  </a:lnTo>
                  <a:lnTo>
                    <a:pt x="575559" y="981457"/>
                  </a:lnTo>
                  <a:lnTo>
                    <a:pt x="522259" y="976349"/>
                  </a:lnTo>
                  <a:lnTo>
                    <a:pt x="415680" y="965871"/>
                  </a:lnTo>
                  <a:lnTo>
                    <a:pt x="362380" y="960740"/>
                  </a:lnTo>
                  <a:lnTo>
                    <a:pt x="309061" y="955838"/>
                  </a:lnTo>
                  <a:lnTo>
                    <a:pt x="280879" y="954511"/>
                  </a:lnTo>
                  <a:lnTo>
                    <a:pt x="252568" y="954379"/>
                  </a:lnTo>
                  <a:lnTo>
                    <a:pt x="224369" y="953740"/>
                  </a:lnTo>
                  <a:lnTo>
                    <a:pt x="196522" y="950887"/>
                  </a:lnTo>
                  <a:lnTo>
                    <a:pt x="160442" y="943821"/>
                  </a:lnTo>
                  <a:lnTo>
                    <a:pt x="124634" y="935113"/>
                  </a:lnTo>
                  <a:lnTo>
                    <a:pt x="88953" y="925643"/>
                  </a:lnTo>
                  <a:lnTo>
                    <a:pt x="53257" y="916290"/>
                  </a:lnTo>
                  <a:lnTo>
                    <a:pt x="46000" y="913734"/>
                  </a:lnTo>
                  <a:lnTo>
                    <a:pt x="38735" y="910600"/>
                  </a:lnTo>
                  <a:lnTo>
                    <a:pt x="31700" y="908264"/>
                  </a:lnTo>
                  <a:lnTo>
                    <a:pt x="25131" y="908105"/>
                  </a:lnTo>
                  <a:lnTo>
                    <a:pt x="0" y="870710"/>
                  </a:lnTo>
                  <a:lnTo>
                    <a:pt x="3209" y="845499"/>
                  </a:lnTo>
                  <a:lnTo>
                    <a:pt x="17669" y="831260"/>
                  </a:lnTo>
                  <a:lnTo>
                    <a:pt x="26287" y="826783"/>
                  </a:lnTo>
                  <a:lnTo>
                    <a:pt x="130116" y="827268"/>
                  </a:lnTo>
                  <a:lnTo>
                    <a:pt x="233944" y="828017"/>
                  </a:lnTo>
                  <a:lnTo>
                    <a:pt x="337769" y="829091"/>
                  </a:lnTo>
                  <a:lnTo>
                    <a:pt x="389679" y="829768"/>
                  </a:lnTo>
                  <a:lnTo>
                    <a:pt x="441587" y="830550"/>
                  </a:lnTo>
                  <a:lnTo>
                    <a:pt x="493493" y="831443"/>
                  </a:lnTo>
                  <a:lnTo>
                    <a:pt x="545396" y="832455"/>
                  </a:lnTo>
                  <a:lnTo>
                    <a:pt x="599913" y="834367"/>
                  </a:lnTo>
                  <a:lnTo>
                    <a:pt x="654409" y="837316"/>
                  </a:lnTo>
                  <a:lnTo>
                    <a:pt x="708896" y="840535"/>
                  </a:lnTo>
                  <a:lnTo>
                    <a:pt x="763386" y="843254"/>
                  </a:lnTo>
                  <a:lnTo>
                    <a:pt x="817893" y="844707"/>
                  </a:lnTo>
                  <a:lnTo>
                    <a:pt x="869511" y="843916"/>
                  </a:lnTo>
                  <a:lnTo>
                    <a:pt x="920884" y="841212"/>
                  </a:lnTo>
                  <a:lnTo>
                    <a:pt x="971733" y="837698"/>
                  </a:lnTo>
                  <a:lnTo>
                    <a:pt x="1021781" y="834482"/>
                  </a:lnTo>
                  <a:lnTo>
                    <a:pt x="981616" y="795626"/>
                  </a:lnTo>
                  <a:lnTo>
                    <a:pt x="903378" y="720316"/>
                  </a:lnTo>
                  <a:lnTo>
                    <a:pt x="865197" y="683444"/>
                  </a:lnTo>
                  <a:lnTo>
                    <a:pt x="827568" y="646817"/>
                  </a:lnTo>
                  <a:lnTo>
                    <a:pt x="790436" y="610225"/>
                  </a:lnTo>
                  <a:lnTo>
                    <a:pt x="753747" y="573461"/>
                  </a:lnTo>
                  <a:lnTo>
                    <a:pt x="720326" y="539606"/>
                  </a:lnTo>
                  <a:lnTo>
                    <a:pt x="687497" y="505180"/>
                  </a:lnTo>
                  <a:lnTo>
                    <a:pt x="656210" y="469512"/>
                  </a:lnTo>
                  <a:lnTo>
                    <a:pt x="627413" y="431930"/>
                  </a:lnTo>
                  <a:lnTo>
                    <a:pt x="602056" y="391762"/>
                  </a:lnTo>
                  <a:lnTo>
                    <a:pt x="581087" y="348338"/>
                  </a:lnTo>
                  <a:lnTo>
                    <a:pt x="565457" y="300986"/>
                  </a:lnTo>
                  <a:lnTo>
                    <a:pt x="565105" y="298188"/>
                  </a:lnTo>
                  <a:lnTo>
                    <a:pt x="565680" y="295376"/>
                  </a:lnTo>
                  <a:lnTo>
                    <a:pt x="574300" y="288994"/>
                  </a:lnTo>
                  <a:lnTo>
                    <a:pt x="625303" y="294776"/>
                  </a:lnTo>
                  <a:lnTo>
                    <a:pt x="668069" y="313460"/>
                  </a:lnTo>
                  <a:lnTo>
                    <a:pt x="705360" y="340417"/>
                  </a:lnTo>
                  <a:lnTo>
                    <a:pt x="739938" y="371017"/>
                  </a:lnTo>
                  <a:lnTo>
                    <a:pt x="774566" y="400632"/>
                  </a:lnTo>
                  <a:lnTo>
                    <a:pt x="813014" y="430986"/>
                  </a:lnTo>
                  <a:lnTo>
                    <a:pt x="851011" y="461931"/>
                  </a:lnTo>
                  <a:lnTo>
                    <a:pt x="888676" y="493302"/>
                  </a:lnTo>
                  <a:lnTo>
                    <a:pt x="926127" y="524936"/>
                  </a:lnTo>
                  <a:lnTo>
                    <a:pt x="963484" y="556667"/>
                  </a:lnTo>
                  <a:lnTo>
                    <a:pt x="1006442" y="595826"/>
                  </a:lnTo>
                  <a:lnTo>
                    <a:pt x="1029549" y="617978"/>
                  </a:lnTo>
                  <a:lnTo>
                    <a:pt x="1055278" y="642433"/>
                  </a:lnTo>
                  <a:lnTo>
                    <a:pt x="1063168" y="537602"/>
                  </a:lnTo>
                  <a:lnTo>
                    <a:pt x="1066729" y="488467"/>
                  </a:lnTo>
                  <a:lnTo>
                    <a:pt x="1069827" y="440248"/>
                  </a:lnTo>
                  <a:lnTo>
                    <a:pt x="1072547" y="390095"/>
                  </a:lnTo>
                  <a:lnTo>
                    <a:pt x="1077348" y="289751"/>
                  </a:lnTo>
                  <a:lnTo>
                    <a:pt x="1079856" y="239586"/>
                  </a:lnTo>
                  <a:lnTo>
                    <a:pt x="1082721" y="189443"/>
                  </a:lnTo>
                  <a:lnTo>
                    <a:pt x="1085262" y="149534"/>
                  </a:lnTo>
                  <a:lnTo>
                    <a:pt x="1088327" y="109636"/>
                  </a:lnTo>
                  <a:lnTo>
                    <a:pt x="1092526" y="69905"/>
                  </a:lnTo>
                  <a:lnTo>
                    <a:pt x="1098468" y="30499"/>
                  </a:lnTo>
                  <a:lnTo>
                    <a:pt x="1138717" y="0"/>
                  </a:lnTo>
                  <a:lnTo>
                    <a:pt x="1158345" y="3942"/>
                  </a:lnTo>
                  <a:lnTo>
                    <a:pt x="1192384" y="76718"/>
                  </a:lnTo>
                  <a:lnTo>
                    <a:pt x="1201293" y="125291"/>
                  </a:lnTo>
                  <a:lnTo>
                    <a:pt x="1207913" y="173989"/>
                  </a:lnTo>
                  <a:lnTo>
                    <a:pt x="1212482" y="222800"/>
                  </a:lnTo>
                  <a:lnTo>
                    <a:pt x="1215239" y="271712"/>
                  </a:lnTo>
                  <a:lnTo>
                    <a:pt x="1216422" y="320714"/>
                  </a:lnTo>
                  <a:lnTo>
                    <a:pt x="1216271" y="369792"/>
                  </a:lnTo>
                  <a:lnTo>
                    <a:pt x="1215024" y="418936"/>
                  </a:lnTo>
                  <a:lnTo>
                    <a:pt x="1212919" y="468134"/>
                  </a:lnTo>
                  <a:lnTo>
                    <a:pt x="1210196" y="517373"/>
                  </a:lnTo>
                  <a:lnTo>
                    <a:pt x="1207093" y="566641"/>
                  </a:lnTo>
                  <a:lnTo>
                    <a:pt x="1206994" y="600602"/>
                  </a:lnTo>
                  <a:lnTo>
                    <a:pt x="1209899" y="634756"/>
                  </a:lnTo>
                  <a:lnTo>
                    <a:pt x="1214004" y="668999"/>
                  </a:lnTo>
                  <a:lnTo>
                    <a:pt x="1217507" y="703225"/>
                  </a:lnTo>
                  <a:lnTo>
                    <a:pt x="1218401" y="717960"/>
                  </a:lnTo>
                  <a:lnTo>
                    <a:pt x="1219003" y="733475"/>
                  </a:lnTo>
                  <a:lnTo>
                    <a:pt x="1220180" y="769820"/>
                  </a:lnTo>
                  <a:lnTo>
                    <a:pt x="1257090" y="741103"/>
                  </a:lnTo>
                  <a:lnTo>
                    <a:pt x="1331210" y="684443"/>
                  </a:lnTo>
                  <a:lnTo>
                    <a:pt x="1367764" y="655725"/>
                  </a:lnTo>
                  <a:lnTo>
                    <a:pt x="1403544" y="626232"/>
                  </a:lnTo>
                  <a:lnTo>
                    <a:pt x="1438221" y="595575"/>
                  </a:lnTo>
                  <a:lnTo>
                    <a:pt x="1474905" y="561177"/>
                  </a:lnTo>
                  <a:lnTo>
                    <a:pt x="1511096" y="526247"/>
                  </a:lnTo>
                  <a:lnTo>
                    <a:pt x="1546908" y="490906"/>
                  </a:lnTo>
                  <a:lnTo>
                    <a:pt x="1582457" y="455280"/>
                  </a:lnTo>
                  <a:lnTo>
                    <a:pt x="1653224" y="383666"/>
                  </a:lnTo>
                  <a:lnTo>
                    <a:pt x="1688673" y="347925"/>
                  </a:lnTo>
                  <a:lnTo>
                    <a:pt x="1724317" y="312393"/>
                  </a:lnTo>
                  <a:lnTo>
                    <a:pt x="1764082" y="285806"/>
                  </a:lnTo>
                  <a:lnTo>
                    <a:pt x="1807154" y="277820"/>
                  </a:lnTo>
                  <a:lnTo>
                    <a:pt x="1848366" y="288137"/>
                  </a:lnTo>
                  <a:lnTo>
                    <a:pt x="1882549" y="316458"/>
                  </a:lnTo>
                  <a:lnTo>
                    <a:pt x="1891440" y="344305"/>
                  </a:lnTo>
                  <a:lnTo>
                    <a:pt x="1886166" y="380160"/>
                  </a:lnTo>
                  <a:lnTo>
                    <a:pt x="1868794" y="416782"/>
                  </a:lnTo>
                  <a:lnTo>
                    <a:pt x="1841390" y="446932"/>
                  </a:lnTo>
                  <a:lnTo>
                    <a:pt x="1755213" y="529171"/>
                  </a:lnTo>
                  <a:lnTo>
                    <a:pt x="1717373" y="564880"/>
                  </a:lnTo>
                  <a:lnTo>
                    <a:pt x="1679365" y="600411"/>
                  </a:lnTo>
                  <a:lnTo>
                    <a:pt x="1641222" y="635799"/>
                  </a:lnTo>
                  <a:lnTo>
                    <a:pt x="1564660" y="706287"/>
                  </a:lnTo>
                  <a:lnTo>
                    <a:pt x="1425812" y="833851"/>
                  </a:lnTo>
                  <a:lnTo>
                    <a:pt x="1474577" y="835122"/>
                  </a:lnTo>
                  <a:lnTo>
                    <a:pt x="1570117" y="837180"/>
                  </a:lnTo>
                  <a:lnTo>
                    <a:pt x="1617108" y="838317"/>
                  </a:lnTo>
                  <a:lnTo>
                    <a:pt x="1663723" y="839762"/>
                  </a:lnTo>
                  <a:lnTo>
                    <a:pt x="1710070" y="841690"/>
                  </a:lnTo>
                  <a:lnTo>
                    <a:pt x="1756256" y="844276"/>
                  </a:lnTo>
                  <a:lnTo>
                    <a:pt x="1810063" y="847915"/>
                  </a:lnTo>
                  <a:lnTo>
                    <a:pt x="1863852" y="851877"/>
                  </a:lnTo>
                  <a:lnTo>
                    <a:pt x="1917623" y="856138"/>
                  </a:lnTo>
                  <a:lnTo>
                    <a:pt x="1971376" y="860669"/>
                  </a:lnTo>
                  <a:lnTo>
                    <a:pt x="2025108" y="865444"/>
                  </a:lnTo>
                  <a:lnTo>
                    <a:pt x="2078821" y="870438"/>
                  </a:lnTo>
                  <a:lnTo>
                    <a:pt x="2132513" y="875622"/>
                  </a:lnTo>
                  <a:lnTo>
                    <a:pt x="2186184" y="880971"/>
                  </a:lnTo>
                  <a:lnTo>
                    <a:pt x="2242371" y="887345"/>
                  </a:lnTo>
                  <a:lnTo>
                    <a:pt x="2298343" y="895135"/>
                  </a:lnTo>
                  <a:lnTo>
                    <a:pt x="2354101" y="904341"/>
                  </a:lnTo>
                  <a:lnTo>
                    <a:pt x="2409644" y="914964"/>
                  </a:lnTo>
                  <a:lnTo>
                    <a:pt x="2459227" y="944525"/>
                  </a:lnTo>
                  <a:lnTo>
                    <a:pt x="2471857" y="1000844"/>
                  </a:lnTo>
                  <a:lnTo>
                    <a:pt x="2466197" y="1027736"/>
                  </a:lnTo>
                  <a:lnTo>
                    <a:pt x="2433640" y="1066067"/>
                  </a:lnTo>
                  <a:lnTo>
                    <a:pt x="2377532" y="1075703"/>
                  </a:lnTo>
                  <a:lnTo>
                    <a:pt x="2358297" y="1075823"/>
                  </a:lnTo>
                  <a:lnTo>
                    <a:pt x="2339082" y="1074931"/>
                  </a:lnTo>
                  <a:lnTo>
                    <a:pt x="2319887" y="1073025"/>
                  </a:lnTo>
                  <a:lnTo>
                    <a:pt x="2272551" y="1070158"/>
                  </a:lnTo>
                  <a:lnTo>
                    <a:pt x="2223505" y="1066084"/>
                  </a:lnTo>
                  <a:lnTo>
                    <a:pt x="2173428" y="1061000"/>
                  </a:lnTo>
                  <a:lnTo>
                    <a:pt x="2123001" y="1055101"/>
                  </a:lnTo>
                  <a:lnTo>
                    <a:pt x="2072904" y="1048585"/>
                  </a:lnTo>
                  <a:lnTo>
                    <a:pt x="2023818" y="1041647"/>
                  </a:lnTo>
                  <a:lnTo>
                    <a:pt x="1969107" y="1033333"/>
                  </a:lnTo>
                  <a:lnTo>
                    <a:pt x="1878196" y="1018334"/>
                  </a:lnTo>
                  <a:lnTo>
                    <a:pt x="1805097" y="1005269"/>
                  </a:lnTo>
                  <a:lnTo>
                    <a:pt x="1756403" y="996038"/>
                  </a:lnTo>
                  <a:lnTo>
                    <a:pt x="1738707" y="992539"/>
                  </a:lnTo>
                  <a:lnTo>
                    <a:pt x="1694468" y="993126"/>
                  </a:lnTo>
                  <a:lnTo>
                    <a:pt x="1650115" y="996891"/>
                  </a:lnTo>
                  <a:lnTo>
                    <a:pt x="1605696" y="1001919"/>
                  </a:lnTo>
                  <a:lnTo>
                    <a:pt x="1561260" y="1006293"/>
                  </a:lnTo>
                  <a:lnTo>
                    <a:pt x="1543139" y="1007262"/>
                  </a:lnTo>
                  <a:lnTo>
                    <a:pt x="1523449" y="1007673"/>
                  </a:lnTo>
                  <a:lnTo>
                    <a:pt x="1500692" y="1007893"/>
                  </a:lnTo>
                  <a:lnTo>
                    <a:pt x="1473372" y="1008290"/>
                  </a:lnTo>
                  <a:lnTo>
                    <a:pt x="1493016" y="1024973"/>
                  </a:lnTo>
                  <a:lnTo>
                    <a:pt x="1509515" y="1039118"/>
                  </a:lnTo>
                  <a:lnTo>
                    <a:pt x="1524087" y="1051349"/>
                  </a:lnTo>
                  <a:lnTo>
                    <a:pt x="1537945" y="1062289"/>
                  </a:lnTo>
                  <a:lnTo>
                    <a:pt x="1578058" y="1092034"/>
                  </a:lnTo>
                  <a:lnTo>
                    <a:pt x="1618447" y="1121443"/>
                  </a:lnTo>
                  <a:lnTo>
                    <a:pt x="1658694" y="1151013"/>
                  </a:lnTo>
                  <a:lnTo>
                    <a:pt x="1698380" y="1181238"/>
                  </a:lnTo>
                  <a:lnTo>
                    <a:pt x="1737087" y="1212616"/>
                  </a:lnTo>
                  <a:lnTo>
                    <a:pt x="1772635" y="1244919"/>
                  </a:lnTo>
                  <a:lnTo>
                    <a:pt x="1806545" y="1279162"/>
                  </a:lnTo>
                  <a:lnTo>
                    <a:pt x="1839776" y="1314220"/>
                  </a:lnTo>
                  <a:lnTo>
                    <a:pt x="1873288" y="1348969"/>
                  </a:lnTo>
                  <a:lnTo>
                    <a:pt x="1880268" y="1355434"/>
                  </a:lnTo>
                  <a:lnTo>
                    <a:pt x="1887533" y="1361542"/>
                  </a:lnTo>
                  <a:lnTo>
                    <a:pt x="1895084" y="1367291"/>
                  </a:lnTo>
                  <a:lnTo>
                    <a:pt x="1902922" y="1372683"/>
                  </a:lnTo>
                  <a:lnTo>
                    <a:pt x="1943429" y="1407320"/>
                  </a:lnTo>
                  <a:lnTo>
                    <a:pt x="1966680" y="1446093"/>
                  </a:lnTo>
                  <a:lnTo>
                    <a:pt x="1973588" y="1491995"/>
                  </a:lnTo>
                  <a:lnTo>
                    <a:pt x="1965070" y="1548014"/>
                  </a:lnTo>
                  <a:lnTo>
                    <a:pt x="1931215" y="1583281"/>
                  </a:lnTo>
                  <a:lnTo>
                    <a:pt x="1895769" y="1585359"/>
                  </a:lnTo>
                  <a:lnTo>
                    <a:pt x="1867089" y="1577056"/>
                  </a:lnTo>
                  <a:lnTo>
                    <a:pt x="1841428" y="1559462"/>
                  </a:lnTo>
                  <a:lnTo>
                    <a:pt x="1779891" y="1499142"/>
                  </a:lnTo>
                  <a:lnTo>
                    <a:pt x="1742603" y="1466665"/>
                  </a:lnTo>
                  <a:lnTo>
                    <a:pt x="1703775" y="1435654"/>
                  </a:lnTo>
                  <a:lnTo>
                    <a:pt x="1664001" y="1405523"/>
                  </a:lnTo>
                  <a:lnTo>
                    <a:pt x="1623876" y="1375687"/>
                  </a:lnTo>
                  <a:lnTo>
                    <a:pt x="1583995" y="1345562"/>
                  </a:lnTo>
                  <a:lnTo>
                    <a:pt x="1544952" y="1314562"/>
                  </a:lnTo>
                  <a:lnTo>
                    <a:pt x="1506151" y="1282090"/>
                  </a:lnTo>
                  <a:lnTo>
                    <a:pt x="1467783" y="1249091"/>
                  </a:lnTo>
                  <a:lnTo>
                    <a:pt x="1429724" y="1215718"/>
                  </a:lnTo>
                  <a:lnTo>
                    <a:pt x="1316160" y="1114866"/>
                  </a:lnTo>
                  <a:lnTo>
                    <a:pt x="1267581" y="1070909"/>
                  </a:lnTo>
                  <a:lnTo>
                    <a:pt x="1214361" y="1021940"/>
                  </a:lnTo>
                  <a:lnTo>
                    <a:pt x="1213390" y="1078071"/>
                  </a:lnTo>
                  <a:lnTo>
                    <a:pt x="1211311" y="1186839"/>
                  </a:lnTo>
                  <a:lnTo>
                    <a:pt x="1210459" y="1239975"/>
                  </a:lnTo>
                  <a:lnTo>
                    <a:pt x="1209904" y="1292610"/>
                  </a:lnTo>
                  <a:lnTo>
                    <a:pt x="1209773" y="1344995"/>
                  </a:lnTo>
                  <a:lnTo>
                    <a:pt x="1211085" y="1400696"/>
                  </a:lnTo>
                  <a:lnTo>
                    <a:pt x="1213637" y="1456465"/>
                  </a:lnTo>
                  <a:lnTo>
                    <a:pt x="1215747" y="1512139"/>
                  </a:lnTo>
                  <a:lnTo>
                    <a:pt x="1215730" y="1567558"/>
                  </a:lnTo>
                  <a:lnTo>
                    <a:pt x="1211903" y="1622562"/>
                  </a:lnTo>
                  <a:lnTo>
                    <a:pt x="1211451" y="1633079"/>
                  </a:lnTo>
                  <a:lnTo>
                    <a:pt x="1211563" y="1643574"/>
                  </a:lnTo>
                  <a:lnTo>
                    <a:pt x="1212240" y="1654049"/>
                  </a:lnTo>
                  <a:lnTo>
                    <a:pt x="1213549" y="1665413"/>
                  </a:lnTo>
                  <a:lnTo>
                    <a:pt x="1214273" y="1673005"/>
                  </a:lnTo>
                  <a:lnTo>
                    <a:pt x="1214666" y="1680606"/>
                  </a:lnTo>
                  <a:lnTo>
                    <a:pt x="1214727" y="1688217"/>
                  </a:lnTo>
                  <a:lnTo>
                    <a:pt x="1212894" y="1732437"/>
                  </a:lnTo>
                  <a:lnTo>
                    <a:pt x="1206771" y="1773280"/>
                  </a:lnTo>
                  <a:lnTo>
                    <a:pt x="1193673" y="1810880"/>
                  </a:lnTo>
                  <a:lnTo>
                    <a:pt x="1171184" y="1837746"/>
                  </a:lnTo>
                  <a:lnTo>
                    <a:pt x="1145582" y="1859646"/>
                  </a:lnTo>
                  <a:lnTo>
                    <a:pt x="1116159" y="18746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83322" y="7755063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7">
            <a:extLst>
              <a:ext uri="{FF2B5EF4-FFF2-40B4-BE49-F238E27FC236}">
                <a16:creationId xmlns:a16="http://schemas.microsoft.com/office/drawing/2014/main" id="{8F40422D-EEA0-662F-43D5-BE471452691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7131" y="1257300"/>
            <a:ext cx="5247069" cy="8349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B33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93587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30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1922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19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6592" y="0"/>
            <a:ext cx="36830" cy="1784985"/>
          </a:xfrm>
          <a:custGeom>
            <a:avLst/>
            <a:gdLst/>
            <a:ahLst/>
            <a:cxnLst/>
            <a:rect l="l" t="t" r="r" b="b"/>
            <a:pathLst>
              <a:path w="36829" h="1784985">
                <a:moveTo>
                  <a:pt x="36654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6654" y="0"/>
                </a:lnTo>
                <a:lnTo>
                  <a:pt x="36654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24927" y="0"/>
            <a:ext cx="33020" cy="1784985"/>
          </a:xfrm>
          <a:custGeom>
            <a:avLst/>
            <a:gdLst/>
            <a:ahLst/>
            <a:cxnLst/>
            <a:rect l="l" t="t" r="r" b="b"/>
            <a:pathLst>
              <a:path w="33020" h="1784985">
                <a:moveTo>
                  <a:pt x="32989" y="1784600"/>
                </a:moveTo>
                <a:lnTo>
                  <a:pt x="0" y="1784600"/>
                </a:lnTo>
                <a:lnTo>
                  <a:pt x="0" y="0"/>
                </a:lnTo>
                <a:lnTo>
                  <a:pt x="32989" y="0"/>
                </a:lnTo>
                <a:lnTo>
                  <a:pt x="32989" y="1784600"/>
                </a:lnTo>
                <a:close/>
              </a:path>
            </a:pathLst>
          </a:custGeom>
          <a:solidFill>
            <a:srgbClr val="FFFFFF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8290317" cy="10286857"/>
            <a:chOff x="0" y="0"/>
            <a:chExt cx="18290317" cy="10286857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7748885" cy="10128250"/>
            </a:xfrm>
            <a:custGeom>
              <a:avLst/>
              <a:gdLst/>
              <a:ahLst/>
              <a:cxnLst/>
              <a:rect l="l" t="t" r="r" b="b"/>
              <a:pathLst>
                <a:path w="17748885" h="10128250">
                  <a:moveTo>
                    <a:pt x="1130236" y="8049285"/>
                  </a:moveTo>
                  <a:lnTo>
                    <a:pt x="1093584" y="8049285"/>
                  </a:lnTo>
                  <a:lnTo>
                    <a:pt x="1093584" y="10090975"/>
                  </a:lnTo>
                  <a:lnTo>
                    <a:pt x="1130236" y="10090975"/>
                  </a:lnTo>
                  <a:lnTo>
                    <a:pt x="1130236" y="8049285"/>
                  </a:lnTo>
                  <a:close/>
                </a:path>
                <a:path w="17748885" h="10128250">
                  <a:moveTo>
                    <a:pt x="3204908" y="8049285"/>
                  </a:moveTo>
                  <a:lnTo>
                    <a:pt x="3168256" y="8049285"/>
                  </a:lnTo>
                  <a:lnTo>
                    <a:pt x="3168256" y="10090975"/>
                  </a:lnTo>
                  <a:lnTo>
                    <a:pt x="3204908" y="10090975"/>
                  </a:lnTo>
                  <a:lnTo>
                    <a:pt x="3204908" y="8049285"/>
                  </a:lnTo>
                  <a:close/>
                </a:path>
                <a:path w="17748885" h="10128250">
                  <a:moveTo>
                    <a:pt x="3204908" y="1821611"/>
                  </a:moveTo>
                  <a:lnTo>
                    <a:pt x="3168256" y="1821611"/>
                  </a:lnTo>
                  <a:lnTo>
                    <a:pt x="3168256" y="3863302"/>
                  </a:lnTo>
                  <a:lnTo>
                    <a:pt x="3204908" y="3863302"/>
                  </a:lnTo>
                  <a:lnTo>
                    <a:pt x="3204908" y="1821611"/>
                  </a:lnTo>
                  <a:close/>
                </a:path>
                <a:path w="17748885" h="10128250">
                  <a:moveTo>
                    <a:pt x="5283238" y="8049285"/>
                  </a:moveTo>
                  <a:lnTo>
                    <a:pt x="5246586" y="8049285"/>
                  </a:lnTo>
                  <a:lnTo>
                    <a:pt x="5246586" y="10090975"/>
                  </a:lnTo>
                  <a:lnTo>
                    <a:pt x="5283238" y="10090975"/>
                  </a:lnTo>
                  <a:lnTo>
                    <a:pt x="5283238" y="8049285"/>
                  </a:lnTo>
                  <a:close/>
                </a:path>
                <a:path w="17748885" h="10128250">
                  <a:moveTo>
                    <a:pt x="5283238" y="1821611"/>
                  </a:moveTo>
                  <a:lnTo>
                    <a:pt x="5246586" y="1821611"/>
                  </a:lnTo>
                  <a:lnTo>
                    <a:pt x="5246586" y="3863302"/>
                  </a:lnTo>
                  <a:lnTo>
                    <a:pt x="5283238" y="3863302"/>
                  </a:lnTo>
                  <a:lnTo>
                    <a:pt x="5283238" y="1821611"/>
                  </a:lnTo>
                  <a:close/>
                </a:path>
                <a:path w="17748885" h="10128250">
                  <a:moveTo>
                    <a:pt x="11517173" y="8049285"/>
                  </a:moveTo>
                  <a:lnTo>
                    <a:pt x="11480508" y="8049285"/>
                  </a:lnTo>
                  <a:lnTo>
                    <a:pt x="11480508" y="10090975"/>
                  </a:lnTo>
                  <a:lnTo>
                    <a:pt x="11517173" y="10090975"/>
                  </a:lnTo>
                  <a:lnTo>
                    <a:pt x="11517173" y="8049285"/>
                  </a:lnTo>
                  <a:close/>
                </a:path>
                <a:path w="17748885" h="10128250">
                  <a:moveTo>
                    <a:pt x="11517173" y="3198304"/>
                  </a:moveTo>
                  <a:lnTo>
                    <a:pt x="11480508" y="3198304"/>
                  </a:lnTo>
                  <a:lnTo>
                    <a:pt x="11480508" y="3863302"/>
                  </a:lnTo>
                  <a:lnTo>
                    <a:pt x="11517173" y="3863302"/>
                  </a:lnTo>
                  <a:lnTo>
                    <a:pt x="11517173" y="3198304"/>
                  </a:lnTo>
                  <a:close/>
                </a:path>
                <a:path w="17748885" h="10128250">
                  <a:moveTo>
                    <a:pt x="11517173" y="1821611"/>
                  </a:moveTo>
                  <a:lnTo>
                    <a:pt x="11480508" y="1821611"/>
                  </a:lnTo>
                  <a:lnTo>
                    <a:pt x="11480508" y="2892018"/>
                  </a:lnTo>
                  <a:lnTo>
                    <a:pt x="11517173" y="2892018"/>
                  </a:lnTo>
                  <a:lnTo>
                    <a:pt x="11517173" y="1821611"/>
                  </a:lnTo>
                  <a:close/>
                </a:path>
                <a:path w="17748885" h="10128250">
                  <a:moveTo>
                    <a:pt x="13595503" y="8049285"/>
                  </a:moveTo>
                  <a:lnTo>
                    <a:pt x="13558850" y="8049285"/>
                  </a:lnTo>
                  <a:lnTo>
                    <a:pt x="13558850" y="10090975"/>
                  </a:lnTo>
                  <a:lnTo>
                    <a:pt x="13595503" y="10090975"/>
                  </a:lnTo>
                  <a:lnTo>
                    <a:pt x="13595503" y="8049285"/>
                  </a:lnTo>
                  <a:close/>
                </a:path>
                <a:path w="17748885" h="10128250">
                  <a:moveTo>
                    <a:pt x="13595503" y="3198304"/>
                  </a:moveTo>
                  <a:lnTo>
                    <a:pt x="13558850" y="3198304"/>
                  </a:lnTo>
                  <a:lnTo>
                    <a:pt x="13558850" y="3863302"/>
                  </a:lnTo>
                  <a:lnTo>
                    <a:pt x="13595503" y="3863302"/>
                  </a:lnTo>
                  <a:lnTo>
                    <a:pt x="13595503" y="3198304"/>
                  </a:lnTo>
                  <a:close/>
                </a:path>
                <a:path w="17748885" h="10128250">
                  <a:moveTo>
                    <a:pt x="13595503" y="1821611"/>
                  </a:moveTo>
                  <a:lnTo>
                    <a:pt x="13558850" y="1821611"/>
                  </a:lnTo>
                  <a:lnTo>
                    <a:pt x="13558850" y="2892018"/>
                  </a:lnTo>
                  <a:lnTo>
                    <a:pt x="13595503" y="2892018"/>
                  </a:lnTo>
                  <a:lnTo>
                    <a:pt x="13595503" y="1821611"/>
                  </a:lnTo>
                  <a:close/>
                </a:path>
                <a:path w="17748885" h="10128250">
                  <a:moveTo>
                    <a:pt x="15670175" y="8049285"/>
                  </a:moveTo>
                  <a:lnTo>
                    <a:pt x="15637180" y="8049285"/>
                  </a:lnTo>
                  <a:lnTo>
                    <a:pt x="15637180" y="10090975"/>
                  </a:lnTo>
                  <a:lnTo>
                    <a:pt x="15670175" y="10090975"/>
                  </a:lnTo>
                  <a:lnTo>
                    <a:pt x="15670175" y="8049285"/>
                  </a:lnTo>
                  <a:close/>
                </a:path>
                <a:path w="17748885" h="10128250">
                  <a:moveTo>
                    <a:pt x="15670175" y="1821611"/>
                  </a:moveTo>
                  <a:lnTo>
                    <a:pt x="15637180" y="1821611"/>
                  </a:lnTo>
                  <a:lnTo>
                    <a:pt x="15637180" y="3863302"/>
                  </a:lnTo>
                  <a:lnTo>
                    <a:pt x="15670175" y="3863302"/>
                  </a:lnTo>
                  <a:lnTo>
                    <a:pt x="15670175" y="1821611"/>
                  </a:lnTo>
                  <a:close/>
                </a:path>
                <a:path w="17748885" h="10128250">
                  <a:moveTo>
                    <a:pt x="17748466" y="8049285"/>
                  </a:moveTo>
                  <a:lnTo>
                    <a:pt x="17711852" y="8049285"/>
                  </a:lnTo>
                  <a:lnTo>
                    <a:pt x="17711852" y="10090975"/>
                  </a:lnTo>
                  <a:lnTo>
                    <a:pt x="17748466" y="10090975"/>
                  </a:lnTo>
                  <a:lnTo>
                    <a:pt x="17748466" y="8049285"/>
                  </a:lnTo>
                  <a:close/>
                </a:path>
                <a:path w="17748885" h="10128250">
                  <a:moveTo>
                    <a:pt x="17748466" y="1821611"/>
                  </a:moveTo>
                  <a:lnTo>
                    <a:pt x="17711852" y="1821611"/>
                  </a:lnTo>
                  <a:lnTo>
                    <a:pt x="17711852" y="3863302"/>
                  </a:lnTo>
                  <a:lnTo>
                    <a:pt x="17748466" y="3863302"/>
                  </a:lnTo>
                  <a:lnTo>
                    <a:pt x="17748466" y="1821611"/>
                  </a:lnTo>
                  <a:close/>
                </a:path>
                <a:path w="17748885" h="10128250">
                  <a:moveTo>
                    <a:pt x="17748466" y="355"/>
                  </a:moveTo>
                  <a:lnTo>
                    <a:pt x="17711852" y="355"/>
                  </a:lnTo>
                  <a:lnTo>
                    <a:pt x="17711852" y="1784350"/>
                  </a:lnTo>
                  <a:lnTo>
                    <a:pt x="15670175" y="1784350"/>
                  </a:lnTo>
                  <a:lnTo>
                    <a:pt x="15670175" y="355"/>
                  </a:lnTo>
                  <a:lnTo>
                    <a:pt x="15637180" y="355"/>
                  </a:lnTo>
                  <a:lnTo>
                    <a:pt x="15637180" y="1784350"/>
                  </a:lnTo>
                  <a:lnTo>
                    <a:pt x="13595503" y="1784350"/>
                  </a:lnTo>
                  <a:lnTo>
                    <a:pt x="13595503" y="355"/>
                  </a:lnTo>
                  <a:lnTo>
                    <a:pt x="13558850" y="355"/>
                  </a:lnTo>
                  <a:lnTo>
                    <a:pt x="13558850" y="1784350"/>
                  </a:lnTo>
                  <a:lnTo>
                    <a:pt x="11517173" y="1784350"/>
                  </a:lnTo>
                  <a:lnTo>
                    <a:pt x="11517173" y="355"/>
                  </a:lnTo>
                  <a:lnTo>
                    <a:pt x="11484178" y="355"/>
                  </a:lnTo>
                  <a:lnTo>
                    <a:pt x="11484178" y="1784350"/>
                  </a:lnTo>
                  <a:lnTo>
                    <a:pt x="9442501" y="1784350"/>
                  </a:lnTo>
                  <a:lnTo>
                    <a:pt x="9442501" y="355"/>
                  </a:lnTo>
                  <a:lnTo>
                    <a:pt x="9436202" y="355"/>
                  </a:lnTo>
                  <a:lnTo>
                    <a:pt x="9436202" y="0"/>
                  </a:lnTo>
                  <a:lnTo>
                    <a:pt x="9399587" y="0"/>
                  </a:lnTo>
                  <a:lnTo>
                    <a:pt x="9399587" y="1784350"/>
                  </a:lnTo>
                  <a:lnTo>
                    <a:pt x="9399587" y="1821180"/>
                  </a:lnTo>
                  <a:lnTo>
                    <a:pt x="9399587" y="10091420"/>
                  </a:lnTo>
                  <a:lnTo>
                    <a:pt x="7364158" y="10091420"/>
                  </a:lnTo>
                  <a:lnTo>
                    <a:pt x="7364158" y="8049260"/>
                  </a:lnTo>
                  <a:lnTo>
                    <a:pt x="9399587" y="8049260"/>
                  </a:lnTo>
                  <a:lnTo>
                    <a:pt x="9399587" y="8016240"/>
                  </a:lnTo>
                  <a:lnTo>
                    <a:pt x="7364158" y="8016240"/>
                  </a:lnTo>
                  <a:lnTo>
                    <a:pt x="7364158" y="5974080"/>
                  </a:lnTo>
                  <a:lnTo>
                    <a:pt x="9399587" y="5974080"/>
                  </a:lnTo>
                  <a:lnTo>
                    <a:pt x="9399587" y="5938520"/>
                  </a:lnTo>
                  <a:lnTo>
                    <a:pt x="7364158" y="5938520"/>
                  </a:lnTo>
                  <a:lnTo>
                    <a:pt x="7364158" y="3896360"/>
                  </a:lnTo>
                  <a:lnTo>
                    <a:pt x="9399587" y="3896360"/>
                  </a:lnTo>
                  <a:lnTo>
                    <a:pt x="9399587" y="3859530"/>
                  </a:lnTo>
                  <a:lnTo>
                    <a:pt x="7364158" y="3859530"/>
                  </a:lnTo>
                  <a:lnTo>
                    <a:pt x="7364158" y="1821180"/>
                  </a:lnTo>
                  <a:lnTo>
                    <a:pt x="9399587" y="1821180"/>
                  </a:lnTo>
                  <a:lnTo>
                    <a:pt x="9399587" y="1784350"/>
                  </a:lnTo>
                  <a:lnTo>
                    <a:pt x="7364158" y="1784350"/>
                  </a:lnTo>
                  <a:lnTo>
                    <a:pt x="7364158" y="0"/>
                  </a:lnTo>
                  <a:lnTo>
                    <a:pt x="7327506" y="0"/>
                  </a:lnTo>
                  <a:lnTo>
                    <a:pt x="7327506" y="1784350"/>
                  </a:lnTo>
                  <a:lnTo>
                    <a:pt x="7327506" y="1821180"/>
                  </a:lnTo>
                  <a:lnTo>
                    <a:pt x="7327506" y="1821611"/>
                  </a:lnTo>
                  <a:lnTo>
                    <a:pt x="7324915" y="1821611"/>
                  </a:lnTo>
                  <a:lnTo>
                    <a:pt x="7324915" y="3863302"/>
                  </a:lnTo>
                  <a:lnTo>
                    <a:pt x="7327506" y="3863302"/>
                  </a:lnTo>
                  <a:lnTo>
                    <a:pt x="1130236" y="3863340"/>
                  </a:lnTo>
                  <a:lnTo>
                    <a:pt x="1130236" y="3859530"/>
                  </a:lnTo>
                  <a:lnTo>
                    <a:pt x="1130236" y="1821180"/>
                  </a:lnTo>
                  <a:lnTo>
                    <a:pt x="7327506" y="1821180"/>
                  </a:lnTo>
                  <a:lnTo>
                    <a:pt x="7327506" y="1784350"/>
                  </a:lnTo>
                  <a:lnTo>
                    <a:pt x="0" y="1784350"/>
                  </a:lnTo>
                  <a:lnTo>
                    <a:pt x="0" y="1821180"/>
                  </a:lnTo>
                  <a:lnTo>
                    <a:pt x="1093584" y="1821180"/>
                  </a:lnTo>
                  <a:lnTo>
                    <a:pt x="1093584" y="3859530"/>
                  </a:lnTo>
                  <a:lnTo>
                    <a:pt x="0" y="3859530"/>
                  </a:lnTo>
                  <a:lnTo>
                    <a:pt x="0" y="3863340"/>
                  </a:lnTo>
                  <a:lnTo>
                    <a:pt x="0" y="3896360"/>
                  </a:lnTo>
                  <a:lnTo>
                    <a:pt x="1093584" y="3896360"/>
                  </a:lnTo>
                  <a:lnTo>
                    <a:pt x="1093584" y="5937961"/>
                  </a:lnTo>
                  <a:lnTo>
                    <a:pt x="1130236" y="5937961"/>
                  </a:lnTo>
                  <a:lnTo>
                    <a:pt x="1130236" y="3896360"/>
                  </a:lnTo>
                  <a:lnTo>
                    <a:pt x="3171914" y="3896360"/>
                  </a:lnTo>
                  <a:lnTo>
                    <a:pt x="3171914" y="5937961"/>
                  </a:lnTo>
                  <a:lnTo>
                    <a:pt x="3204908" y="5937961"/>
                  </a:lnTo>
                  <a:lnTo>
                    <a:pt x="3204908" y="3896360"/>
                  </a:lnTo>
                  <a:lnTo>
                    <a:pt x="5246586" y="3896360"/>
                  </a:lnTo>
                  <a:lnTo>
                    <a:pt x="5246586" y="5937961"/>
                  </a:lnTo>
                  <a:lnTo>
                    <a:pt x="5283238" y="5937961"/>
                  </a:lnTo>
                  <a:lnTo>
                    <a:pt x="5283238" y="3896360"/>
                  </a:lnTo>
                  <a:lnTo>
                    <a:pt x="7324915" y="3896360"/>
                  </a:lnTo>
                  <a:lnTo>
                    <a:pt x="7324915" y="5937961"/>
                  </a:lnTo>
                  <a:lnTo>
                    <a:pt x="7327506" y="5937961"/>
                  </a:lnTo>
                  <a:lnTo>
                    <a:pt x="7327506" y="5938520"/>
                  </a:lnTo>
                  <a:lnTo>
                    <a:pt x="0" y="5938520"/>
                  </a:lnTo>
                  <a:lnTo>
                    <a:pt x="0" y="5974080"/>
                  </a:lnTo>
                  <a:lnTo>
                    <a:pt x="7327506" y="5974080"/>
                  </a:lnTo>
                  <a:lnTo>
                    <a:pt x="7327506" y="5974626"/>
                  </a:lnTo>
                  <a:lnTo>
                    <a:pt x="7324915" y="5974626"/>
                  </a:lnTo>
                  <a:lnTo>
                    <a:pt x="7324915" y="8016240"/>
                  </a:lnTo>
                  <a:lnTo>
                    <a:pt x="5283238" y="8016240"/>
                  </a:lnTo>
                  <a:lnTo>
                    <a:pt x="5283238" y="5974626"/>
                  </a:lnTo>
                  <a:lnTo>
                    <a:pt x="5246586" y="5974626"/>
                  </a:lnTo>
                  <a:lnTo>
                    <a:pt x="5246586" y="8016240"/>
                  </a:lnTo>
                  <a:lnTo>
                    <a:pt x="3204908" y="8016240"/>
                  </a:lnTo>
                  <a:lnTo>
                    <a:pt x="3204908" y="5974626"/>
                  </a:lnTo>
                  <a:lnTo>
                    <a:pt x="3171914" y="5974626"/>
                  </a:lnTo>
                  <a:lnTo>
                    <a:pt x="3171914" y="8016240"/>
                  </a:lnTo>
                  <a:lnTo>
                    <a:pt x="1130236" y="8016240"/>
                  </a:lnTo>
                  <a:lnTo>
                    <a:pt x="1130236" y="5974626"/>
                  </a:lnTo>
                  <a:lnTo>
                    <a:pt x="1093584" y="5974626"/>
                  </a:lnTo>
                  <a:lnTo>
                    <a:pt x="1093584" y="8016240"/>
                  </a:lnTo>
                  <a:lnTo>
                    <a:pt x="0" y="8016240"/>
                  </a:lnTo>
                  <a:lnTo>
                    <a:pt x="0" y="8049260"/>
                  </a:lnTo>
                  <a:lnTo>
                    <a:pt x="7327506" y="8049260"/>
                  </a:lnTo>
                  <a:lnTo>
                    <a:pt x="7324915" y="8049285"/>
                  </a:lnTo>
                  <a:lnTo>
                    <a:pt x="7324915" y="10090975"/>
                  </a:lnTo>
                  <a:lnTo>
                    <a:pt x="7327506" y="10090975"/>
                  </a:lnTo>
                  <a:lnTo>
                    <a:pt x="7327506" y="10091420"/>
                  </a:lnTo>
                  <a:lnTo>
                    <a:pt x="0" y="10091420"/>
                  </a:lnTo>
                  <a:lnTo>
                    <a:pt x="0" y="10128250"/>
                  </a:lnTo>
                  <a:lnTo>
                    <a:pt x="7327506" y="10128250"/>
                  </a:lnTo>
                  <a:lnTo>
                    <a:pt x="9436202" y="10128250"/>
                  </a:lnTo>
                  <a:lnTo>
                    <a:pt x="17748466" y="10128250"/>
                  </a:lnTo>
                  <a:lnTo>
                    <a:pt x="17748466" y="10091420"/>
                  </a:lnTo>
                  <a:lnTo>
                    <a:pt x="9436202" y="10091420"/>
                  </a:lnTo>
                  <a:lnTo>
                    <a:pt x="9436202" y="10090975"/>
                  </a:lnTo>
                  <a:lnTo>
                    <a:pt x="9442501" y="10090975"/>
                  </a:lnTo>
                  <a:lnTo>
                    <a:pt x="9442501" y="8049285"/>
                  </a:lnTo>
                  <a:lnTo>
                    <a:pt x="9436202" y="8049285"/>
                  </a:lnTo>
                  <a:lnTo>
                    <a:pt x="17748466" y="8049260"/>
                  </a:lnTo>
                  <a:lnTo>
                    <a:pt x="17748466" y="8016303"/>
                  </a:lnTo>
                  <a:lnTo>
                    <a:pt x="17748466" y="5974626"/>
                  </a:lnTo>
                  <a:lnTo>
                    <a:pt x="17711852" y="5974626"/>
                  </a:lnTo>
                  <a:lnTo>
                    <a:pt x="17711852" y="8016240"/>
                  </a:lnTo>
                  <a:lnTo>
                    <a:pt x="15670175" y="8016240"/>
                  </a:lnTo>
                  <a:lnTo>
                    <a:pt x="15670175" y="5974626"/>
                  </a:lnTo>
                  <a:lnTo>
                    <a:pt x="15637180" y="5974626"/>
                  </a:lnTo>
                  <a:lnTo>
                    <a:pt x="15637180" y="8016240"/>
                  </a:lnTo>
                  <a:lnTo>
                    <a:pt x="13595503" y="8016240"/>
                  </a:lnTo>
                  <a:lnTo>
                    <a:pt x="13595503" y="5974626"/>
                  </a:lnTo>
                  <a:lnTo>
                    <a:pt x="13558850" y="5974626"/>
                  </a:lnTo>
                  <a:lnTo>
                    <a:pt x="13558850" y="8016240"/>
                  </a:lnTo>
                  <a:lnTo>
                    <a:pt x="11517173" y="8016240"/>
                  </a:lnTo>
                  <a:lnTo>
                    <a:pt x="11517173" y="5974626"/>
                  </a:lnTo>
                  <a:lnTo>
                    <a:pt x="11484178" y="5974626"/>
                  </a:lnTo>
                  <a:lnTo>
                    <a:pt x="11484178" y="8016240"/>
                  </a:lnTo>
                  <a:lnTo>
                    <a:pt x="9442501" y="8016240"/>
                  </a:lnTo>
                  <a:lnTo>
                    <a:pt x="9442501" y="5974626"/>
                  </a:lnTo>
                  <a:lnTo>
                    <a:pt x="9436202" y="5974626"/>
                  </a:lnTo>
                  <a:lnTo>
                    <a:pt x="9436202" y="5974080"/>
                  </a:lnTo>
                  <a:lnTo>
                    <a:pt x="17748466" y="5974080"/>
                  </a:lnTo>
                  <a:lnTo>
                    <a:pt x="17748466" y="5938520"/>
                  </a:lnTo>
                  <a:lnTo>
                    <a:pt x="9436202" y="5938520"/>
                  </a:lnTo>
                  <a:lnTo>
                    <a:pt x="9436202" y="5937961"/>
                  </a:lnTo>
                  <a:lnTo>
                    <a:pt x="9442501" y="5937961"/>
                  </a:lnTo>
                  <a:lnTo>
                    <a:pt x="9442501" y="3896360"/>
                  </a:lnTo>
                  <a:lnTo>
                    <a:pt x="11484178" y="3896360"/>
                  </a:lnTo>
                  <a:lnTo>
                    <a:pt x="11484178" y="5937961"/>
                  </a:lnTo>
                  <a:lnTo>
                    <a:pt x="11517173" y="5937961"/>
                  </a:lnTo>
                  <a:lnTo>
                    <a:pt x="11517173" y="3896360"/>
                  </a:lnTo>
                  <a:lnTo>
                    <a:pt x="13558850" y="3896360"/>
                  </a:lnTo>
                  <a:lnTo>
                    <a:pt x="13558850" y="5937961"/>
                  </a:lnTo>
                  <a:lnTo>
                    <a:pt x="13595503" y="5937961"/>
                  </a:lnTo>
                  <a:lnTo>
                    <a:pt x="13595503" y="3896360"/>
                  </a:lnTo>
                  <a:lnTo>
                    <a:pt x="15637180" y="3896360"/>
                  </a:lnTo>
                  <a:lnTo>
                    <a:pt x="15637180" y="5937961"/>
                  </a:lnTo>
                  <a:lnTo>
                    <a:pt x="15670175" y="5937961"/>
                  </a:lnTo>
                  <a:lnTo>
                    <a:pt x="15670175" y="3896360"/>
                  </a:lnTo>
                  <a:lnTo>
                    <a:pt x="17711852" y="3896360"/>
                  </a:lnTo>
                  <a:lnTo>
                    <a:pt x="17711852" y="5937961"/>
                  </a:lnTo>
                  <a:lnTo>
                    <a:pt x="17748466" y="5937961"/>
                  </a:lnTo>
                  <a:lnTo>
                    <a:pt x="17748466" y="3896360"/>
                  </a:lnTo>
                  <a:lnTo>
                    <a:pt x="17748466" y="3863340"/>
                  </a:lnTo>
                  <a:lnTo>
                    <a:pt x="9442501" y="3863340"/>
                  </a:lnTo>
                  <a:lnTo>
                    <a:pt x="9442501" y="3859631"/>
                  </a:lnTo>
                  <a:lnTo>
                    <a:pt x="9442501" y="1821611"/>
                  </a:lnTo>
                  <a:lnTo>
                    <a:pt x="9436202" y="1821611"/>
                  </a:lnTo>
                  <a:lnTo>
                    <a:pt x="9436202" y="1821180"/>
                  </a:lnTo>
                  <a:lnTo>
                    <a:pt x="17748466" y="1821180"/>
                  </a:lnTo>
                  <a:lnTo>
                    <a:pt x="17748466" y="1784959"/>
                  </a:lnTo>
                  <a:lnTo>
                    <a:pt x="17748466" y="1784350"/>
                  </a:lnTo>
                  <a:lnTo>
                    <a:pt x="17748466" y="355"/>
                  </a:lnTo>
                  <a:close/>
                </a:path>
              </a:pathLst>
            </a:custGeom>
            <a:solidFill>
              <a:srgbClr val="FFFFF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541367"/>
              <a:ext cx="18288000" cy="745490"/>
            </a:xfrm>
            <a:custGeom>
              <a:avLst/>
              <a:gdLst/>
              <a:ahLst/>
              <a:cxnLst/>
              <a:rect l="l" t="t" r="r" b="b"/>
              <a:pathLst>
                <a:path w="18288000" h="745490">
                  <a:moveTo>
                    <a:pt x="9831113" y="11430"/>
                  </a:moveTo>
                  <a:lnTo>
                    <a:pt x="8456885" y="11430"/>
                  </a:lnTo>
                  <a:lnTo>
                    <a:pt x="8554443" y="0"/>
                  </a:lnTo>
                  <a:lnTo>
                    <a:pt x="9733556" y="0"/>
                  </a:lnTo>
                  <a:lnTo>
                    <a:pt x="9831113" y="11430"/>
                  </a:lnTo>
                  <a:close/>
                </a:path>
                <a:path w="18288000" h="745490">
                  <a:moveTo>
                    <a:pt x="11361577" y="24130"/>
                  </a:moveTo>
                  <a:lnTo>
                    <a:pt x="6926424" y="24130"/>
                  </a:lnTo>
                  <a:lnTo>
                    <a:pt x="7020275" y="11430"/>
                  </a:lnTo>
                  <a:lnTo>
                    <a:pt x="11267725" y="11430"/>
                  </a:lnTo>
                  <a:lnTo>
                    <a:pt x="11361577" y="24130"/>
                  </a:lnTo>
                  <a:close/>
                </a:path>
                <a:path w="18288000" h="745490">
                  <a:moveTo>
                    <a:pt x="12194269" y="36830"/>
                  </a:moveTo>
                  <a:lnTo>
                    <a:pt x="6093732" y="36830"/>
                  </a:lnTo>
                  <a:lnTo>
                    <a:pt x="6185153" y="24130"/>
                  </a:lnTo>
                  <a:lnTo>
                    <a:pt x="12102849" y="24130"/>
                  </a:lnTo>
                  <a:lnTo>
                    <a:pt x="12194269" y="36830"/>
                  </a:lnTo>
                  <a:close/>
                </a:path>
                <a:path w="18288000" h="745490">
                  <a:moveTo>
                    <a:pt x="12736693" y="49530"/>
                  </a:moveTo>
                  <a:lnTo>
                    <a:pt x="5551309" y="49530"/>
                  </a:lnTo>
                  <a:lnTo>
                    <a:pt x="5640972" y="36830"/>
                  </a:lnTo>
                  <a:lnTo>
                    <a:pt x="12647031" y="36830"/>
                  </a:lnTo>
                  <a:lnTo>
                    <a:pt x="12736693" y="49530"/>
                  </a:lnTo>
                  <a:close/>
                </a:path>
                <a:path w="18288000" h="745490">
                  <a:moveTo>
                    <a:pt x="13268179" y="62230"/>
                  </a:moveTo>
                  <a:lnTo>
                    <a:pt x="5019824" y="62230"/>
                  </a:lnTo>
                  <a:lnTo>
                    <a:pt x="5107617" y="49530"/>
                  </a:lnTo>
                  <a:lnTo>
                    <a:pt x="13180385" y="49530"/>
                  </a:lnTo>
                  <a:lnTo>
                    <a:pt x="13268179" y="62230"/>
                  </a:lnTo>
                  <a:close/>
                </a:path>
                <a:path w="18288000" h="745490">
                  <a:moveTo>
                    <a:pt x="13702250" y="74930"/>
                  </a:moveTo>
                  <a:lnTo>
                    <a:pt x="4585753" y="74930"/>
                  </a:lnTo>
                  <a:lnTo>
                    <a:pt x="4671904" y="62230"/>
                  </a:lnTo>
                  <a:lnTo>
                    <a:pt x="13616099" y="62230"/>
                  </a:lnTo>
                  <a:lnTo>
                    <a:pt x="13702250" y="74930"/>
                  </a:lnTo>
                  <a:close/>
                </a:path>
                <a:path w="18288000" h="745490">
                  <a:moveTo>
                    <a:pt x="14127881" y="87630"/>
                  </a:moveTo>
                  <a:lnTo>
                    <a:pt x="4160122" y="87630"/>
                  </a:lnTo>
                  <a:lnTo>
                    <a:pt x="4244554" y="74930"/>
                  </a:lnTo>
                  <a:lnTo>
                    <a:pt x="14043449" y="74930"/>
                  </a:lnTo>
                  <a:lnTo>
                    <a:pt x="14127881" y="87630"/>
                  </a:lnTo>
                  <a:close/>
                </a:path>
                <a:path w="18288000" h="745490">
                  <a:moveTo>
                    <a:pt x="14544688" y="100330"/>
                  </a:moveTo>
                  <a:lnTo>
                    <a:pt x="3743314" y="100330"/>
                  </a:lnTo>
                  <a:lnTo>
                    <a:pt x="3825952" y="87630"/>
                  </a:lnTo>
                  <a:lnTo>
                    <a:pt x="14462051" y="87630"/>
                  </a:lnTo>
                  <a:lnTo>
                    <a:pt x="14544688" y="100330"/>
                  </a:lnTo>
                  <a:close/>
                </a:path>
                <a:path w="18288000" h="745490">
                  <a:moveTo>
                    <a:pt x="14871523" y="113030"/>
                  </a:moveTo>
                  <a:lnTo>
                    <a:pt x="3416480" y="113030"/>
                  </a:lnTo>
                  <a:lnTo>
                    <a:pt x="3497625" y="100330"/>
                  </a:lnTo>
                  <a:lnTo>
                    <a:pt x="14790378" y="100330"/>
                  </a:lnTo>
                  <a:lnTo>
                    <a:pt x="14871523" y="113030"/>
                  </a:lnTo>
                  <a:close/>
                </a:path>
                <a:path w="18288000" h="745490">
                  <a:moveTo>
                    <a:pt x="15192269" y="125730"/>
                  </a:moveTo>
                  <a:lnTo>
                    <a:pt x="3095734" y="125730"/>
                  </a:lnTo>
                  <a:lnTo>
                    <a:pt x="3175339" y="113030"/>
                  </a:lnTo>
                  <a:lnTo>
                    <a:pt x="15112664" y="113030"/>
                  </a:lnTo>
                  <a:lnTo>
                    <a:pt x="15192269" y="125730"/>
                  </a:lnTo>
                  <a:close/>
                </a:path>
                <a:path w="18288000" h="745490">
                  <a:moveTo>
                    <a:pt x="15428713" y="138430"/>
                  </a:moveTo>
                  <a:lnTo>
                    <a:pt x="2859290" y="138430"/>
                  </a:lnTo>
                  <a:lnTo>
                    <a:pt x="2937707" y="125730"/>
                  </a:lnTo>
                  <a:lnTo>
                    <a:pt x="15350296" y="125730"/>
                  </a:lnTo>
                  <a:lnTo>
                    <a:pt x="15428713" y="138430"/>
                  </a:lnTo>
                  <a:close/>
                </a:path>
                <a:path w="18288000" h="745490">
                  <a:moveTo>
                    <a:pt x="15738329" y="151130"/>
                  </a:moveTo>
                  <a:lnTo>
                    <a:pt x="2549674" y="151130"/>
                  </a:lnTo>
                  <a:lnTo>
                    <a:pt x="2626464" y="138430"/>
                  </a:lnTo>
                  <a:lnTo>
                    <a:pt x="15661539" y="138430"/>
                  </a:lnTo>
                  <a:lnTo>
                    <a:pt x="15738329" y="151130"/>
                  </a:lnTo>
                  <a:close/>
                </a:path>
                <a:path w="18288000" h="745490">
                  <a:moveTo>
                    <a:pt x="15966201" y="163830"/>
                  </a:moveTo>
                  <a:lnTo>
                    <a:pt x="2321801" y="163830"/>
                  </a:lnTo>
                  <a:lnTo>
                    <a:pt x="2397339" y="151130"/>
                  </a:lnTo>
                  <a:lnTo>
                    <a:pt x="15890664" y="151130"/>
                  </a:lnTo>
                  <a:lnTo>
                    <a:pt x="15966201" y="163830"/>
                  </a:lnTo>
                  <a:close/>
                </a:path>
                <a:path w="18288000" h="745490">
                  <a:moveTo>
                    <a:pt x="16264086" y="176530"/>
                  </a:moveTo>
                  <a:lnTo>
                    <a:pt x="2023916" y="176530"/>
                  </a:lnTo>
                  <a:lnTo>
                    <a:pt x="2097742" y="163830"/>
                  </a:lnTo>
                  <a:lnTo>
                    <a:pt x="16190261" y="163830"/>
                  </a:lnTo>
                  <a:lnTo>
                    <a:pt x="16264086" y="176530"/>
                  </a:lnTo>
                  <a:close/>
                </a:path>
                <a:path w="18288000" h="745490">
                  <a:moveTo>
                    <a:pt x="16482934" y="189230"/>
                  </a:moveTo>
                  <a:lnTo>
                    <a:pt x="1805068" y="189230"/>
                  </a:lnTo>
                  <a:lnTo>
                    <a:pt x="1877577" y="176530"/>
                  </a:lnTo>
                  <a:lnTo>
                    <a:pt x="16410426" y="176530"/>
                  </a:lnTo>
                  <a:lnTo>
                    <a:pt x="16482934" y="189230"/>
                  </a:lnTo>
                  <a:close/>
                </a:path>
                <a:path w="18288000" h="745490">
                  <a:moveTo>
                    <a:pt x="16697777" y="201930"/>
                  </a:moveTo>
                  <a:lnTo>
                    <a:pt x="1590226" y="201930"/>
                  </a:lnTo>
                  <a:lnTo>
                    <a:pt x="1661390" y="189230"/>
                  </a:lnTo>
                  <a:lnTo>
                    <a:pt x="16626613" y="189230"/>
                  </a:lnTo>
                  <a:lnTo>
                    <a:pt x="16697777" y="201930"/>
                  </a:lnTo>
                  <a:close/>
                </a:path>
                <a:path w="18288000" h="745490">
                  <a:moveTo>
                    <a:pt x="16908531" y="214630"/>
                  </a:moveTo>
                  <a:lnTo>
                    <a:pt x="1379472" y="214630"/>
                  </a:lnTo>
                  <a:lnTo>
                    <a:pt x="1449264" y="201930"/>
                  </a:lnTo>
                  <a:lnTo>
                    <a:pt x="16838739" y="201930"/>
                  </a:lnTo>
                  <a:lnTo>
                    <a:pt x="16908531" y="214630"/>
                  </a:lnTo>
                  <a:close/>
                </a:path>
                <a:path w="18288000" h="745490">
                  <a:moveTo>
                    <a:pt x="17115113" y="227330"/>
                  </a:moveTo>
                  <a:lnTo>
                    <a:pt x="1172890" y="227330"/>
                  </a:lnTo>
                  <a:lnTo>
                    <a:pt x="1241282" y="214630"/>
                  </a:lnTo>
                  <a:lnTo>
                    <a:pt x="17046721" y="214630"/>
                  </a:lnTo>
                  <a:lnTo>
                    <a:pt x="17115113" y="227330"/>
                  </a:lnTo>
                  <a:close/>
                </a:path>
                <a:path w="18288000" h="745490">
                  <a:moveTo>
                    <a:pt x="17317441" y="240030"/>
                  </a:moveTo>
                  <a:lnTo>
                    <a:pt x="970561" y="240030"/>
                  </a:lnTo>
                  <a:lnTo>
                    <a:pt x="1037526" y="227330"/>
                  </a:lnTo>
                  <a:lnTo>
                    <a:pt x="17250476" y="227330"/>
                  </a:lnTo>
                  <a:lnTo>
                    <a:pt x="17317441" y="240030"/>
                  </a:lnTo>
                  <a:close/>
                </a:path>
                <a:path w="18288000" h="745490">
                  <a:moveTo>
                    <a:pt x="17515432" y="252730"/>
                  </a:moveTo>
                  <a:lnTo>
                    <a:pt x="772570" y="252730"/>
                  </a:lnTo>
                  <a:lnTo>
                    <a:pt x="838080" y="240030"/>
                  </a:lnTo>
                  <a:lnTo>
                    <a:pt x="17449922" y="240030"/>
                  </a:lnTo>
                  <a:lnTo>
                    <a:pt x="17515432" y="252730"/>
                  </a:lnTo>
                  <a:close/>
                </a:path>
                <a:path w="18288000" h="745490">
                  <a:moveTo>
                    <a:pt x="17644975" y="265430"/>
                  </a:moveTo>
                  <a:lnTo>
                    <a:pt x="643027" y="265430"/>
                  </a:lnTo>
                  <a:lnTo>
                    <a:pt x="707551" y="252730"/>
                  </a:lnTo>
                  <a:lnTo>
                    <a:pt x="17580451" y="252730"/>
                  </a:lnTo>
                  <a:lnTo>
                    <a:pt x="17644975" y="265430"/>
                  </a:lnTo>
                  <a:close/>
                </a:path>
                <a:path w="18288000" h="745490">
                  <a:moveTo>
                    <a:pt x="17835553" y="278130"/>
                  </a:moveTo>
                  <a:lnTo>
                    <a:pt x="452449" y="278130"/>
                  </a:lnTo>
                  <a:lnTo>
                    <a:pt x="515472" y="265430"/>
                  </a:lnTo>
                  <a:lnTo>
                    <a:pt x="17772530" y="265430"/>
                  </a:lnTo>
                  <a:lnTo>
                    <a:pt x="17835553" y="278130"/>
                  </a:lnTo>
                  <a:close/>
                </a:path>
                <a:path w="18288000" h="745490">
                  <a:moveTo>
                    <a:pt x="18021573" y="290830"/>
                  </a:moveTo>
                  <a:lnTo>
                    <a:pt x="266429" y="290830"/>
                  </a:lnTo>
                  <a:lnTo>
                    <a:pt x="327924" y="278130"/>
                  </a:lnTo>
                  <a:lnTo>
                    <a:pt x="17960078" y="278130"/>
                  </a:lnTo>
                  <a:lnTo>
                    <a:pt x="18021573" y="290830"/>
                  </a:lnTo>
                  <a:close/>
                </a:path>
                <a:path w="18288000" h="745490">
                  <a:moveTo>
                    <a:pt x="18143012" y="303530"/>
                  </a:moveTo>
                  <a:lnTo>
                    <a:pt x="144989" y="303530"/>
                  </a:lnTo>
                  <a:lnTo>
                    <a:pt x="205450" y="290830"/>
                  </a:lnTo>
                  <a:lnTo>
                    <a:pt x="18082552" y="290830"/>
                  </a:lnTo>
                  <a:lnTo>
                    <a:pt x="18143012" y="303530"/>
                  </a:lnTo>
                  <a:close/>
                </a:path>
                <a:path w="18288000" h="745490">
                  <a:moveTo>
                    <a:pt x="18287998" y="745490"/>
                  </a:moveTo>
                  <a:lnTo>
                    <a:pt x="0" y="745490"/>
                  </a:lnTo>
                  <a:lnTo>
                    <a:pt x="0" y="309880"/>
                  </a:lnTo>
                  <a:lnTo>
                    <a:pt x="25637" y="303530"/>
                  </a:lnTo>
                  <a:lnTo>
                    <a:pt x="18262365" y="303530"/>
                  </a:lnTo>
                  <a:lnTo>
                    <a:pt x="18287998" y="309880"/>
                  </a:lnTo>
                  <a:lnTo>
                    <a:pt x="18287998" y="745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60887" y="0"/>
              <a:ext cx="4329430" cy="1268095"/>
            </a:xfrm>
            <a:custGeom>
              <a:avLst/>
              <a:gdLst/>
              <a:ahLst/>
              <a:cxnLst/>
              <a:rect l="l" t="t" r="r" b="b"/>
              <a:pathLst>
                <a:path w="4329430" h="1268095">
                  <a:moveTo>
                    <a:pt x="4329268" y="1054483"/>
                  </a:moveTo>
                  <a:lnTo>
                    <a:pt x="1542990" y="25157"/>
                  </a:lnTo>
                  <a:lnTo>
                    <a:pt x="1550225" y="14291"/>
                  </a:lnTo>
                  <a:lnTo>
                    <a:pt x="1565859" y="20067"/>
                  </a:lnTo>
                  <a:lnTo>
                    <a:pt x="1569722" y="7955"/>
                  </a:lnTo>
                  <a:lnTo>
                    <a:pt x="1580305" y="11865"/>
                  </a:lnTo>
                  <a:lnTo>
                    <a:pt x="1584835" y="0"/>
                  </a:lnTo>
                  <a:lnTo>
                    <a:pt x="4327111" y="11190"/>
                  </a:lnTo>
                  <a:lnTo>
                    <a:pt x="4329268" y="1054483"/>
                  </a:lnTo>
                  <a:close/>
                </a:path>
                <a:path w="4329430" h="1268095">
                  <a:moveTo>
                    <a:pt x="1559682" y="17785"/>
                  </a:moveTo>
                  <a:lnTo>
                    <a:pt x="1564736" y="6113"/>
                  </a:lnTo>
                  <a:lnTo>
                    <a:pt x="1565074" y="6238"/>
                  </a:lnTo>
                  <a:lnTo>
                    <a:pt x="1559682" y="17785"/>
                  </a:lnTo>
                  <a:close/>
                </a:path>
                <a:path w="4329430" h="1268095">
                  <a:moveTo>
                    <a:pt x="4302277" y="1058051"/>
                  </a:moveTo>
                  <a:lnTo>
                    <a:pt x="1536586" y="36331"/>
                  </a:lnTo>
                  <a:lnTo>
                    <a:pt x="1544866" y="25851"/>
                  </a:lnTo>
                  <a:lnTo>
                    <a:pt x="4314900" y="1049176"/>
                  </a:lnTo>
                  <a:lnTo>
                    <a:pt x="4302277" y="1058051"/>
                  </a:lnTo>
                  <a:close/>
                </a:path>
                <a:path w="4329430" h="1268095">
                  <a:moveTo>
                    <a:pt x="1514427" y="41683"/>
                  </a:moveTo>
                  <a:lnTo>
                    <a:pt x="1508376" y="39448"/>
                  </a:lnTo>
                  <a:lnTo>
                    <a:pt x="1512608" y="27473"/>
                  </a:lnTo>
                  <a:lnTo>
                    <a:pt x="1516561" y="28933"/>
                  </a:lnTo>
                  <a:lnTo>
                    <a:pt x="1514427" y="41683"/>
                  </a:lnTo>
                  <a:close/>
                </a:path>
                <a:path w="4329430" h="1268095">
                  <a:moveTo>
                    <a:pt x="1518053" y="43023"/>
                  </a:moveTo>
                  <a:lnTo>
                    <a:pt x="1516561" y="28933"/>
                  </a:lnTo>
                  <a:lnTo>
                    <a:pt x="1521294" y="30681"/>
                  </a:lnTo>
                  <a:lnTo>
                    <a:pt x="1518053" y="43023"/>
                  </a:lnTo>
                  <a:close/>
                </a:path>
                <a:path w="4329430" h="1268095">
                  <a:moveTo>
                    <a:pt x="4277638" y="1062488"/>
                  </a:moveTo>
                  <a:lnTo>
                    <a:pt x="1524448" y="45385"/>
                  </a:lnTo>
                  <a:lnTo>
                    <a:pt x="1532760" y="34917"/>
                  </a:lnTo>
                  <a:lnTo>
                    <a:pt x="4282249" y="1050652"/>
                  </a:lnTo>
                  <a:lnTo>
                    <a:pt x="4277638" y="1062488"/>
                  </a:lnTo>
                  <a:close/>
                </a:path>
                <a:path w="4329430" h="1268095">
                  <a:moveTo>
                    <a:pt x="4282701" y="1060532"/>
                  </a:moveTo>
                  <a:lnTo>
                    <a:pt x="4283514" y="1051120"/>
                  </a:lnTo>
                  <a:lnTo>
                    <a:pt x="4286993" y="1052405"/>
                  </a:lnTo>
                  <a:lnTo>
                    <a:pt x="4282701" y="1060532"/>
                  </a:lnTo>
                  <a:close/>
                </a:path>
                <a:path w="4329430" h="1268095">
                  <a:moveTo>
                    <a:pt x="4286703" y="1065837"/>
                  </a:moveTo>
                  <a:lnTo>
                    <a:pt x="4282381" y="1064240"/>
                  </a:lnTo>
                  <a:lnTo>
                    <a:pt x="4282575" y="1061996"/>
                  </a:lnTo>
                  <a:lnTo>
                    <a:pt x="4290155" y="1053573"/>
                  </a:lnTo>
                  <a:lnTo>
                    <a:pt x="4290366" y="1053651"/>
                  </a:lnTo>
                  <a:lnTo>
                    <a:pt x="4286703" y="1065837"/>
                  </a:lnTo>
                  <a:close/>
                </a:path>
                <a:path w="4329430" h="1268095">
                  <a:moveTo>
                    <a:pt x="4291657" y="1067667"/>
                  </a:moveTo>
                  <a:lnTo>
                    <a:pt x="4287968" y="1066304"/>
                  </a:lnTo>
                  <a:lnTo>
                    <a:pt x="4292474" y="1054430"/>
                  </a:lnTo>
                  <a:lnTo>
                    <a:pt x="4301329" y="1057701"/>
                  </a:lnTo>
                  <a:lnTo>
                    <a:pt x="4291657" y="1067667"/>
                  </a:lnTo>
                  <a:close/>
                </a:path>
                <a:path w="4329430" h="1268095">
                  <a:moveTo>
                    <a:pt x="4310947" y="1074793"/>
                  </a:moveTo>
                  <a:lnTo>
                    <a:pt x="4315875" y="1063075"/>
                  </a:lnTo>
                  <a:lnTo>
                    <a:pt x="4318827" y="1064165"/>
                  </a:lnTo>
                  <a:lnTo>
                    <a:pt x="4310947" y="1074793"/>
                  </a:lnTo>
                  <a:close/>
                </a:path>
                <a:path w="4329430" h="1268095">
                  <a:moveTo>
                    <a:pt x="4281011" y="1063734"/>
                  </a:moveTo>
                  <a:lnTo>
                    <a:pt x="4282701" y="1060532"/>
                  </a:lnTo>
                  <a:lnTo>
                    <a:pt x="4282575" y="1061996"/>
                  </a:lnTo>
                  <a:lnTo>
                    <a:pt x="4281011" y="1063734"/>
                  </a:lnTo>
                  <a:close/>
                </a:path>
                <a:path w="4329430" h="1268095">
                  <a:moveTo>
                    <a:pt x="4241192" y="1062563"/>
                  </a:moveTo>
                  <a:lnTo>
                    <a:pt x="1509622" y="53447"/>
                  </a:lnTo>
                  <a:lnTo>
                    <a:pt x="1517490" y="42815"/>
                  </a:lnTo>
                  <a:lnTo>
                    <a:pt x="4246120" y="1050844"/>
                  </a:lnTo>
                  <a:lnTo>
                    <a:pt x="4246079" y="1052239"/>
                  </a:lnTo>
                  <a:lnTo>
                    <a:pt x="4241192" y="1062563"/>
                  </a:lnTo>
                  <a:close/>
                </a:path>
                <a:path w="4329430" h="1268095">
                  <a:moveTo>
                    <a:pt x="4246079" y="1052239"/>
                  </a:moveTo>
                  <a:lnTo>
                    <a:pt x="4246120" y="1050844"/>
                  </a:lnTo>
                  <a:lnTo>
                    <a:pt x="4246647" y="1051039"/>
                  </a:lnTo>
                  <a:lnTo>
                    <a:pt x="4246079" y="1052239"/>
                  </a:lnTo>
                  <a:close/>
                </a:path>
                <a:path w="4329430" h="1268095">
                  <a:moveTo>
                    <a:pt x="4249836" y="1065756"/>
                  </a:moveTo>
                  <a:lnTo>
                    <a:pt x="4245725" y="1064237"/>
                  </a:lnTo>
                  <a:lnTo>
                    <a:pt x="4246079" y="1052239"/>
                  </a:lnTo>
                  <a:lnTo>
                    <a:pt x="4246647" y="1051039"/>
                  </a:lnTo>
                  <a:lnTo>
                    <a:pt x="4253710" y="1053648"/>
                  </a:lnTo>
                  <a:lnTo>
                    <a:pt x="4249836" y="1065756"/>
                  </a:lnTo>
                  <a:close/>
                </a:path>
                <a:path w="4329430" h="1268095">
                  <a:moveTo>
                    <a:pt x="4258163" y="1068832"/>
                  </a:moveTo>
                  <a:lnTo>
                    <a:pt x="4250995" y="1066184"/>
                  </a:lnTo>
                  <a:lnTo>
                    <a:pt x="4253710" y="1053648"/>
                  </a:lnTo>
                  <a:lnTo>
                    <a:pt x="4259296" y="1055712"/>
                  </a:lnTo>
                  <a:lnTo>
                    <a:pt x="4258163" y="1068832"/>
                  </a:lnTo>
                  <a:close/>
                </a:path>
                <a:path w="4329430" h="1268095">
                  <a:moveTo>
                    <a:pt x="1492182" y="60543"/>
                  </a:moveTo>
                  <a:lnTo>
                    <a:pt x="1482663" y="57027"/>
                  </a:lnTo>
                  <a:lnTo>
                    <a:pt x="1486158" y="44779"/>
                  </a:lnTo>
                  <a:lnTo>
                    <a:pt x="1499503" y="49709"/>
                  </a:lnTo>
                  <a:lnTo>
                    <a:pt x="1499496" y="49948"/>
                  </a:lnTo>
                  <a:lnTo>
                    <a:pt x="1492182" y="60543"/>
                  </a:lnTo>
                  <a:close/>
                </a:path>
                <a:path w="4329430" h="1268095">
                  <a:moveTo>
                    <a:pt x="1499496" y="49948"/>
                  </a:moveTo>
                  <a:lnTo>
                    <a:pt x="1499503" y="49709"/>
                  </a:lnTo>
                  <a:lnTo>
                    <a:pt x="1499496" y="49948"/>
                  </a:lnTo>
                  <a:close/>
                </a:path>
                <a:path w="4329430" h="1268095">
                  <a:moveTo>
                    <a:pt x="4221190" y="1068712"/>
                  </a:moveTo>
                  <a:lnTo>
                    <a:pt x="1499139" y="63113"/>
                  </a:lnTo>
                  <a:lnTo>
                    <a:pt x="1499496" y="49948"/>
                  </a:lnTo>
                  <a:lnTo>
                    <a:pt x="1499629" y="49756"/>
                  </a:lnTo>
                  <a:lnTo>
                    <a:pt x="4232759" y="1059447"/>
                  </a:lnTo>
                  <a:lnTo>
                    <a:pt x="4221190" y="1068712"/>
                  </a:lnTo>
                  <a:close/>
                </a:path>
                <a:path w="4329430" h="1268095">
                  <a:moveTo>
                    <a:pt x="4244381" y="1077279"/>
                  </a:moveTo>
                  <a:lnTo>
                    <a:pt x="4246463" y="1064510"/>
                  </a:lnTo>
                  <a:lnTo>
                    <a:pt x="4250468" y="1065989"/>
                  </a:lnTo>
                  <a:lnTo>
                    <a:pt x="4244381" y="1077279"/>
                  </a:lnTo>
                  <a:close/>
                </a:path>
                <a:path w="4329430" h="1268095">
                  <a:moveTo>
                    <a:pt x="4196180" y="1073012"/>
                  </a:moveTo>
                  <a:lnTo>
                    <a:pt x="1479580" y="69427"/>
                  </a:lnTo>
                  <a:lnTo>
                    <a:pt x="1485509" y="58078"/>
                  </a:lnTo>
                  <a:lnTo>
                    <a:pt x="4198843" y="1060457"/>
                  </a:lnTo>
                  <a:lnTo>
                    <a:pt x="4196180" y="1073012"/>
                  </a:lnTo>
                  <a:close/>
                </a:path>
                <a:path w="4329430" h="1268095">
                  <a:moveTo>
                    <a:pt x="4153991" y="1070965"/>
                  </a:moveTo>
                  <a:lnTo>
                    <a:pt x="1469666" y="79303"/>
                  </a:lnTo>
                  <a:lnTo>
                    <a:pt x="1477725" y="68741"/>
                  </a:lnTo>
                  <a:lnTo>
                    <a:pt x="4157549" y="1058740"/>
                  </a:lnTo>
                  <a:lnTo>
                    <a:pt x="4153991" y="1070965"/>
                  </a:lnTo>
                  <a:close/>
                </a:path>
                <a:path w="4329430" h="1268095">
                  <a:moveTo>
                    <a:pt x="4162966" y="1074280"/>
                  </a:moveTo>
                  <a:lnTo>
                    <a:pt x="4156416" y="1071861"/>
                  </a:lnTo>
                  <a:lnTo>
                    <a:pt x="4159130" y="1059324"/>
                  </a:lnTo>
                  <a:lnTo>
                    <a:pt x="4171424" y="1063866"/>
                  </a:lnTo>
                  <a:lnTo>
                    <a:pt x="4162966" y="1074280"/>
                  </a:lnTo>
                  <a:close/>
                </a:path>
                <a:path w="4329430" h="1268095">
                  <a:moveTo>
                    <a:pt x="4179680" y="1080455"/>
                  </a:moveTo>
                  <a:lnTo>
                    <a:pt x="4173597" y="1078208"/>
                  </a:lnTo>
                  <a:lnTo>
                    <a:pt x="4178315" y="1066412"/>
                  </a:lnTo>
                  <a:lnTo>
                    <a:pt x="4191030" y="1071109"/>
                  </a:lnTo>
                  <a:lnTo>
                    <a:pt x="4179680" y="1080455"/>
                  </a:lnTo>
                  <a:close/>
                </a:path>
                <a:path w="4329430" h="1268095">
                  <a:moveTo>
                    <a:pt x="4086792" y="1073218"/>
                  </a:moveTo>
                  <a:lnTo>
                    <a:pt x="1442902" y="96494"/>
                  </a:lnTo>
                  <a:lnTo>
                    <a:pt x="1451975" y="86307"/>
                  </a:lnTo>
                  <a:lnTo>
                    <a:pt x="1460507" y="75919"/>
                  </a:lnTo>
                  <a:lnTo>
                    <a:pt x="4130618" y="1062330"/>
                  </a:lnTo>
                  <a:lnTo>
                    <a:pt x="4125280" y="1073897"/>
                  </a:lnTo>
                  <a:lnTo>
                    <a:pt x="4090877" y="1061188"/>
                  </a:lnTo>
                  <a:lnTo>
                    <a:pt x="4086792" y="1073218"/>
                  </a:lnTo>
                  <a:close/>
                </a:path>
                <a:path w="4329430" h="1268095">
                  <a:moveTo>
                    <a:pt x="4139998" y="1079334"/>
                  </a:moveTo>
                  <a:lnTo>
                    <a:pt x="4142396" y="1066681"/>
                  </a:lnTo>
                  <a:lnTo>
                    <a:pt x="4149353" y="1069252"/>
                  </a:lnTo>
                  <a:lnTo>
                    <a:pt x="4139998" y="1079334"/>
                  </a:lnTo>
                  <a:close/>
                </a:path>
                <a:path w="4329430" h="1268095">
                  <a:moveTo>
                    <a:pt x="4159604" y="1086577"/>
                  </a:moveTo>
                  <a:lnTo>
                    <a:pt x="4151277" y="1083501"/>
                  </a:lnTo>
                  <a:lnTo>
                    <a:pt x="4157154" y="1072133"/>
                  </a:lnTo>
                  <a:lnTo>
                    <a:pt x="4164743" y="1074937"/>
                  </a:lnTo>
                  <a:lnTo>
                    <a:pt x="4159604" y="1086577"/>
                  </a:lnTo>
                  <a:close/>
                </a:path>
                <a:path w="4329430" h="1268095">
                  <a:moveTo>
                    <a:pt x="4093492" y="1075693"/>
                  </a:moveTo>
                  <a:lnTo>
                    <a:pt x="4096042" y="1063096"/>
                  </a:lnTo>
                  <a:lnTo>
                    <a:pt x="4098045" y="1063836"/>
                  </a:lnTo>
                  <a:lnTo>
                    <a:pt x="4093492" y="1075693"/>
                  </a:lnTo>
                  <a:close/>
                </a:path>
                <a:path w="4329430" h="1268095">
                  <a:moveTo>
                    <a:pt x="4102709" y="1079098"/>
                  </a:moveTo>
                  <a:lnTo>
                    <a:pt x="4097643" y="1077226"/>
                  </a:lnTo>
                  <a:lnTo>
                    <a:pt x="4098045" y="1063836"/>
                  </a:lnTo>
                  <a:lnTo>
                    <a:pt x="4112572" y="1069202"/>
                  </a:lnTo>
                  <a:lnTo>
                    <a:pt x="4102709" y="1079098"/>
                  </a:lnTo>
                  <a:close/>
                </a:path>
                <a:path w="4329430" h="1268095">
                  <a:moveTo>
                    <a:pt x="4059833" y="1076797"/>
                  </a:moveTo>
                  <a:lnTo>
                    <a:pt x="1431670" y="105883"/>
                  </a:lnTo>
                  <a:lnTo>
                    <a:pt x="1436367" y="94079"/>
                  </a:lnTo>
                  <a:lnTo>
                    <a:pt x="4068978" y="1066637"/>
                  </a:lnTo>
                  <a:lnTo>
                    <a:pt x="4059833" y="1076797"/>
                  </a:lnTo>
                  <a:close/>
                </a:path>
                <a:path w="4329430" h="1268095">
                  <a:moveTo>
                    <a:pt x="1407189" y="102086"/>
                  </a:moveTo>
                  <a:lnTo>
                    <a:pt x="1407440" y="96932"/>
                  </a:lnTo>
                  <a:lnTo>
                    <a:pt x="1410202" y="97952"/>
                  </a:lnTo>
                  <a:lnTo>
                    <a:pt x="1407189" y="102086"/>
                  </a:lnTo>
                  <a:close/>
                </a:path>
                <a:path w="4329430" h="1268095">
                  <a:moveTo>
                    <a:pt x="1408236" y="110765"/>
                  </a:moveTo>
                  <a:lnTo>
                    <a:pt x="1410202" y="97952"/>
                  </a:lnTo>
                  <a:lnTo>
                    <a:pt x="1411024" y="98256"/>
                  </a:lnTo>
                  <a:lnTo>
                    <a:pt x="1408236" y="110765"/>
                  </a:lnTo>
                  <a:close/>
                </a:path>
                <a:path w="4329430" h="1268095">
                  <a:moveTo>
                    <a:pt x="4028237" y="1078664"/>
                  </a:moveTo>
                  <a:lnTo>
                    <a:pt x="1413682" y="112777"/>
                  </a:lnTo>
                  <a:lnTo>
                    <a:pt x="1424344" y="103177"/>
                  </a:lnTo>
                  <a:lnTo>
                    <a:pt x="4036854" y="1068308"/>
                  </a:lnTo>
                  <a:lnTo>
                    <a:pt x="4028237" y="1078664"/>
                  </a:lnTo>
                  <a:close/>
                </a:path>
                <a:path w="4329430" h="1268095">
                  <a:moveTo>
                    <a:pt x="4037934" y="1082246"/>
                  </a:moveTo>
                  <a:lnTo>
                    <a:pt x="4034561" y="1081000"/>
                  </a:lnTo>
                  <a:lnTo>
                    <a:pt x="4036854" y="1068308"/>
                  </a:lnTo>
                  <a:lnTo>
                    <a:pt x="4041914" y="1070177"/>
                  </a:lnTo>
                  <a:lnTo>
                    <a:pt x="4037934" y="1082246"/>
                  </a:lnTo>
                  <a:close/>
                </a:path>
                <a:path w="4329430" h="1268095">
                  <a:moveTo>
                    <a:pt x="4038883" y="1082597"/>
                  </a:moveTo>
                  <a:lnTo>
                    <a:pt x="4041914" y="1070177"/>
                  </a:lnTo>
                  <a:lnTo>
                    <a:pt x="4046341" y="1071813"/>
                  </a:lnTo>
                  <a:lnTo>
                    <a:pt x="4038883" y="1082597"/>
                  </a:lnTo>
                  <a:close/>
                </a:path>
                <a:path w="4329430" h="1268095">
                  <a:moveTo>
                    <a:pt x="4053504" y="1087998"/>
                  </a:moveTo>
                  <a:lnTo>
                    <a:pt x="4049833" y="1086642"/>
                  </a:lnTo>
                  <a:lnTo>
                    <a:pt x="4050859" y="1073482"/>
                  </a:lnTo>
                  <a:lnTo>
                    <a:pt x="4062258" y="1077693"/>
                  </a:lnTo>
                  <a:lnTo>
                    <a:pt x="4053504" y="1087998"/>
                  </a:lnTo>
                  <a:close/>
                </a:path>
                <a:path w="4329430" h="1268095">
                  <a:moveTo>
                    <a:pt x="1406791" y="110231"/>
                  </a:moveTo>
                  <a:lnTo>
                    <a:pt x="1402427" y="108619"/>
                  </a:lnTo>
                  <a:lnTo>
                    <a:pt x="1407189" y="102086"/>
                  </a:lnTo>
                  <a:lnTo>
                    <a:pt x="1406791" y="110231"/>
                  </a:lnTo>
                  <a:close/>
                </a:path>
                <a:path w="4329430" h="1268095">
                  <a:moveTo>
                    <a:pt x="1399233" y="118121"/>
                  </a:moveTo>
                  <a:lnTo>
                    <a:pt x="1400917" y="108061"/>
                  </a:lnTo>
                  <a:lnTo>
                    <a:pt x="1401823" y="108396"/>
                  </a:lnTo>
                  <a:lnTo>
                    <a:pt x="1399233" y="118121"/>
                  </a:lnTo>
                  <a:close/>
                </a:path>
                <a:path w="4329430" h="1268095">
                  <a:moveTo>
                    <a:pt x="3968074" y="1069977"/>
                  </a:moveTo>
                  <a:lnTo>
                    <a:pt x="1399236" y="120979"/>
                  </a:lnTo>
                  <a:lnTo>
                    <a:pt x="1404785" y="109490"/>
                  </a:lnTo>
                  <a:lnTo>
                    <a:pt x="3973213" y="1058336"/>
                  </a:lnTo>
                  <a:lnTo>
                    <a:pt x="3968074" y="1069977"/>
                  </a:lnTo>
                  <a:close/>
                </a:path>
                <a:path w="4329430" h="1268095">
                  <a:moveTo>
                    <a:pt x="4002964" y="1082866"/>
                  </a:moveTo>
                  <a:lnTo>
                    <a:pt x="3969760" y="1070600"/>
                  </a:lnTo>
                  <a:lnTo>
                    <a:pt x="3973213" y="1058336"/>
                  </a:lnTo>
                  <a:lnTo>
                    <a:pt x="4010317" y="1072044"/>
                  </a:lnTo>
                  <a:lnTo>
                    <a:pt x="4002964" y="1082866"/>
                  </a:lnTo>
                  <a:close/>
                </a:path>
                <a:path w="4329430" h="1268095">
                  <a:moveTo>
                    <a:pt x="4010550" y="1085439"/>
                  </a:moveTo>
                  <a:lnTo>
                    <a:pt x="4010317" y="1072044"/>
                  </a:lnTo>
                  <a:lnTo>
                    <a:pt x="4016431" y="1074302"/>
                  </a:lnTo>
                  <a:lnTo>
                    <a:pt x="4010550" y="1085439"/>
                  </a:lnTo>
                  <a:close/>
                </a:path>
                <a:path w="4329430" h="1268095">
                  <a:moveTo>
                    <a:pt x="1398782" y="120811"/>
                  </a:moveTo>
                  <a:lnTo>
                    <a:pt x="1398540" y="120722"/>
                  </a:lnTo>
                  <a:lnTo>
                    <a:pt x="1399233" y="118121"/>
                  </a:lnTo>
                  <a:lnTo>
                    <a:pt x="1398782" y="120811"/>
                  </a:lnTo>
                  <a:close/>
                </a:path>
                <a:path w="4329430" h="1268095">
                  <a:moveTo>
                    <a:pt x="4010554" y="1085670"/>
                  </a:moveTo>
                  <a:lnTo>
                    <a:pt x="4010550" y="1085439"/>
                  </a:lnTo>
                  <a:lnTo>
                    <a:pt x="4010554" y="1085670"/>
                  </a:lnTo>
                  <a:close/>
                </a:path>
                <a:path w="4329430" h="1268095">
                  <a:moveTo>
                    <a:pt x="3969049" y="1083876"/>
                  </a:moveTo>
                  <a:lnTo>
                    <a:pt x="1399936" y="134777"/>
                  </a:lnTo>
                  <a:lnTo>
                    <a:pt x="1403020" y="122377"/>
                  </a:lnTo>
                  <a:lnTo>
                    <a:pt x="3971552" y="1071262"/>
                  </a:lnTo>
                  <a:lnTo>
                    <a:pt x="3969049" y="1083876"/>
                  </a:lnTo>
                  <a:close/>
                </a:path>
                <a:path w="4329430" h="1268095">
                  <a:moveTo>
                    <a:pt x="3983384" y="1089172"/>
                  </a:moveTo>
                  <a:lnTo>
                    <a:pt x="3979484" y="1087731"/>
                  </a:lnTo>
                  <a:lnTo>
                    <a:pt x="3984518" y="1076051"/>
                  </a:lnTo>
                  <a:lnTo>
                    <a:pt x="3988629" y="1077570"/>
                  </a:lnTo>
                  <a:lnTo>
                    <a:pt x="3983384" y="1089172"/>
                  </a:lnTo>
                  <a:close/>
                </a:path>
                <a:path w="4329430" h="1268095">
                  <a:moveTo>
                    <a:pt x="3991659" y="1092229"/>
                  </a:moveTo>
                  <a:lnTo>
                    <a:pt x="3986441" y="1090301"/>
                  </a:lnTo>
                  <a:lnTo>
                    <a:pt x="3988734" y="1077609"/>
                  </a:lnTo>
                  <a:lnTo>
                    <a:pt x="3998432" y="1081192"/>
                  </a:lnTo>
                  <a:lnTo>
                    <a:pt x="3991659" y="1092229"/>
                  </a:lnTo>
                  <a:close/>
                </a:path>
                <a:path w="4329430" h="1268095">
                  <a:moveTo>
                    <a:pt x="3996561" y="1094039"/>
                  </a:moveTo>
                  <a:lnTo>
                    <a:pt x="3998432" y="1081192"/>
                  </a:lnTo>
                  <a:lnTo>
                    <a:pt x="4001278" y="1082243"/>
                  </a:lnTo>
                  <a:lnTo>
                    <a:pt x="3996561" y="1094039"/>
                  </a:lnTo>
                  <a:close/>
                </a:path>
                <a:path w="4329430" h="1268095">
                  <a:moveTo>
                    <a:pt x="1371684" y="137878"/>
                  </a:moveTo>
                  <a:lnTo>
                    <a:pt x="1362830" y="134607"/>
                  </a:lnTo>
                  <a:lnTo>
                    <a:pt x="1366651" y="122480"/>
                  </a:lnTo>
                  <a:lnTo>
                    <a:pt x="1375716" y="125829"/>
                  </a:lnTo>
                  <a:lnTo>
                    <a:pt x="1371684" y="137878"/>
                  </a:lnTo>
                  <a:close/>
                </a:path>
                <a:path w="4329430" h="1268095">
                  <a:moveTo>
                    <a:pt x="3935344" y="1084963"/>
                  </a:moveTo>
                  <a:lnTo>
                    <a:pt x="1376762" y="139754"/>
                  </a:lnTo>
                  <a:lnTo>
                    <a:pt x="1378285" y="126778"/>
                  </a:lnTo>
                  <a:lnTo>
                    <a:pt x="3940588" y="1073362"/>
                  </a:lnTo>
                  <a:lnTo>
                    <a:pt x="3935344" y="1084963"/>
                  </a:lnTo>
                  <a:close/>
                </a:path>
                <a:path w="4329430" h="1268095">
                  <a:moveTo>
                    <a:pt x="3947571" y="1089480"/>
                  </a:moveTo>
                  <a:lnTo>
                    <a:pt x="3946386" y="1075503"/>
                  </a:lnTo>
                  <a:lnTo>
                    <a:pt x="3957770" y="1079709"/>
                  </a:lnTo>
                  <a:lnTo>
                    <a:pt x="3947571" y="1089480"/>
                  </a:lnTo>
                  <a:close/>
                </a:path>
                <a:path w="4329430" h="1268095">
                  <a:moveTo>
                    <a:pt x="3953685" y="1091739"/>
                  </a:moveTo>
                  <a:lnTo>
                    <a:pt x="3948204" y="1089714"/>
                  </a:lnTo>
                  <a:lnTo>
                    <a:pt x="3959667" y="1080410"/>
                  </a:lnTo>
                  <a:lnTo>
                    <a:pt x="3953685" y="1091739"/>
                  </a:lnTo>
                  <a:close/>
                </a:path>
                <a:path w="4329430" h="1268095">
                  <a:moveTo>
                    <a:pt x="1355232" y="145339"/>
                  </a:moveTo>
                  <a:lnTo>
                    <a:pt x="1354325" y="145004"/>
                  </a:lnTo>
                  <a:lnTo>
                    <a:pt x="1358273" y="132924"/>
                  </a:lnTo>
                  <a:lnTo>
                    <a:pt x="1359091" y="142165"/>
                  </a:lnTo>
                  <a:lnTo>
                    <a:pt x="1355232" y="145339"/>
                  </a:lnTo>
                  <a:close/>
                </a:path>
                <a:path w="4329430" h="1268095">
                  <a:moveTo>
                    <a:pt x="1361356" y="140302"/>
                  </a:moveTo>
                  <a:lnTo>
                    <a:pt x="1362932" y="134645"/>
                  </a:lnTo>
                  <a:lnTo>
                    <a:pt x="1366590" y="135996"/>
                  </a:lnTo>
                  <a:lnTo>
                    <a:pt x="1361356" y="140302"/>
                  </a:lnTo>
                  <a:close/>
                </a:path>
                <a:path w="4329430" h="1268095">
                  <a:moveTo>
                    <a:pt x="3901230" y="1085900"/>
                  </a:moveTo>
                  <a:lnTo>
                    <a:pt x="1359511" y="146920"/>
                  </a:lnTo>
                  <a:lnTo>
                    <a:pt x="1359550" y="146781"/>
                  </a:lnTo>
                  <a:lnTo>
                    <a:pt x="1366590" y="135996"/>
                  </a:lnTo>
                  <a:lnTo>
                    <a:pt x="3913407" y="1076859"/>
                  </a:lnTo>
                  <a:lnTo>
                    <a:pt x="3901230" y="1085900"/>
                  </a:lnTo>
                  <a:close/>
                </a:path>
                <a:path w="4329430" h="1268095">
                  <a:moveTo>
                    <a:pt x="3945384" y="1102211"/>
                  </a:moveTo>
                  <a:lnTo>
                    <a:pt x="3941273" y="1100692"/>
                  </a:lnTo>
                  <a:lnTo>
                    <a:pt x="3949996" y="1090376"/>
                  </a:lnTo>
                  <a:lnTo>
                    <a:pt x="3951050" y="1090765"/>
                  </a:lnTo>
                  <a:lnTo>
                    <a:pt x="3945384" y="1102211"/>
                  </a:lnTo>
                  <a:close/>
                </a:path>
                <a:path w="4329430" h="1268095">
                  <a:moveTo>
                    <a:pt x="1359505" y="146850"/>
                  </a:moveTo>
                  <a:lnTo>
                    <a:pt x="1359091" y="142165"/>
                  </a:lnTo>
                  <a:lnTo>
                    <a:pt x="1361356" y="140302"/>
                  </a:lnTo>
                  <a:lnTo>
                    <a:pt x="1359550" y="146781"/>
                  </a:lnTo>
                  <a:close/>
                </a:path>
                <a:path w="4329430" h="1268095">
                  <a:moveTo>
                    <a:pt x="1359511" y="146920"/>
                  </a:moveTo>
                  <a:close/>
                </a:path>
                <a:path w="4329430" h="1268095">
                  <a:moveTo>
                    <a:pt x="3867196" y="1086865"/>
                  </a:moveTo>
                  <a:lnTo>
                    <a:pt x="1346920" y="155808"/>
                  </a:lnTo>
                  <a:lnTo>
                    <a:pt x="1356918" y="145962"/>
                  </a:lnTo>
                  <a:lnTo>
                    <a:pt x="3875392" y="1076354"/>
                  </a:lnTo>
                  <a:lnTo>
                    <a:pt x="3867196" y="1086865"/>
                  </a:lnTo>
                  <a:close/>
                </a:path>
                <a:path w="4329430" h="1268095">
                  <a:moveTo>
                    <a:pt x="3832386" y="1087544"/>
                  </a:moveTo>
                  <a:lnTo>
                    <a:pt x="1333538" y="164403"/>
                  </a:lnTo>
                  <a:lnTo>
                    <a:pt x="1336748" y="152050"/>
                  </a:lnTo>
                  <a:lnTo>
                    <a:pt x="3842214" y="1077636"/>
                  </a:lnTo>
                  <a:lnTo>
                    <a:pt x="3832386" y="1087544"/>
                  </a:lnTo>
                  <a:close/>
                </a:path>
                <a:path w="4329430" h="1268095">
                  <a:moveTo>
                    <a:pt x="3843400" y="1091613"/>
                  </a:moveTo>
                  <a:lnTo>
                    <a:pt x="3843584" y="1078143"/>
                  </a:lnTo>
                  <a:lnTo>
                    <a:pt x="3846536" y="1079233"/>
                  </a:lnTo>
                  <a:lnTo>
                    <a:pt x="3843400" y="1091613"/>
                  </a:lnTo>
                  <a:close/>
                </a:path>
                <a:path w="4329430" h="1268095">
                  <a:moveTo>
                    <a:pt x="3856154" y="1096325"/>
                  </a:moveTo>
                  <a:lnTo>
                    <a:pt x="3844137" y="1091886"/>
                  </a:lnTo>
                  <a:lnTo>
                    <a:pt x="3854125" y="1082037"/>
                  </a:lnTo>
                  <a:lnTo>
                    <a:pt x="3862558" y="1085152"/>
                  </a:lnTo>
                  <a:lnTo>
                    <a:pt x="3856154" y="1096325"/>
                  </a:lnTo>
                  <a:close/>
                </a:path>
                <a:path w="4329430" h="1268095">
                  <a:moveTo>
                    <a:pt x="3793040" y="1086548"/>
                  </a:moveTo>
                  <a:lnTo>
                    <a:pt x="1311228" y="169700"/>
                  </a:lnTo>
                  <a:lnTo>
                    <a:pt x="1315998" y="157923"/>
                  </a:lnTo>
                  <a:lnTo>
                    <a:pt x="3815888" y="1081450"/>
                  </a:lnTo>
                  <a:lnTo>
                    <a:pt x="3793040" y="1086548"/>
                  </a:lnTo>
                  <a:close/>
                </a:path>
                <a:path w="4329430" h="1268095">
                  <a:moveTo>
                    <a:pt x="3812857" y="1093869"/>
                  </a:moveTo>
                  <a:lnTo>
                    <a:pt x="3810538" y="1093012"/>
                  </a:lnTo>
                  <a:lnTo>
                    <a:pt x="3815993" y="1081488"/>
                  </a:lnTo>
                  <a:lnTo>
                    <a:pt x="3812857" y="1093869"/>
                  </a:lnTo>
                  <a:close/>
                </a:path>
                <a:path w="4329430" h="1268095">
                  <a:moveTo>
                    <a:pt x="3826666" y="1098970"/>
                  </a:moveTo>
                  <a:lnTo>
                    <a:pt x="3822133" y="1097296"/>
                  </a:lnTo>
                  <a:lnTo>
                    <a:pt x="3826639" y="1085422"/>
                  </a:lnTo>
                  <a:lnTo>
                    <a:pt x="3828853" y="1086239"/>
                  </a:lnTo>
                  <a:lnTo>
                    <a:pt x="3826666" y="1098970"/>
                  </a:lnTo>
                  <a:close/>
                </a:path>
                <a:path w="4329430" h="1268095">
                  <a:moveTo>
                    <a:pt x="3769530" y="1091402"/>
                  </a:moveTo>
                  <a:lnTo>
                    <a:pt x="1306458" y="181477"/>
                  </a:lnTo>
                  <a:lnTo>
                    <a:pt x="1315023" y="171102"/>
                  </a:lnTo>
                  <a:lnTo>
                    <a:pt x="3777966" y="1080979"/>
                  </a:lnTo>
                  <a:lnTo>
                    <a:pt x="3769530" y="1091402"/>
                  </a:lnTo>
                  <a:close/>
                </a:path>
                <a:path w="4329430" h="1268095">
                  <a:moveTo>
                    <a:pt x="3787453" y="1098023"/>
                  </a:moveTo>
                  <a:lnTo>
                    <a:pt x="3780944" y="1095618"/>
                  </a:lnTo>
                  <a:lnTo>
                    <a:pt x="3781843" y="1082412"/>
                  </a:lnTo>
                  <a:lnTo>
                    <a:pt x="3794374" y="1087041"/>
                  </a:lnTo>
                  <a:lnTo>
                    <a:pt x="3787453" y="1098023"/>
                  </a:lnTo>
                  <a:close/>
                </a:path>
                <a:path w="4329430" h="1268095">
                  <a:moveTo>
                    <a:pt x="3743128" y="1095187"/>
                  </a:moveTo>
                  <a:lnTo>
                    <a:pt x="1291971" y="189664"/>
                  </a:lnTo>
                  <a:lnTo>
                    <a:pt x="1296117" y="177657"/>
                  </a:lnTo>
                  <a:lnTo>
                    <a:pt x="3751007" y="1084559"/>
                  </a:lnTo>
                  <a:lnTo>
                    <a:pt x="3743128" y="1095187"/>
                  </a:lnTo>
                  <a:close/>
                </a:path>
                <a:path w="4329430" h="1268095">
                  <a:moveTo>
                    <a:pt x="3768743" y="1104650"/>
                  </a:moveTo>
                  <a:lnTo>
                    <a:pt x="3754091" y="1099237"/>
                  </a:lnTo>
                  <a:lnTo>
                    <a:pt x="3761865" y="1088570"/>
                  </a:lnTo>
                  <a:lnTo>
                    <a:pt x="3764816" y="1089660"/>
                  </a:lnTo>
                  <a:lnTo>
                    <a:pt x="3768743" y="1104650"/>
                  </a:lnTo>
                  <a:close/>
                </a:path>
                <a:path w="4329430" h="1268095">
                  <a:moveTo>
                    <a:pt x="1287853" y="201681"/>
                  </a:moveTo>
                  <a:lnTo>
                    <a:pt x="1273599" y="196415"/>
                  </a:lnTo>
                  <a:lnTo>
                    <a:pt x="1281755" y="185890"/>
                  </a:lnTo>
                  <a:lnTo>
                    <a:pt x="1286119" y="187502"/>
                  </a:lnTo>
                  <a:lnTo>
                    <a:pt x="1287853" y="201681"/>
                  </a:lnTo>
                  <a:close/>
                </a:path>
                <a:path w="4329430" h="1268095">
                  <a:moveTo>
                    <a:pt x="3706893" y="1095340"/>
                  </a:moveTo>
                  <a:lnTo>
                    <a:pt x="1287853" y="201681"/>
                  </a:lnTo>
                  <a:lnTo>
                    <a:pt x="1289757" y="188846"/>
                  </a:lnTo>
                  <a:lnTo>
                    <a:pt x="3711821" y="1083621"/>
                  </a:lnTo>
                  <a:lnTo>
                    <a:pt x="3706893" y="1095340"/>
                  </a:lnTo>
                  <a:close/>
                </a:path>
                <a:path w="4329430" h="1268095">
                  <a:moveTo>
                    <a:pt x="3715619" y="1098563"/>
                  </a:moveTo>
                  <a:lnTo>
                    <a:pt x="3712480" y="1097404"/>
                  </a:lnTo>
                  <a:lnTo>
                    <a:pt x="3716038" y="1085179"/>
                  </a:lnTo>
                  <a:lnTo>
                    <a:pt x="3725182" y="1088557"/>
                  </a:lnTo>
                  <a:lnTo>
                    <a:pt x="3715619" y="1098563"/>
                  </a:lnTo>
                  <a:close/>
                </a:path>
                <a:path w="4329430" h="1268095">
                  <a:moveTo>
                    <a:pt x="3663581" y="1092878"/>
                  </a:moveTo>
                  <a:lnTo>
                    <a:pt x="1262170" y="205732"/>
                  </a:lnTo>
                  <a:lnTo>
                    <a:pt x="1268299" y="194458"/>
                  </a:lnTo>
                  <a:lnTo>
                    <a:pt x="3677023" y="1084305"/>
                  </a:lnTo>
                  <a:lnTo>
                    <a:pt x="3663581" y="1092878"/>
                  </a:lnTo>
                  <a:close/>
                </a:path>
                <a:path w="4329430" h="1268095">
                  <a:moveTo>
                    <a:pt x="3709449" y="1109823"/>
                  </a:moveTo>
                  <a:lnTo>
                    <a:pt x="3700384" y="1106474"/>
                  </a:lnTo>
                  <a:lnTo>
                    <a:pt x="3704890" y="1094600"/>
                  </a:lnTo>
                  <a:lnTo>
                    <a:pt x="3714166" y="1098027"/>
                  </a:lnTo>
                  <a:lnTo>
                    <a:pt x="3709449" y="1109823"/>
                  </a:lnTo>
                  <a:close/>
                </a:path>
                <a:path w="4329430" h="1268095">
                  <a:moveTo>
                    <a:pt x="3640748" y="1097982"/>
                  </a:moveTo>
                  <a:lnTo>
                    <a:pt x="1254923" y="216594"/>
                  </a:lnTo>
                  <a:lnTo>
                    <a:pt x="1263872" y="206361"/>
                  </a:lnTo>
                  <a:lnTo>
                    <a:pt x="3649787" y="1087782"/>
                  </a:lnTo>
                  <a:lnTo>
                    <a:pt x="3640748" y="1097982"/>
                  </a:lnTo>
                  <a:close/>
                </a:path>
                <a:path w="4329430" h="1268095">
                  <a:moveTo>
                    <a:pt x="3663411" y="1106354"/>
                  </a:moveTo>
                  <a:lnTo>
                    <a:pt x="3661830" y="1105770"/>
                  </a:lnTo>
                  <a:lnTo>
                    <a:pt x="3669604" y="1095103"/>
                  </a:lnTo>
                  <a:lnTo>
                    <a:pt x="3663411" y="1106354"/>
                  </a:lnTo>
                  <a:close/>
                </a:path>
                <a:path w="4329430" h="1268095">
                  <a:moveTo>
                    <a:pt x="3672551" y="1100289"/>
                  </a:moveTo>
                  <a:lnTo>
                    <a:pt x="3672767" y="1096271"/>
                  </a:lnTo>
                  <a:lnTo>
                    <a:pt x="3673560" y="1099096"/>
                  </a:lnTo>
                  <a:lnTo>
                    <a:pt x="3672551" y="1100289"/>
                  </a:lnTo>
                  <a:close/>
                </a:path>
                <a:path w="4329430" h="1268095">
                  <a:moveTo>
                    <a:pt x="3673928" y="1100408"/>
                  </a:moveTo>
                  <a:lnTo>
                    <a:pt x="3673560" y="1099096"/>
                  </a:lnTo>
                  <a:lnTo>
                    <a:pt x="3675191" y="1097167"/>
                  </a:lnTo>
                  <a:lnTo>
                    <a:pt x="3673928" y="1100408"/>
                  </a:lnTo>
                  <a:close/>
                </a:path>
                <a:path w="4329430" h="1268095">
                  <a:moveTo>
                    <a:pt x="3690923" y="1116518"/>
                  </a:moveTo>
                  <a:lnTo>
                    <a:pt x="3677009" y="1111378"/>
                  </a:lnTo>
                  <a:lnTo>
                    <a:pt x="3682148" y="1099737"/>
                  </a:lnTo>
                  <a:lnTo>
                    <a:pt x="3697538" y="1105423"/>
                  </a:lnTo>
                  <a:lnTo>
                    <a:pt x="3690923" y="1116518"/>
                  </a:lnTo>
                  <a:close/>
                </a:path>
                <a:path w="4329430" h="1268095">
                  <a:moveTo>
                    <a:pt x="3672324" y="1104524"/>
                  </a:moveTo>
                  <a:lnTo>
                    <a:pt x="3672551" y="1100289"/>
                  </a:lnTo>
                  <a:lnTo>
                    <a:pt x="3673560" y="1099096"/>
                  </a:lnTo>
                  <a:lnTo>
                    <a:pt x="3673928" y="1100408"/>
                  </a:lnTo>
                  <a:lnTo>
                    <a:pt x="3672324" y="1104524"/>
                  </a:lnTo>
                  <a:close/>
                </a:path>
                <a:path w="4329430" h="1268095">
                  <a:moveTo>
                    <a:pt x="3677009" y="1111378"/>
                  </a:moveTo>
                  <a:lnTo>
                    <a:pt x="3672055" y="1109547"/>
                  </a:lnTo>
                  <a:lnTo>
                    <a:pt x="3672324" y="1104524"/>
                  </a:lnTo>
                  <a:lnTo>
                    <a:pt x="3673928" y="1100408"/>
                  </a:lnTo>
                  <a:lnTo>
                    <a:pt x="3677009" y="1111378"/>
                  </a:lnTo>
                  <a:close/>
                </a:path>
                <a:path w="4329430" h="1268095">
                  <a:moveTo>
                    <a:pt x="3670579" y="1109002"/>
                  </a:moveTo>
                  <a:lnTo>
                    <a:pt x="3666468" y="1107484"/>
                  </a:lnTo>
                  <a:lnTo>
                    <a:pt x="3672551" y="1100289"/>
                  </a:lnTo>
                  <a:lnTo>
                    <a:pt x="3672324" y="1104524"/>
                  </a:lnTo>
                  <a:lnTo>
                    <a:pt x="3670579" y="1109002"/>
                  </a:lnTo>
                  <a:close/>
                </a:path>
                <a:path w="4329430" h="1268095">
                  <a:moveTo>
                    <a:pt x="1229608" y="220781"/>
                  </a:moveTo>
                  <a:lnTo>
                    <a:pt x="1224622" y="218939"/>
                  </a:lnTo>
                  <a:lnTo>
                    <a:pt x="1230552" y="207591"/>
                  </a:lnTo>
                  <a:lnTo>
                    <a:pt x="1235453" y="209401"/>
                  </a:lnTo>
                  <a:lnTo>
                    <a:pt x="1229608" y="220781"/>
                  </a:lnTo>
                  <a:close/>
                </a:path>
                <a:path w="4329430" h="1268095">
                  <a:moveTo>
                    <a:pt x="3622749" y="1104871"/>
                  </a:moveTo>
                  <a:lnTo>
                    <a:pt x="1243027" y="225738"/>
                  </a:lnTo>
                  <a:lnTo>
                    <a:pt x="1245994" y="213295"/>
                  </a:lnTo>
                  <a:lnTo>
                    <a:pt x="3624620" y="1092024"/>
                  </a:lnTo>
                  <a:lnTo>
                    <a:pt x="3622749" y="1104871"/>
                  </a:lnTo>
                  <a:close/>
                </a:path>
                <a:path w="4329430" h="1268095">
                  <a:moveTo>
                    <a:pt x="3632974" y="1108649"/>
                  </a:moveTo>
                  <a:lnTo>
                    <a:pt x="3632025" y="1108298"/>
                  </a:lnTo>
                  <a:lnTo>
                    <a:pt x="3639378" y="1097476"/>
                  </a:lnTo>
                  <a:lnTo>
                    <a:pt x="3643067" y="1098839"/>
                  </a:lnTo>
                  <a:lnTo>
                    <a:pt x="3632974" y="1108649"/>
                  </a:lnTo>
                  <a:close/>
                </a:path>
                <a:path w="4329430" h="1268095">
                  <a:moveTo>
                    <a:pt x="3643019" y="1107001"/>
                  </a:moveTo>
                  <a:lnTo>
                    <a:pt x="3643067" y="1098839"/>
                  </a:lnTo>
                  <a:lnTo>
                    <a:pt x="3646124" y="1099968"/>
                  </a:lnTo>
                  <a:lnTo>
                    <a:pt x="3643019" y="1107001"/>
                  </a:lnTo>
                  <a:close/>
                </a:path>
                <a:path w="4329430" h="1268095">
                  <a:moveTo>
                    <a:pt x="3664974" y="1120471"/>
                  </a:moveTo>
                  <a:lnTo>
                    <a:pt x="3643937" y="1112699"/>
                  </a:lnTo>
                  <a:lnTo>
                    <a:pt x="3649813" y="1101331"/>
                  </a:lnTo>
                  <a:lnTo>
                    <a:pt x="3673359" y="1110029"/>
                  </a:lnTo>
                  <a:lnTo>
                    <a:pt x="3664974" y="1120471"/>
                  </a:lnTo>
                  <a:close/>
                </a:path>
                <a:path w="4329430" h="1268095">
                  <a:moveTo>
                    <a:pt x="3642988" y="1112348"/>
                  </a:moveTo>
                  <a:lnTo>
                    <a:pt x="3640985" y="1111608"/>
                  </a:lnTo>
                  <a:lnTo>
                    <a:pt x="3643019" y="1107001"/>
                  </a:lnTo>
                  <a:lnTo>
                    <a:pt x="3642988" y="1112348"/>
                  </a:lnTo>
                  <a:close/>
                </a:path>
                <a:path w="4329430" h="1268095">
                  <a:moveTo>
                    <a:pt x="1219834" y="230709"/>
                  </a:moveTo>
                  <a:lnTo>
                    <a:pt x="1215839" y="229233"/>
                  </a:lnTo>
                  <a:lnTo>
                    <a:pt x="1217942" y="216471"/>
                  </a:lnTo>
                  <a:lnTo>
                    <a:pt x="1225922" y="219419"/>
                  </a:lnTo>
                  <a:lnTo>
                    <a:pt x="1219834" y="230709"/>
                  </a:lnTo>
                  <a:close/>
                </a:path>
                <a:path w="4329430" h="1268095">
                  <a:moveTo>
                    <a:pt x="3620140" y="1117447"/>
                  </a:moveTo>
                  <a:lnTo>
                    <a:pt x="1223770" y="232163"/>
                  </a:lnTo>
                  <a:lnTo>
                    <a:pt x="1230493" y="221108"/>
                  </a:lnTo>
                  <a:lnTo>
                    <a:pt x="3617373" y="1102885"/>
                  </a:lnTo>
                  <a:lnTo>
                    <a:pt x="3620140" y="1117447"/>
                  </a:lnTo>
                  <a:close/>
                </a:path>
                <a:path w="4329430" h="1268095">
                  <a:moveTo>
                    <a:pt x="3626043" y="1119627"/>
                  </a:moveTo>
                  <a:lnTo>
                    <a:pt x="3620984" y="1117758"/>
                  </a:lnTo>
                  <a:lnTo>
                    <a:pt x="3622328" y="1104716"/>
                  </a:lnTo>
                  <a:lnTo>
                    <a:pt x="3629706" y="1107442"/>
                  </a:lnTo>
                  <a:lnTo>
                    <a:pt x="3626043" y="1119627"/>
                  </a:lnTo>
                  <a:close/>
                </a:path>
                <a:path w="4329430" h="1268095">
                  <a:moveTo>
                    <a:pt x="3586646" y="1118612"/>
                  </a:moveTo>
                  <a:lnTo>
                    <a:pt x="1199306" y="236664"/>
                  </a:lnTo>
                  <a:lnTo>
                    <a:pt x="1206587" y="225815"/>
                  </a:lnTo>
                  <a:lnTo>
                    <a:pt x="3597793" y="1109191"/>
                  </a:lnTo>
                  <a:lnTo>
                    <a:pt x="3586646" y="1118612"/>
                  </a:lnTo>
                  <a:close/>
                </a:path>
                <a:path w="4329430" h="1268095">
                  <a:moveTo>
                    <a:pt x="3545246" y="1116857"/>
                  </a:moveTo>
                  <a:lnTo>
                    <a:pt x="1201247" y="250920"/>
                  </a:lnTo>
                  <a:lnTo>
                    <a:pt x="1205733" y="239038"/>
                  </a:lnTo>
                  <a:lnTo>
                    <a:pt x="3545747" y="1103503"/>
                  </a:lnTo>
                  <a:lnTo>
                    <a:pt x="3545246" y="1116857"/>
                  </a:lnTo>
                  <a:close/>
                </a:path>
                <a:path w="4329430" h="1268095">
                  <a:moveTo>
                    <a:pt x="3564431" y="1123944"/>
                  </a:moveTo>
                  <a:lnTo>
                    <a:pt x="3550622" y="1118843"/>
                  </a:lnTo>
                  <a:lnTo>
                    <a:pt x="3545747" y="1103503"/>
                  </a:lnTo>
                  <a:lnTo>
                    <a:pt x="3572521" y="1113394"/>
                  </a:lnTo>
                  <a:lnTo>
                    <a:pt x="3564431" y="1123944"/>
                  </a:lnTo>
                  <a:close/>
                </a:path>
                <a:path w="4329430" h="1268095">
                  <a:moveTo>
                    <a:pt x="3523663" y="1122422"/>
                  </a:moveTo>
                  <a:lnTo>
                    <a:pt x="1192862" y="261361"/>
                  </a:lnTo>
                  <a:lnTo>
                    <a:pt x="1197547" y="249554"/>
                  </a:lnTo>
                  <a:lnTo>
                    <a:pt x="3525956" y="1109730"/>
                  </a:lnTo>
                  <a:lnTo>
                    <a:pt x="3523663" y="1122422"/>
                  </a:lnTo>
                  <a:close/>
                </a:path>
                <a:path w="4329430" h="1268095">
                  <a:moveTo>
                    <a:pt x="3488483" y="1122964"/>
                  </a:moveTo>
                  <a:lnTo>
                    <a:pt x="1172523" y="267387"/>
                  </a:lnTo>
                  <a:lnTo>
                    <a:pt x="1179643" y="256478"/>
                  </a:lnTo>
                  <a:lnTo>
                    <a:pt x="3493832" y="1111402"/>
                  </a:lnTo>
                  <a:lnTo>
                    <a:pt x="3488483" y="1122964"/>
                  </a:lnTo>
                  <a:close/>
                </a:path>
                <a:path w="4329430" h="1268095">
                  <a:moveTo>
                    <a:pt x="1159352" y="276060"/>
                  </a:moveTo>
                  <a:lnTo>
                    <a:pt x="1154735" y="274354"/>
                  </a:lnTo>
                  <a:lnTo>
                    <a:pt x="1157291" y="261760"/>
                  </a:lnTo>
                  <a:lnTo>
                    <a:pt x="1164164" y="264299"/>
                  </a:lnTo>
                  <a:lnTo>
                    <a:pt x="1159352" y="276060"/>
                  </a:lnTo>
                  <a:close/>
                </a:path>
                <a:path w="4329430" h="1268095">
                  <a:moveTo>
                    <a:pt x="3445080" y="1120469"/>
                  </a:moveTo>
                  <a:lnTo>
                    <a:pt x="1164664" y="278022"/>
                  </a:lnTo>
                  <a:lnTo>
                    <a:pt x="1169181" y="266152"/>
                  </a:lnTo>
                  <a:lnTo>
                    <a:pt x="3451062" y="1109140"/>
                  </a:lnTo>
                  <a:lnTo>
                    <a:pt x="3445080" y="1120469"/>
                  </a:lnTo>
                  <a:close/>
                </a:path>
                <a:path w="4329430" h="1268095">
                  <a:moveTo>
                    <a:pt x="3458151" y="1125298"/>
                  </a:moveTo>
                  <a:lnTo>
                    <a:pt x="3450561" y="1122494"/>
                  </a:lnTo>
                  <a:lnTo>
                    <a:pt x="3455384" y="1110737"/>
                  </a:lnTo>
                  <a:lnTo>
                    <a:pt x="3471301" y="1116617"/>
                  </a:lnTo>
                  <a:lnTo>
                    <a:pt x="3458151" y="1125298"/>
                  </a:lnTo>
                  <a:close/>
                </a:path>
                <a:path w="4329430" h="1268095">
                  <a:moveTo>
                    <a:pt x="3415929" y="1123239"/>
                  </a:moveTo>
                  <a:lnTo>
                    <a:pt x="1151693" y="286770"/>
                  </a:lnTo>
                  <a:lnTo>
                    <a:pt x="1150371" y="272742"/>
                  </a:lnTo>
                  <a:lnTo>
                    <a:pt x="3426844" y="1113732"/>
                  </a:lnTo>
                  <a:lnTo>
                    <a:pt x="3415929" y="1123239"/>
                  </a:lnTo>
                  <a:close/>
                </a:path>
                <a:path w="4329430" h="1268095">
                  <a:moveTo>
                    <a:pt x="3392006" y="1127940"/>
                  </a:moveTo>
                  <a:lnTo>
                    <a:pt x="1139387" y="295762"/>
                  </a:lnTo>
                  <a:lnTo>
                    <a:pt x="1139835" y="282389"/>
                  </a:lnTo>
                  <a:lnTo>
                    <a:pt x="3402980" y="1118455"/>
                  </a:lnTo>
                  <a:lnTo>
                    <a:pt x="3392006" y="1127940"/>
                  </a:lnTo>
                  <a:close/>
                </a:path>
                <a:path w="4329430" h="1268095">
                  <a:moveTo>
                    <a:pt x="1123991" y="303614"/>
                  </a:moveTo>
                  <a:lnTo>
                    <a:pt x="1114568" y="300132"/>
                  </a:lnTo>
                  <a:lnTo>
                    <a:pt x="1122711" y="289602"/>
                  </a:lnTo>
                  <a:lnTo>
                    <a:pt x="1125557" y="290653"/>
                  </a:lnTo>
                  <a:lnTo>
                    <a:pt x="1123991" y="303614"/>
                  </a:lnTo>
                  <a:close/>
                </a:path>
                <a:path w="4329430" h="1268095">
                  <a:moveTo>
                    <a:pt x="3342489" y="1123186"/>
                  </a:moveTo>
                  <a:lnTo>
                    <a:pt x="1125225" y="304069"/>
                  </a:lnTo>
                  <a:lnTo>
                    <a:pt x="1130827" y="292600"/>
                  </a:lnTo>
                  <a:lnTo>
                    <a:pt x="3367445" y="1118867"/>
                  </a:lnTo>
                  <a:lnTo>
                    <a:pt x="3342489" y="1123186"/>
                  </a:lnTo>
                  <a:close/>
                </a:path>
                <a:path w="4329430" h="1268095">
                  <a:moveTo>
                    <a:pt x="1100809" y="295679"/>
                  </a:moveTo>
                  <a:lnTo>
                    <a:pt x="1101163" y="295180"/>
                  </a:lnTo>
                  <a:lnTo>
                    <a:pt x="1100809" y="295679"/>
                  </a:lnTo>
                  <a:close/>
                </a:path>
                <a:path w="4329430" h="1268095">
                  <a:moveTo>
                    <a:pt x="3320095" y="1128452"/>
                  </a:moveTo>
                  <a:lnTo>
                    <a:pt x="1107194" y="310947"/>
                  </a:lnTo>
                  <a:lnTo>
                    <a:pt x="1114652" y="300163"/>
                  </a:lnTo>
                  <a:lnTo>
                    <a:pt x="3332581" y="1119526"/>
                  </a:lnTo>
                  <a:lnTo>
                    <a:pt x="3320095" y="1128452"/>
                  </a:lnTo>
                  <a:close/>
                </a:path>
                <a:path w="4329430" h="1268095">
                  <a:moveTo>
                    <a:pt x="1093557" y="305909"/>
                  </a:moveTo>
                  <a:lnTo>
                    <a:pt x="1091829" y="305271"/>
                  </a:lnTo>
                  <a:lnTo>
                    <a:pt x="1100809" y="295679"/>
                  </a:lnTo>
                  <a:lnTo>
                    <a:pt x="1093557" y="305909"/>
                  </a:lnTo>
                  <a:close/>
                </a:path>
                <a:path w="4329430" h="1268095">
                  <a:moveTo>
                    <a:pt x="3173201" y="1114802"/>
                  </a:moveTo>
                  <a:lnTo>
                    <a:pt x="1067396" y="336861"/>
                  </a:lnTo>
                  <a:lnTo>
                    <a:pt x="1072008" y="325026"/>
                  </a:lnTo>
                  <a:lnTo>
                    <a:pt x="1085964" y="330182"/>
                  </a:lnTo>
                  <a:lnTo>
                    <a:pt x="1092632" y="319106"/>
                  </a:lnTo>
                  <a:lnTo>
                    <a:pt x="1098266" y="307649"/>
                  </a:lnTo>
                  <a:lnTo>
                    <a:pt x="1103088" y="322969"/>
                  </a:lnTo>
                  <a:lnTo>
                    <a:pt x="3170407" y="1086692"/>
                  </a:lnTo>
                  <a:lnTo>
                    <a:pt x="3173596" y="1101409"/>
                  </a:lnTo>
                  <a:lnTo>
                    <a:pt x="3173201" y="1114802"/>
                  </a:lnTo>
                  <a:close/>
                </a:path>
                <a:path w="4329430" h="1268095">
                  <a:moveTo>
                    <a:pt x="3263906" y="1121233"/>
                  </a:moveTo>
                  <a:lnTo>
                    <a:pt x="1103088" y="322969"/>
                  </a:lnTo>
                  <a:lnTo>
                    <a:pt x="1110947" y="312333"/>
                  </a:lnTo>
                  <a:lnTo>
                    <a:pt x="3266937" y="1108814"/>
                  </a:lnTo>
                  <a:lnTo>
                    <a:pt x="3263906" y="1121233"/>
                  </a:lnTo>
                  <a:close/>
                </a:path>
                <a:path w="4329430" h="1268095">
                  <a:moveTo>
                    <a:pt x="3275923" y="1125673"/>
                  </a:moveTo>
                  <a:lnTo>
                    <a:pt x="3269914" y="1123453"/>
                  </a:lnTo>
                  <a:lnTo>
                    <a:pt x="3266937" y="1108814"/>
                  </a:lnTo>
                  <a:lnTo>
                    <a:pt x="3286859" y="1116174"/>
                  </a:lnTo>
                  <a:lnTo>
                    <a:pt x="3275923" y="1125673"/>
                  </a:lnTo>
                  <a:close/>
                </a:path>
                <a:path w="4329430" h="1268095">
                  <a:moveTo>
                    <a:pt x="1085964" y="330182"/>
                  </a:moveTo>
                  <a:lnTo>
                    <a:pt x="1080106" y="328018"/>
                  </a:lnTo>
                  <a:lnTo>
                    <a:pt x="1084378" y="316057"/>
                  </a:lnTo>
                  <a:lnTo>
                    <a:pt x="1086455" y="316824"/>
                  </a:lnTo>
                  <a:lnTo>
                    <a:pt x="1085964" y="330182"/>
                  </a:lnTo>
                  <a:close/>
                </a:path>
                <a:path w="4329430" h="1268095">
                  <a:moveTo>
                    <a:pt x="3181154" y="1114005"/>
                  </a:moveTo>
                  <a:lnTo>
                    <a:pt x="3180448" y="1103940"/>
                  </a:lnTo>
                  <a:lnTo>
                    <a:pt x="3175493" y="1102110"/>
                  </a:lnTo>
                  <a:lnTo>
                    <a:pt x="3173043" y="1087666"/>
                  </a:lnTo>
                  <a:lnTo>
                    <a:pt x="3188327" y="1093312"/>
                  </a:lnTo>
                  <a:lnTo>
                    <a:pt x="3183264" y="1111299"/>
                  </a:lnTo>
                  <a:lnTo>
                    <a:pt x="3181154" y="1114005"/>
                  </a:lnTo>
                  <a:close/>
                </a:path>
                <a:path w="4329430" h="1268095">
                  <a:moveTo>
                    <a:pt x="3218711" y="1118076"/>
                  </a:moveTo>
                  <a:lnTo>
                    <a:pt x="3190251" y="1107562"/>
                  </a:lnTo>
                  <a:lnTo>
                    <a:pt x="3189170" y="1093624"/>
                  </a:lnTo>
                  <a:lnTo>
                    <a:pt x="3227013" y="1107604"/>
                  </a:lnTo>
                  <a:lnTo>
                    <a:pt x="3218711" y="1118076"/>
                  </a:lnTo>
                  <a:close/>
                </a:path>
                <a:path w="4329430" h="1268095">
                  <a:moveTo>
                    <a:pt x="3239322" y="1125690"/>
                  </a:moveTo>
                  <a:lnTo>
                    <a:pt x="3229463" y="1122048"/>
                  </a:lnTo>
                  <a:lnTo>
                    <a:pt x="3229753" y="1108616"/>
                  </a:lnTo>
                  <a:lnTo>
                    <a:pt x="3248727" y="1115626"/>
                  </a:lnTo>
                  <a:lnTo>
                    <a:pt x="3239322" y="1125690"/>
                  </a:lnTo>
                  <a:close/>
                </a:path>
                <a:path w="4329430" h="1268095">
                  <a:moveTo>
                    <a:pt x="1058777" y="333677"/>
                  </a:moveTo>
                  <a:lnTo>
                    <a:pt x="1053749" y="331820"/>
                  </a:lnTo>
                  <a:lnTo>
                    <a:pt x="1058772" y="320136"/>
                  </a:lnTo>
                  <a:lnTo>
                    <a:pt x="1063874" y="322021"/>
                  </a:lnTo>
                  <a:lnTo>
                    <a:pt x="1058777" y="333677"/>
                  </a:lnTo>
                  <a:close/>
                </a:path>
                <a:path w="4329430" h="1268095">
                  <a:moveTo>
                    <a:pt x="3178893" y="1116905"/>
                  </a:moveTo>
                  <a:lnTo>
                    <a:pt x="3175203" y="1115542"/>
                  </a:lnTo>
                  <a:lnTo>
                    <a:pt x="3176231" y="1102383"/>
                  </a:lnTo>
                  <a:lnTo>
                    <a:pt x="3178339" y="1103162"/>
                  </a:lnTo>
                  <a:lnTo>
                    <a:pt x="3178893" y="1116905"/>
                  </a:lnTo>
                  <a:close/>
                </a:path>
                <a:path w="4329430" h="1268095">
                  <a:moveTo>
                    <a:pt x="3188485" y="1120449"/>
                  </a:moveTo>
                  <a:lnTo>
                    <a:pt x="3181422" y="1117839"/>
                  </a:lnTo>
                  <a:lnTo>
                    <a:pt x="3183264" y="1111299"/>
                  </a:lnTo>
                  <a:lnTo>
                    <a:pt x="3187088" y="1106394"/>
                  </a:lnTo>
                  <a:lnTo>
                    <a:pt x="3193624" y="1108808"/>
                  </a:lnTo>
                  <a:lnTo>
                    <a:pt x="3188485" y="112044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81154" y="1114005"/>
                  </a:lnTo>
                  <a:lnTo>
                    <a:pt x="3183264" y="1111299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78893" y="1116905"/>
                  </a:lnTo>
                  <a:lnTo>
                    <a:pt x="3181154" y="1114005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1054468" y="345624"/>
                  </a:moveTo>
                  <a:lnTo>
                    <a:pt x="1051348" y="344471"/>
                  </a:lnTo>
                  <a:lnTo>
                    <a:pt x="1059733" y="334030"/>
                  </a:lnTo>
                  <a:lnTo>
                    <a:pt x="1057484" y="339448"/>
                  </a:lnTo>
                  <a:lnTo>
                    <a:pt x="1054468" y="345624"/>
                  </a:lnTo>
                  <a:close/>
                </a:path>
                <a:path w="4329430" h="1268095">
                  <a:moveTo>
                    <a:pt x="3166375" y="1125819"/>
                  </a:moveTo>
                  <a:lnTo>
                    <a:pt x="1054763" y="345733"/>
                  </a:lnTo>
                  <a:lnTo>
                    <a:pt x="1057484" y="339448"/>
                  </a:lnTo>
                  <a:lnTo>
                    <a:pt x="1060070" y="334155"/>
                  </a:lnTo>
                  <a:lnTo>
                    <a:pt x="3168457" y="1113050"/>
                  </a:lnTo>
                  <a:lnTo>
                    <a:pt x="3166375" y="1125819"/>
                  </a:lnTo>
                  <a:close/>
                </a:path>
                <a:path w="4329430" h="1268095">
                  <a:moveTo>
                    <a:pt x="1054763" y="345733"/>
                  </a:moveTo>
                  <a:lnTo>
                    <a:pt x="1054468" y="345624"/>
                  </a:lnTo>
                  <a:lnTo>
                    <a:pt x="1057484" y="339448"/>
                  </a:lnTo>
                  <a:lnTo>
                    <a:pt x="1054763" y="345733"/>
                  </a:lnTo>
                  <a:close/>
                </a:path>
                <a:path w="4329430" h="1268095">
                  <a:moveTo>
                    <a:pt x="3114645" y="1120248"/>
                  </a:moveTo>
                  <a:lnTo>
                    <a:pt x="1043974" y="355286"/>
                  </a:lnTo>
                  <a:lnTo>
                    <a:pt x="1048913" y="343572"/>
                  </a:lnTo>
                  <a:lnTo>
                    <a:pt x="3118730" y="1108218"/>
                  </a:lnTo>
                  <a:lnTo>
                    <a:pt x="3114645" y="1120248"/>
                  </a:lnTo>
                  <a:close/>
                </a:path>
                <a:path w="4329430" h="1268095">
                  <a:moveTo>
                    <a:pt x="3145214" y="1131541"/>
                  </a:moveTo>
                  <a:lnTo>
                    <a:pt x="3142447" y="1116980"/>
                  </a:lnTo>
                  <a:lnTo>
                    <a:pt x="3154464" y="1121419"/>
                  </a:lnTo>
                  <a:lnTo>
                    <a:pt x="3145214" y="1131541"/>
                  </a:lnTo>
                  <a:close/>
                </a:path>
                <a:path w="4329430" h="1268095">
                  <a:moveTo>
                    <a:pt x="1036442" y="366043"/>
                  </a:moveTo>
                  <a:lnTo>
                    <a:pt x="1031734" y="364303"/>
                  </a:lnTo>
                  <a:lnTo>
                    <a:pt x="1034532" y="351798"/>
                  </a:lnTo>
                  <a:lnTo>
                    <a:pt x="1040214" y="353897"/>
                  </a:lnTo>
                  <a:lnTo>
                    <a:pt x="1038082" y="364447"/>
                  </a:lnTo>
                  <a:lnTo>
                    <a:pt x="1036442" y="366043"/>
                  </a:lnTo>
                  <a:close/>
                </a:path>
                <a:path w="4329430" h="1268095">
                  <a:moveTo>
                    <a:pt x="3072191" y="1118103"/>
                  </a:moveTo>
                  <a:lnTo>
                    <a:pt x="1037668" y="366496"/>
                  </a:lnTo>
                  <a:lnTo>
                    <a:pt x="1038082" y="364447"/>
                  </a:lnTo>
                  <a:lnTo>
                    <a:pt x="1046525" y="356229"/>
                  </a:lnTo>
                  <a:lnTo>
                    <a:pt x="3077752" y="1106618"/>
                  </a:lnTo>
                  <a:lnTo>
                    <a:pt x="3072191" y="1118103"/>
                  </a:lnTo>
                  <a:close/>
                </a:path>
                <a:path w="4329430" h="1268095">
                  <a:moveTo>
                    <a:pt x="3084840" y="1122776"/>
                  </a:moveTo>
                  <a:lnTo>
                    <a:pt x="3074194" y="1118843"/>
                  </a:lnTo>
                  <a:lnTo>
                    <a:pt x="3078173" y="1106774"/>
                  </a:lnTo>
                  <a:lnTo>
                    <a:pt x="3098517" y="1114290"/>
                  </a:lnTo>
                  <a:lnTo>
                    <a:pt x="3084840" y="1122776"/>
                  </a:lnTo>
                  <a:close/>
                </a:path>
                <a:path w="4329430" h="1268095">
                  <a:moveTo>
                    <a:pt x="1037668" y="366496"/>
                  </a:moveTo>
                  <a:lnTo>
                    <a:pt x="1036442" y="366043"/>
                  </a:lnTo>
                  <a:lnTo>
                    <a:pt x="1038082" y="364447"/>
                  </a:lnTo>
                  <a:lnTo>
                    <a:pt x="1037668" y="366496"/>
                  </a:lnTo>
                  <a:close/>
                </a:path>
                <a:path w="4329430" h="1268095">
                  <a:moveTo>
                    <a:pt x="3065366" y="1129121"/>
                  </a:moveTo>
                  <a:lnTo>
                    <a:pt x="1017221" y="372481"/>
                  </a:lnTo>
                  <a:lnTo>
                    <a:pt x="1019735" y="359871"/>
                  </a:lnTo>
                  <a:lnTo>
                    <a:pt x="3073772" y="1118687"/>
                  </a:lnTo>
                  <a:lnTo>
                    <a:pt x="3065366" y="1129121"/>
                  </a:lnTo>
                  <a:close/>
                </a:path>
                <a:path w="4329430" h="1268095">
                  <a:moveTo>
                    <a:pt x="3007215" y="1121177"/>
                  </a:moveTo>
                  <a:lnTo>
                    <a:pt x="1005863" y="381824"/>
                  </a:lnTo>
                  <a:lnTo>
                    <a:pt x="1011497" y="370366"/>
                  </a:lnTo>
                  <a:lnTo>
                    <a:pt x="3010552" y="1108871"/>
                  </a:lnTo>
                  <a:lnTo>
                    <a:pt x="3007215" y="1121177"/>
                  </a:lnTo>
                  <a:close/>
                </a:path>
                <a:path w="4329430" h="1268095">
                  <a:moveTo>
                    <a:pt x="3026074" y="1128144"/>
                  </a:moveTo>
                  <a:lnTo>
                    <a:pt x="3022068" y="1126664"/>
                  </a:lnTo>
                  <a:lnTo>
                    <a:pt x="3024150" y="1113895"/>
                  </a:lnTo>
                  <a:lnTo>
                    <a:pt x="3034136" y="1117584"/>
                  </a:lnTo>
                  <a:lnTo>
                    <a:pt x="3026074" y="1128144"/>
                  </a:lnTo>
                  <a:close/>
                </a:path>
                <a:path w="4329430" h="1268095">
                  <a:moveTo>
                    <a:pt x="2986571" y="1127090"/>
                  </a:moveTo>
                  <a:lnTo>
                    <a:pt x="989335" y="389257"/>
                  </a:lnTo>
                  <a:lnTo>
                    <a:pt x="997032" y="378562"/>
                  </a:lnTo>
                  <a:lnTo>
                    <a:pt x="2992554" y="1115761"/>
                  </a:lnTo>
                  <a:lnTo>
                    <a:pt x="2986571" y="1127090"/>
                  </a:lnTo>
                  <a:close/>
                </a:path>
                <a:path w="4329430" h="1268095">
                  <a:moveTo>
                    <a:pt x="2993950" y="1129816"/>
                  </a:moveTo>
                  <a:lnTo>
                    <a:pt x="2991947" y="1129076"/>
                  </a:lnTo>
                  <a:lnTo>
                    <a:pt x="2992554" y="1115761"/>
                  </a:lnTo>
                  <a:lnTo>
                    <a:pt x="2998473" y="1117948"/>
                  </a:lnTo>
                  <a:lnTo>
                    <a:pt x="2993950" y="1129816"/>
                  </a:lnTo>
                  <a:close/>
                </a:path>
                <a:path w="4329430" h="1268095">
                  <a:moveTo>
                    <a:pt x="2937160" y="1122375"/>
                  </a:moveTo>
                  <a:lnTo>
                    <a:pt x="984127" y="400872"/>
                  </a:lnTo>
                  <a:lnTo>
                    <a:pt x="988159" y="388822"/>
                  </a:lnTo>
                  <a:lnTo>
                    <a:pt x="2942616" y="1110851"/>
                  </a:lnTo>
                  <a:lnTo>
                    <a:pt x="2937160" y="1122375"/>
                  </a:lnTo>
                  <a:close/>
                </a:path>
                <a:path w="4329430" h="1268095">
                  <a:moveTo>
                    <a:pt x="2941377" y="1123933"/>
                  </a:moveTo>
                  <a:lnTo>
                    <a:pt x="2937160" y="1122375"/>
                  </a:lnTo>
                  <a:lnTo>
                    <a:pt x="2945672" y="1111981"/>
                  </a:lnTo>
                  <a:lnTo>
                    <a:pt x="2941377" y="1123933"/>
                  </a:lnTo>
                  <a:close/>
                </a:path>
                <a:path w="4329430" h="1268095">
                  <a:moveTo>
                    <a:pt x="2971740" y="1135149"/>
                  </a:moveTo>
                  <a:lnTo>
                    <a:pt x="2958032" y="1130085"/>
                  </a:lnTo>
                  <a:lnTo>
                    <a:pt x="2959152" y="1116960"/>
                  </a:lnTo>
                  <a:lnTo>
                    <a:pt x="2975332" y="1122938"/>
                  </a:lnTo>
                  <a:lnTo>
                    <a:pt x="2971740" y="1135149"/>
                  </a:lnTo>
                  <a:close/>
                </a:path>
                <a:path w="4329430" h="1268095">
                  <a:moveTo>
                    <a:pt x="952955" y="402895"/>
                  </a:moveTo>
                  <a:lnTo>
                    <a:pt x="946198" y="400399"/>
                  </a:lnTo>
                  <a:lnTo>
                    <a:pt x="952043" y="389019"/>
                  </a:lnTo>
                  <a:lnTo>
                    <a:pt x="956565" y="390690"/>
                  </a:lnTo>
                  <a:lnTo>
                    <a:pt x="952955" y="402895"/>
                  </a:lnTo>
                  <a:close/>
                </a:path>
                <a:path w="4329430" h="1268095">
                  <a:moveTo>
                    <a:pt x="2920005" y="1129576"/>
                  </a:moveTo>
                  <a:lnTo>
                    <a:pt x="968036" y="408466"/>
                  </a:lnTo>
                  <a:lnTo>
                    <a:pt x="973965" y="397118"/>
                  </a:lnTo>
                  <a:lnTo>
                    <a:pt x="2921244" y="1116495"/>
                  </a:lnTo>
                  <a:lnTo>
                    <a:pt x="2920005" y="1129576"/>
                  </a:lnTo>
                  <a:close/>
                </a:path>
                <a:path w="4329430" h="1268095">
                  <a:moveTo>
                    <a:pt x="2924854" y="1131367"/>
                  </a:moveTo>
                  <a:lnTo>
                    <a:pt x="2926303" y="1118364"/>
                  </a:lnTo>
                  <a:lnTo>
                    <a:pt x="2939690" y="1123309"/>
                  </a:lnTo>
                  <a:lnTo>
                    <a:pt x="2924854" y="1131367"/>
                  </a:lnTo>
                  <a:close/>
                </a:path>
                <a:path w="4329430" h="1268095">
                  <a:moveTo>
                    <a:pt x="2853227" y="1131985"/>
                  </a:moveTo>
                  <a:lnTo>
                    <a:pt x="939227" y="424901"/>
                  </a:lnTo>
                  <a:lnTo>
                    <a:pt x="947623" y="414464"/>
                  </a:lnTo>
                  <a:lnTo>
                    <a:pt x="954533" y="403478"/>
                  </a:lnTo>
                  <a:lnTo>
                    <a:pt x="2900820" y="1122489"/>
                  </a:lnTo>
                  <a:lnTo>
                    <a:pt x="2896123" y="1134292"/>
                  </a:lnTo>
                  <a:lnTo>
                    <a:pt x="2852042" y="1118008"/>
                  </a:lnTo>
                  <a:lnTo>
                    <a:pt x="2853227" y="1131985"/>
                  </a:lnTo>
                  <a:close/>
                </a:path>
                <a:path w="4329430" h="1268095">
                  <a:moveTo>
                    <a:pt x="938162" y="424508"/>
                  </a:moveTo>
                  <a:lnTo>
                    <a:pt x="930742" y="421767"/>
                  </a:lnTo>
                  <a:lnTo>
                    <a:pt x="939591" y="411497"/>
                  </a:lnTo>
                  <a:lnTo>
                    <a:pt x="942428" y="412545"/>
                  </a:lnTo>
                  <a:lnTo>
                    <a:pt x="938162" y="424508"/>
                  </a:lnTo>
                  <a:close/>
                </a:path>
                <a:path w="4329430" h="1268095">
                  <a:moveTo>
                    <a:pt x="2803605" y="1127192"/>
                  </a:moveTo>
                  <a:lnTo>
                    <a:pt x="918137" y="430649"/>
                  </a:lnTo>
                  <a:lnTo>
                    <a:pt x="926281" y="420119"/>
                  </a:lnTo>
                  <a:lnTo>
                    <a:pt x="2808534" y="1115473"/>
                  </a:lnTo>
                  <a:lnTo>
                    <a:pt x="2803605" y="1127192"/>
                  </a:lnTo>
                  <a:close/>
                </a:path>
                <a:path w="4329430" h="1268095">
                  <a:moveTo>
                    <a:pt x="2812987" y="1130658"/>
                  </a:moveTo>
                  <a:lnTo>
                    <a:pt x="2804449" y="1127503"/>
                  </a:lnTo>
                  <a:lnTo>
                    <a:pt x="2808534" y="1115473"/>
                  </a:lnTo>
                  <a:lnTo>
                    <a:pt x="2822026" y="1120458"/>
                  </a:lnTo>
                  <a:lnTo>
                    <a:pt x="2812987" y="1130658"/>
                  </a:lnTo>
                  <a:close/>
                </a:path>
                <a:path w="4329430" h="1268095">
                  <a:moveTo>
                    <a:pt x="2828798" y="1136499"/>
                  </a:moveTo>
                  <a:lnTo>
                    <a:pt x="2823212" y="1134435"/>
                  </a:lnTo>
                  <a:lnTo>
                    <a:pt x="2830459" y="1123573"/>
                  </a:lnTo>
                  <a:lnTo>
                    <a:pt x="2833621" y="1124741"/>
                  </a:lnTo>
                  <a:lnTo>
                    <a:pt x="2828798" y="1136499"/>
                  </a:lnTo>
                  <a:close/>
                </a:path>
                <a:path w="4329430" h="1268095">
                  <a:moveTo>
                    <a:pt x="2839339" y="1140393"/>
                  </a:moveTo>
                  <a:lnTo>
                    <a:pt x="2844268" y="1128675"/>
                  </a:lnTo>
                  <a:lnTo>
                    <a:pt x="2846481" y="1129492"/>
                  </a:lnTo>
                  <a:lnTo>
                    <a:pt x="2839339" y="1140393"/>
                  </a:lnTo>
                  <a:close/>
                </a:path>
                <a:path w="4329430" h="1268095">
                  <a:moveTo>
                    <a:pt x="2795831" y="1137859"/>
                  </a:moveTo>
                  <a:lnTo>
                    <a:pt x="909754" y="441091"/>
                  </a:lnTo>
                  <a:lnTo>
                    <a:pt x="915842" y="429801"/>
                  </a:lnTo>
                  <a:lnTo>
                    <a:pt x="2803711" y="1127231"/>
                  </a:lnTo>
                  <a:lnTo>
                    <a:pt x="2795831" y="1137859"/>
                  </a:lnTo>
                  <a:close/>
                </a:path>
                <a:path w="4329430" h="1268095">
                  <a:moveTo>
                    <a:pt x="2754431" y="1136103"/>
                  </a:moveTo>
                  <a:lnTo>
                    <a:pt x="897648" y="450158"/>
                  </a:lnTo>
                  <a:lnTo>
                    <a:pt x="902344" y="438354"/>
                  </a:lnTo>
                  <a:lnTo>
                    <a:pt x="2757778" y="1123801"/>
                  </a:lnTo>
                  <a:lnTo>
                    <a:pt x="2754431" y="1136103"/>
                  </a:lnTo>
                  <a:close/>
                </a:path>
                <a:path w="4329430" h="1268095">
                  <a:moveTo>
                    <a:pt x="2761599" y="1138751"/>
                  </a:moveTo>
                  <a:lnTo>
                    <a:pt x="2757910" y="1137388"/>
                  </a:lnTo>
                  <a:lnTo>
                    <a:pt x="2767265" y="1127306"/>
                  </a:lnTo>
                  <a:lnTo>
                    <a:pt x="2761599" y="1138751"/>
                  </a:lnTo>
                  <a:close/>
                </a:path>
                <a:path w="4329430" h="1268095">
                  <a:moveTo>
                    <a:pt x="888756" y="460412"/>
                  </a:moveTo>
                  <a:lnTo>
                    <a:pt x="881883" y="457873"/>
                  </a:lnTo>
                  <a:lnTo>
                    <a:pt x="887518" y="446415"/>
                  </a:lnTo>
                  <a:lnTo>
                    <a:pt x="891186" y="447771"/>
                  </a:lnTo>
                  <a:lnTo>
                    <a:pt x="888756" y="460412"/>
                  </a:lnTo>
                  <a:close/>
                </a:path>
                <a:path w="4329430" h="1268095">
                  <a:moveTo>
                    <a:pt x="2718935" y="1136529"/>
                  </a:moveTo>
                  <a:lnTo>
                    <a:pt x="888756" y="460412"/>
                  </a:lnTo>
                  <a:lnTo>
                    <a:pt x="892177" y="448137"/>
                  </a:lnTo>
                  <a:lnTo>
                    <a:pt x="2726182" y="1125667"/>
                  </a:lnTo>
                  <a:lnTo>
                    <a:pt x="2718935" y="1136529"/>
                  </a:lnTo>
                  <a:close/>
                </a:path>
                <a:path w="4329430" h="1268095">
                  <a:moveTo>
                    <a:pt x="2691976" y="1140108"/>
                  </a:moveTo>
                  <a:lnTo>
                    <a:pt x="874805" y="468797"/>
                  </a:lnTo>
                  <a:lnTo>
                    <a:pt x="880281" y="457281"/>
                  </a:lnTo>
                  <a:lnTo>
                    <a:pt x="2698696" y="1129052"/>
                  </a:lnTo>
                  <a:lnTo>
                    <a:pt x="2691976" y="1140108"/>
                  </a:lnTo>
                  <a:close/>
                </a:path>
                <a:path w="4329430" h="1268095">
                  <a:moveTo>
                    <a:pt x="2655319" y="1140106"/>
                  </a:moveTo>
                  <a:lnTo>
                    <a:pt x="858176" y="476193"/>
                  </a:lnTo>
                  <a:lnTo>
                    <a:pt x="863400" y="464583"/>
                  </a:lnTo>
                  <a:lnTo>
                    <a:pt x="2665202" y="1130217"/>
                  </a:lnTo>
                  <a:lnTo>
                    <a:pt x="2655319" y="1140106"/>
                  </a:lnTo>
                  <a:close/>
                </a:path>
                <a:path w="4329430" h="1268095">
                  <a:moveTo>
                    <a:pt x="2639547" y="1147818"/>
                  </a:moveTo>
                  <a:lnTo>
                    <a:pt x="840353" y="483147"/>
                  </a:lnTo>
                  <a:lnTo>
                    <a:pt x="849756" y="473082"/>
                  </a:lnTo>
                  <a:lnTo>
                    <a:pt x="2650202" y="1138215"/>
                  </a:lnTo>
                  <a:lnTo>
                    <a:pt x="2639547" y="1147818"/>
                  </a:lnTo>
                  <a:close/>
                </a:path>
                <a:path w="4329430" h="1268095">
                  <a:moveTo>
                    <a:pt x="2587066" y="1141969"/>
                  </a:moveTo>
                  <a:lnTo>
                    <a:pt x="826195" y="491456"/>
                  </a:lnTo>
                  <a:lnTo>
                    <a:pt x="833358" y="480563"/>
                  </a:lnTo>
                  <a:lnTo>
                    <a:pt x="2595157" y="1131419"/>
                  </a:lnTo>
                  <a:lnTo>
                    <a:pt x="2587066" y="1141969"/>
                  </a:lnTo>
                  <a:close/>
                </a:path>
                <a:path w="4329430" h="1268095">
                  <a:moveTo>
                    <a:pt x="2600137" y="1146797"/>
                  </a:moveTo>
                  <a:lnTo>
                    <a:pt x="2599294" y="1146486"/>
                  </a:lnTo>
                  <a:lnTo>
                    <a:pt x="2605276" y="1135157"/>
                  </a:lnTo>
                  <a:lnTo>
                    <a:pt x="2610863" y="1137221"/>
                  </a:lnTo>
                  <a:lnTo>
                    <a:pt x="2600137" y="1146797"/>
                  </a:lnTo>
                  <a:close/>
                </a:path>
                <a:path w="4329430" h="1268095">
                  <a:moveTo>
                    <a:pt x="2563810" y="1146916"/>
                  </a:moveTo>
                  <a:lnTo>
                    <a:pt x="820149" y="502761"/>
                  </a:lnTo>
                  <a:lnTo>
                    <a:pt x="825489" y="491195"/>
                  </a:lnTo>
                  <a:lnTo>
                    <a:pt x="2572739" y="1136676"/>
                  </a:lnTo>
                  <a:lnTo>
                    <a:pt x="2563810" y="1146916"/>
                  </a:lnTo>
                  <a:close/>
                </a:path>
                <a:path w="4329430" h="1268095">
                  <a:moveTo>
                    <a:pt x="2510802" y="1140873"/>
                  </a:moveTo>
                  <a:lnTo>
                    <a:pt x="799526" y="508681"/>
                  </a:lnTo>
                  <a:lnTo>
                    <a:pt x="807089" y="497936"/>
                  </a:lnTo>
                  <a:lnTo>
                    <a:pt x="2511619" y="1127635"/>
                  </a:lnTo>
                  <a:lnTo>
                    <a:pt x="2512255" y="1135135"/>
                  </a:lnTo>
                  <a:lnTo>
                    <a:pt x="2510802" y="1140873"/>
                  </a:lnTo>
                  <a:close/>
                </a:path>
                <a:path w="4329430" h="1268095">
                  <a:moveTo>
                    <a:pt x="2530514" y="1148155"/>
                  </a:moveTo>
                  <a:lnTo>
                    <a:pt x="2512805" y="1141612"/>
                  </a:lnTo>
                  <a:lnTo>
                    <a:pt x="2512255" y="1135135"/>
                  </a:lnTo>
                  <a:lnTo>
                    <a:pt x="2513938" y="1128492"/>
                  </a:lnTo>
                  <a:lnTo>
                    <a:pt x="2540290" y="1138227"/>
                  </a:lnTo>
                  <a:lnTo>
                    <a:pt x="2530514" y="1148155"/>
                  </a:lnTo>
                  <a:close/>
                </a:path>
                <a:path w="4329430" h="1268095">
                  <a:moveTo>
                    <a:pt x="2550647" y="1155592"/>
                  </a:moveTo>
                  <a:lnTo>
                    <a:pt x="2551886" y="1142511"/>
                  </a:lnTo>
                  <a:lnTo>
                    <a:pt x="2555153" y="1143718"/>
                  </a:lnTo>
                  <a:lnTo>
                    <a:pt x="2550647" y="1155592"/>
                  </a:lnTo>
                  <a:close/>
                </a:path>
                <a:path w="4329430" h="1268095">
                  <a:moveTo>
                    <a:pt x="2512805" y="1141612"/>
                  </a:moveTo>
                  <a:lnTo>
                    <a:pt x="2510802" y="1140873"/>
                  </a:lnTo>
                  <a:lnTo>
                    <a:pt x="2512255" y="1135135"/>
                  </a:lnTo>
                  <a:lnTo>
                    <a:pt x="2512805" y="1141612"/>
                  </a:lnTo>
                  <a:close/>
                </a:path>
                <a:path w="4329430" h="1268095">
                  <a:moveTo>
                    <a:pt x="796442" y="521081"/>
                  </a:moveTo>
                  <a:lnTo>
                    <a:pt x="792194" y="519512"/>
                  </a:lnTo>
                  <a:lnTo>
                    <a:pt x="793011" y="506275"/>
                  </a:lnTo>
                  <a:lnTo>
                    <a:pt x="797260" y="507844"/>
                  </a:lnTo>
                  <a:lnTo>
                    <a:pt x="796442" y="521081"/>
                  </a:lnTo>
                  <a:close/>
                </a:path>
                <a:path w="4329430" h="1268095">
                  <a:moveTo>
                    <a:pt x="2505031" y="1152279"/>
                  </a:moveTo>
                  <a:lnTo>
                    <a:pt x="799645" y="522264"/>
                  </a:lnTo>
                  <a:lnTo>
                    <a:pt x="803679" y="510215"/>
                  </a:lnTo>
                  <a:lnTo>
                    <a:pt x="2504477" y="1138536"/>
                  </a:lnTo>
                  <a:lnTo>
                    <a:pt x="2505031" y="1152279"/>
                  </a:lnTo>
                  <a:close/>
                </a:path>
                <a:path w="4329430" h="1268095">
                  <a:moveTo>
                    <a:pt x="2513147" y="1155278"/>
                  </a:moveTo>
                  <a:lnTo>
                    <a:pt x="2511250" y="1154577"/>
                  </a:lnTo>
                  <a:lnTo>
                    <a:pt x="2513964" y="1142041"/>
                  </a:lnTo>
                  <a:lnTo>
                    <a:pt x="2518602" y="1143754"/>
                  </a:lnTo>
                  <a:lnTo>
                    <a:pt x="2513147" y="1155278"/>
                  </a:lnTo>
                  <a:close/>
                </a:path>
                <a:path w="4329430" h="1268095">
                  <a:moveTo>
                    <a:pt x="2526323" y="1160145"/>
                  </a:moveTo>
                  <a:lnTo>
                    <a:pt x="2520737" y="1158082"/>
                  </a:lnTo>
                  <a:lnTo>
                    <a:pt x="2522819" y="1145312"/>
                  </a:lnTo>
                  <a:lnTo>
                    <a:pt x="2529776" y="1147882"/>
                  </a:lnTo>
                  <a:lnTo>
                    <a:pt x="2526323" y="1160145"/>
                  </a:lnTo>
                  <a:close/>
                </a:path>
                <a:path w="4329430" h="1268095">
                  <a:moveTo>
                    <a:pt x="2437817" y="1154527"/>
                  </a:moveTo>
                  <a:lnTo>
                    <a:pt x="767581" y="537497"/>
                  </a:lnTo>
                  <a:lnTo>
                    <a:pt x="778243" y="527897"/>
                  </a:lnTo>
                  <a:lnTo>
                    <a:pt x="783751" y="516393"/>
                  </a:lnTo>
                  <a:lnTo>
                    <a:pt x="2475094" y="1141220"/>
                  </a:lnTo>
                  <a:lnTo>
                    <a:pt x="2469534" y="1152705"/>
                  </a:lnTo>
                  <a:lnTo>
                    <a:pt x="2446343" y="1144138"/>
                  </a:lnTo>
                  <a:lnTo>
                    <a:pt x="2437817" y="1154527"/>
                  </a:lnTo>
                  <a:close/>
                </a:path>
                <a:path w="4329430" h="1268095">
                  <a:moveTo>
                    <a:pt x="2487348" y="1159286"/>
                  </a:moveTo>
                  <a:lnTo>
                    <a:pt x="2478915" y="1156171"/>
                  </a:lnTo>
                  <a:lnTo>
                    <a:pt x="2479627" y="1142895"/>
                  </a:lnTo>
                  <a:lnTo>
                    <a:pt x="2485424" y="1145036"/>
                  </a:lnTo>
                  <a:lnTo>
                    <a:pt x="2487348" y="1159286"/>
                  </a:lnTo>
                  <a:close/>
                </a:path>
                <a:path w="4329430" h="1268095">
                  <a:moveTo>
                    <a:pt x="2449720" y="1158924"/>
                  </a:moveTo>
                  <a:lnTo>
                    <a:pt x="2443840" y="1156752"/>
                  </a:lnTo>
                  <a:lnTo>
                    <a:pt x="2449927" y="1145462"/>
                  </a:lnTo>
                  <a:lnTo>
                    <a:pt x="2456199" y="1147779"/>
                  </a:lnTo>
                  <a:lnTo>
                    <a:pt x="2449720" y="1158924"/>
                  </a:lnTo>
                  <a:close/>
                </a:path>
                <a:path w="4329430" h="1268095">
                  <a:moveTo>
                    <a:pt x="2462919" y="1163800"/>
                  </a:moveTo>
                  <a:lnTo>
                    <a:pt x="2459651" y="1162593"/>
                  </a:lnTo>
                  <a:lnTo>
                    <a:pt x="2462155" y="1149979"/>
                  </a:lnTo>
                  <a:lnTo>
                    <a:pt x="2466055" y="1151420"/>
                  </a:lnTo>
                  <a:lnTo>
                    <a:pt x="2462919" y="1163800"/>
                  </a:lnTo>
                  <a:close/>
                </a:path>
                <a:path w="4329430" h="1268095">
                  <a:moveTo>
                    <a:pt x="2473987" y="1167889"/>
                  </a:moveTo>
                  <a:lnTo>
                    <a:pt x="2469244" y="1166137"/>
                  </a:lnTo>
                  <a:lnTo>
                    <a:pt x="2475437" y="1154885"/>
                  </a:lnTo>
                  <a:lnTo>
                    <a:pt x="2480391" y="1156716"/>
                  </a:lnTo>
                  <a:lnTo>
                    <a:pt x="2473987" y="1167889"/>
                  </a:lnTo>
                  <a:close/>
                </a:path>
                <a:path w="4329430" h="1268095">
                  <a:moveTo>
                    <a:pt x="2398013" y="1153361"/>
                  </a:moveTo>
                  <a:lnTo>
                    <a:pt x="746588" y="543280"/>
                  </a:lnTo>
                  <a:lnTo>
                    <a:pt x="758937" y="534303"/>
                  </a:lnTo>
                  <a:lnTo>
                    <a:pt x="2401887" y="1141253"/>
                  </a:lnTo>
                  <a:lnTo>
                    <a:pt x="2398013" y="1153361"/>
                  </a:lnTo>
                  <a:close/>
                </a:path>
                <a:path w="4329430" h="1268095">
                  <a:moveTo>
                    <a:pt x="2398434" y="1153517"/>
                  </a:moveTo>
                  <a:lnTo>
                    <a:pt x="2398013" y="1153361"/>
                  </a:lnTo>
                  <a:lnTo>
                    <a:pt x="2401887" y="1141253"/>
                  </a:lnTo>
                  <a:lnTo>
                    <a:pt x="2398434" y="1153517"/>
                  </a:lnTo>
                  <a:close/>
                </a:path>
                <a:path w="4329430" h="1268095">
                  <a:moveTo>
                    <a:pt x="2402334" y="1154957"/>
                  </a:moveTo>
                  <a:lnTo>
                    <a:pt x="2398434" y="1153517"/>
                  </a:lnTo>
                  <a:lnTo>
                    <a:pt x="2401887" y="1141253"/>
                  </a:lnTo>
                  <a:lnTo>
                    <a:pt x="2408422" y="1143667"/>
                  </a:lnTo>
                  <a:lnTo>
                    <a:pt x="2402334" y="1154957"/>
                  </a:lnTo>
                  <a:close/>
                </a:path>
                <a:path w="4329430" h="1268095">
                  <a:moveTo>
                    <a:pt x="2411189" y="1158228"/>
                  </a:moveTo>
                  <a:lnTo>
                    <a:pt x="2403810" y="1155503"/>
                  </a:lnTo>
                  <a:lnTo>
                    <a:pt x="2408422" y="1143667"/>
                  </a:lnTo>
                  <a:lnTo>
                    <a:pt x="2416222" y="1146549"/>
                  </a:lnTo>
                  <a:lnTo>
                    <a:pt x="2411189" y="1158228"/>
                  </a:lnTo>
                  <a:close/>
                </a:path>
                <a:path w="4329430" h="1268095">
                  <a:moveTo>
                    <a:pt x="2439228" y="1168587"/>
                  </a:moveTo>
                  <a:lnTo>
                    <a:pt x="2437541" y="1167964"/>
                  </a:lnTo>
                  <a:lnTo>
                    <a:pt x="2446580" y="1157764"/>
                  </a:lnTo>
                  <a:lnTo>
                    <a:pt x="2439228" y="1168587"/>
                  </a:lnTo>
                  <a:close/>
                </a:path>
                <a:path w="4329430" h="1268095">
                  <a:moveTo>
                    <a:pt x="2341460" y="1159547"/>
                  </a:moveTo>
                  <a:lnTo>
                    <a:pt x="727783" y="563411"/>
                  </a:lnTo>
                  <a:lnTo>
                    <a:pt x="737086" y="553309"/>
                  </a:lnTo>
                  <a:lnTo>
                    <a:pt x="742509" y="541773"/>
                  </a:lnTo>
                  <a:lnTo>
                    <a:pt x="745856" y="556549"/>
                  </a:lnTo>
                  <a:lnTo>
                    <a:pt x="2344280" y="1147049"/>
                  </a:lnTo>
                  <a:lnTo>
                    <a:pt x="2341460" y="1159547"/>
                  </a:lnTo>
                  <a:close/>
                </a:path>
                <a:path w="4329430" h="1268095">
                  <a:moveTo>
                    <a:pt x="2382333" y="1161107"/>
                  </a:moveTo>
                  <a:lnTo>
                    <a:pt x="745856" y="556549"/>
                  </a:lnTo>
                  <a:lnTo>
                    <a:pt x="750499" y="544725"/>
                  </a:lnTo>
                  <a:lnTo>
                    <a:pt x="2387683" y="1149545"/>
                  </a:lnTo>
                  <a:lnTo>
                    <a:pt x="2382333" y="1161107"/>
                  </a:lnTo>
                  <a:close/>
                </a:path>
                <a:path w="4329430" h="1268095">
                  <a:moveTo>
                    <a:pt x="2344201" y="1160559"/>
                  </a:moveTo>
                  <a:lnTo>
                    <a:pt x="2346810" y="1147984"/>
                  </a:lnTo>
                  <a:lnTo>
                    <a:pt x="2353029" y="1150282"/>
                  </a:lnTo>
                  <a:lnTo>
                    <a:pt x="2344201" y="1160559"/>
                  </a:lnTo>
                  <a:close/>
                </a:path>
                <a:path w="4329430" h="1268095">
                  <a:moveTo>
                    <a:pt x="2354952" y="1164531"/>
                  </a:moveTo>
                  <a:lnTo>
                    <a:pt x="2357878" y="1152073"/>
                  </a:lnTo>
                  <a:lnTo>
                    <a:pt x="2361778" y="1153514"/>
                  </a:lnTo>
                  <a:lnTo>
                    <a:pt x="2354952" y="1164531"/>
                  </a:lnTo>
                  <a:close/>
                </a:path>
                <a:path w="4329430" h="1268095">
                  <a:moveTo>
                    <a:pt x="2362120" y="1167179"/>
                  </a:moveTo>
                  <a:lnTo>
                    <a:pt x="2357799" y="1165582"/>
                  </a:lnTo>
                  <a:lnTo>
                    <a:pt x="2361778" y="1153514"/>
                  </a:lnTo>
                  <a:lnTo>
                    <a:pt x="2366943" y="1155422"/>
                  </a:lnTo>
                  <a:lnTo>
                    <a:pt x="2362120" y="1167179"/>
                  </a:lnTo>
                  <a:close/>
                </a:path>
                <a:path w="4329430" h="1268095">
                  <a:moveTo>
                    <a:pt x="2373610" y="1171424"/>
                  </a:moveTo>
                  <a:lnTo>
                    <a:pt x="2366020" y="1168620"/>
                  </a:lnTo>
                  <a:lnTo>
                    <a:pt x="2368313" y="1155928"/>
                  </a:lnTo>
                  <a:lnTo>
                    <a:pt x="2377800" y="1159433"/>
                  </a:lnTo>
                  <a:lnTo>
                    <a:pt x="2373610" y="1171424"/>
                  </a:lnTo>
                  <a:close/>
                </a:path>
                <a:path w="4329430" h="1268095">
                  <a:moveTo>
                    <a:pt x="2309547" y="1161296"/>
                  </a:moveTo>
                  <a:lnTo>
                    <a:pt x="710121" y="570425"/>
                  </a:lnTo>
                  <a:lnTo>
                    <a:pt x="710387" y="556984"/>
                  </a:lnTo>
                  <a:lnTo>
                    <a:pt x="2315951" y="1150123"/>
                  </a:lnTo>
                  <a:lnTo>
                    <a:pt x="2309547" y="1161296"/>
                  </a:lnTo>
                  <a:close/>
                </a:path>
                <a:path w="4329430" h="1268095">
                  <a:moveTo>
                    <a:pt x="2321775" y="1165813"/>
                  </a:moveTo>
                  <a:lnTo>
                    <a:pt x="2314923" y="1163282"/>
                  </a:lnTo>
                  <a:lnTo>
                    <a:pt x="2315951" y="1150123"/>
                  </a:lnTo>
                  <a:lnTo>
                    <a:pt x="2325965" y="1153822"/>
                  </a:lnTo>
                  <a:lnTo>
                    <a:pt x="2321775" y="1165813"/>
                  </a:lnTo>
                  <a:close/>
                </a:path>
                <a:path w="4329430" h="1268095">
                  <a:moveTo>
                    <a:pt x="2287625" y="1166736"/>
                  </a:moveTo>
                  <a:lnTo>
                    <a:pt x="699090" y="579889"/>
                  </a:lnTo>
                  <a:lnTo>
                    <a:pt x="706822" y="569206"/>
                  </a:lnTo>
                  <a:lnTo>
                    <a:pt x="2294157" y="1155611"/>
                  </a:lnTo>
                  <a:lnTo>
                    <a:pt x="2287625" y="1166736"/>
                  </a:lnTo>
                  <a:close/>
                </a:path>
                <a:path w="4329430" h="1268095">
                  <a:moveTo>
                    <a:pt x="2307243" y="1173984"/>
                  </a:moveTo>
                  <a:lnTo>
                    <a:pt x="2290178" y="1167679"/>
                  </a:lnTo>
                  <a:lnTo>
                    <a:pt x="2295211" y="1156000"/>
                  </a:lnTo>
                  <a:lnTo>
                    <a:pt x="2309969" y="1161452"/>
                  </a:lnTo>
                  <a:lnTo>
                    <a:pt x="2307243" y="1173984"/>
                  </a:lnTo>
                  <a:close/>
                </a:path>
                <a:path w="4329430" h="1268095">
                  <a:moveTo>
                    <a:pt x="2252467" y="1167287"/>
                  </a:moveTo>
                  <a:lnTo>
                    <a:pt x="676242" y="584987"/>
                  </a:lnTo>
                  <a:lnTo>
                    <a:pt x="686694" y="575309"/>
                  </a:lnTo>
                  <a:lnTo>
                    <a:pt x="2256868" y="1155374"/>
                  </a:lnTo>
                  <a:lnTo>
                    <a:pt x="2252467" y="1167287"/>
                  </a:lnTo>
                  <a:close/>
                </a:path>
                <a:path w="4329430" h="1268095">
                  <a:moveTo>
                    <a:pt x="2255208" y="1168300"/>
                  </a:moveTo>
                  <a:lnTo>
                    <a:pt x="2253311" y="1167599"/>
                  </a:lnTo>
                  <a:lnTo>
                    <a:pt x="2256868" y="1155374"/>
                  </a:lnTo>
                  <a:lnTo>
                    <a:pt x="2261823" y="1157204"/>
                  </a:lnTo>
                  <a:lnTo>
                    <a:pt x="2255208" y="1168300"/>
                  </a:lnTo>
                  <a:close/>
                </a:path>
                <a:path w="4329430" h="1268095">
                  <a:moveTo>
                    <a:pt x="2275130" y="1175659"/>
                  </a:moveTo>
                  <a:lnTo>
                    <a:pt x="2271441" y="1174296"/>
                  </a:lnTo>
                  <a:lnTo>
                    <a:pt x="2275104" y="1162111"/>
                  </a:lnTo>
                  <a:lnTo>
                    <a:pt x="2278342" y="1163307"/>
                  </a:lnTo>
                  <a:lnTo>
                    <a:pt x="2275130" y="1175659"/>
                  </a:lnTo>
                  <a:close/>
                </a:path>
                <a:path w="4329430" h="1268095">
                  <a:moveTo>
                    <a:pt x="2281033" y="1177840"/>
                  </a:moveTo>
                  <a:lnTo>
                    <a:pt x="2278293" y="1176828"/>
                  </a:lnTo>
                  <a:lnTo>
                    <a:pt x="2280375" y="1164058"/>
                  </a:lnTo>
                  <a:lnTo>
                    <a:pt x="2288280" y="1166978"/>
                  </a:lnTo>
                  <a:lnTo>
                    <a:pt x="2281033" y="1177840"/>
                  </a:lnTo>
                  <a:close/>
                </a:path>
                <a:path w="4329430" h="1268095">
                  <a:moveTo>
                    <a:pt x="2287042" y="1180060"/>
                  </a:moveTo>
                  <a:lnTo>
                    <a:pt x="2285355" y="1179437"/>
                  </a:lnTo>
                  <a:lnTo>
                    <a:pt x="2288386" y="1167017"/>
                  </a:lnTo>
                  <a:lnTo>
                    <a:pt x="2289862" y="1167563"/>
                  </a:lnTo>
                  <a:lnTo>
                    <a:pt x="2287042" y="1180060"/>
                  </a:lnTo>
                  <a:close/>
                </a:path>
                <a:path w="4329430" h="1268095">
                  <a:moveTo>
                    <a:pt x="2208673" y="1164647"/>
                  </a:moveTo>
                  <a:lnTo>
                    <a:pt x="673370" y="597465"/>
                  </a:lnTo>
                  <a:lnTo>
                    <a:pt x="676906" y="585233"/>
                  </a:lnTo>
                  <a:lnTo>
                    <a:pt x="2213255" y="1152801"/>
                  </a:lnTo>
                  <a:lnTo>
                    <a:pt x="2208673" y="1164647"/>
                  </a:lnTo>
                  <a:close/>
                </a:path>
                <a:path w="4329430" h="1268095">
                  <a:moveTo>
                    <a:pt x="2229620" y="1172385"/>
                  </a:moveTo>
                  <a:lnTo>
                    <a:pt x="2212764" y="1166158"/>
                  </a:lnTo>
                  <a:lnTo>
                    <a:pt x="2213255" y="1152801"/>
                  </a:lnTo>
                  <a:lnTo>
                    <a:pt x="2238342" y="1162069"/>
                  </a:lnTo>
                  <a:lnTo>
                    <a:pt x="2229620" y="1172385"/>
                  </a:lnTo>
                  <a:close/>
                </a:path>
                <a:path w="4329430" h="1268095">
                  <a:moveTo>
                    <a:pt x="2237631" y="1175345"/>
                  </a:moveTo>
                  <a:lnTo>
                    <a:pt x="2238342" y="1162069"/>
                  </a:lnTo>
                  <a:lnTo>
                    <a:pt x="2242137" y="1163471"/>
                  </a:lnTo>
                  <a:lnTo>
                    <a:pt x="2237631" y="1175345"/>
                  </a:lnTo>
                  <a:close/>
                </a:path>
                <a:path w="4329430" h="1268095">
                  <a:moveTo>
                    <a:pt x="661590" y="606652"/>
                  </a:moveTo>
                  <a:lnTo>
                    <a:pt x="645167" y="600585"/>
                  </a:lnTo>
                  <a:lnTo>
                    <a:pt x="652488" y="589751"/>
                  </a:lnTo>
                  <a:lnTo>
                    <a:pt x="659161" y="592216"/>
                  </a:lnTo>
                  <a:lnTo>
                    <a:pt x="661590" y="606652"/>
                  </a:lnTo>
                  <a:close/>
                </a:path>
                <a:path w="4329430" h="1268095">
                  <a:moveTo>
                    <a:pt x="2179787" y="1167515"/>
                  </a:moveTo>
                  <a:lnTo>
                    <a:pt x="661590" y="606652"/>
                  </a:lnTo>
                  <a:lnTo>
                    <a:pt x="669944" y="596199"/>
                  </a:lnTo>
                  <a:lnTo>
                    <a:pt x="2190407" y="1157899"/>
                  </a:lnTo>
                  <a:lnTo>
                    <a:pt x="2179787" y="1167515"/>
                  </a:lnTo>
                  <a:close/>
                </a:path>
                <a:path w="4329430" h="1268095">
                  <a:moveTo>
                    <a:pt x="2197390" y="1174018"/>
                  </a:moveTo>
                  <a:lnTo>
                    <a:pt x="2194650" y="1173005"/>
                  </a:lnTo>
                  <a:lnTo>
                    <a:pt x="2195783" y="1159885"/>
                  </a:lnTo>
                  <a:lnTo>
                    <a:pt x="2204954" y="1163273"/>
                  </a:lnTo>
                  <a:lnTo>
                    <a:pt x="2197390" y="1174018"/>
                  </a:lnTo>
                  <a:close/>
                </a:path>
                <a:path w="4329430" h="1268095">
                  <a:moveTo>
                    <a:pt x="2153882" y="1171484"/>
                  </a:moveTo>
                  <a:lnTo>
                    <a:pt x="643855" y="613639"/>
                  </a:lnTo>
                  <a:lnTo>
                    <a:pt x="647920" y="601602"/>
                  </a:lnTo>
                  <a:lnTo>
                    <a:pt x="2161446" y="1160739"/>
                  </a:lnTo>
                  <a:lnTo>
                    <a:pt x="2153882" y="1171484"/>
                  </a:lnTo>
                  <a:close/>
                </a:path>
                <a:path w="4329430" h="1268095">
                  <a:moveTo>
                    <a:pt x="2172961" y="1178532"/>
                  </a:moveTo>
                  <a:lnTo>
                    <a:pt x="2158099" y="1173041"/>
                  </a:lnTo>
                  <a:lnTo>
                    <a:pt x="2161446" y="1160739"/>
                  </a:lnTo>
                  <a:lnTo>
                    <a:pt x="2181263" y="1168060"/>
                  </a:lnTo>
                  <a:lnTo>
                    <a:pt x="2172961" y="1178532"/>
                  </a:lnTo>
                  <a:close/>
                </a:path>
                <a:path w="4329430" h="1268095">
                  <a:moveTo>
                    <a:pt x="2082862" y="1158786"/>
                  </a:moveTo>
                  <a:lnTo>
                    <a:pt x="625160" y="620272"/>
                  </a:lnTo>
                  <a:lnTo>
                    <a:pt x="630310" y="608635"/>
                  </a:lnTo>
                  <a:lnTo>
                    <a:pt x="2088212" y="1147223"/>
                  </a:lnTo>
                  <a:lnTo>
                    <a:pt x="2082862" y="1158786"/>
                  </a:lnTo>
                  <a:close/>
                </a:path>
                <a:path w="4329430" h="1268095">
                  <a:moveTo>
                    <a:pt x="2117964" y="1171753"/>
                  </a:moveTo>
                  <a:lnTo>
                    <a:pt x="2084654" y="1159448"/>
                  </a:lnTo>
                  <a:lnTo>
                    <a:pt x="2088212" y="1147223"/>
                  </a:lnTo>
                  <a:lnTo>
                    <a:pt x="2127424" y="1161710"/>
                  </a:lnTo>
                  <a:lnTo>
                    <a:pt x="2117964" y="1171753"/>
                  </a:lnTo>
                  <a:close/>
                </a:path>
                <a:path w="4329430" h="1268095">
                  <a:moveTo>
                    <a:pt x="2081940" y="1171984"/>
                  </a:moveTo>
                  <a:lnTo>
                    <a:pt x="616594" y="630646"/>
                  </a:lnTo>
                  <a:lnTo>
                    <a:pt x="623476" y="619650"/>
                  </a:lnTo>
                  <a:lnTo>
                    <a:pt x="2082335" y="1158591"/>
                  </a:lnTo>
                  <a:lnTo>
                    <a:pt x="2081940" y="1171984"/>
                  </a:lnTo>
                  <a:close/>
                </a:path>
                <a:path w="4329430" h="1268095">
                  <a:moveTo>
                    <a:pt x="2099121" y="1178332"/>
                  </a:moveTo>
                  <a:lnTo>
                    <a:pt x="2096486" y="1177358"/>
                  </a:lnTo>
                  <a:lnTo>
                    <a:pt x="2100676" y="1165367"/>
                  </a:lnTo>
                  <a:lnTo>
                    <a:pt x="2103628" y="1166457"/>
                  </a:lnTo>
                  <a:lnTo>
                    <a:pt x="2103315" y="1168108"/>
                  </a:lnTo>
                  <a:lnTo>
                    <a:pt x="2099121" y="1178332"/>
                  </a:lnTo>
                  <a:close/>
                </a:path>
                <a:path w="4329430" h="1268095">
                  <a:moveTo>
                    <a:pt x="2103315" y="1168108"/>
                  </a:moveTo>
                  <a:lnTo>
                    <a:pt x="2103628" y="1166457"/>
                  </a:lnTo>
                  <a:lnTo>
                    <a:pt x="2103944" y="1166574"/>
                  </a:lnTo>
                  <a:lnTo>
                    <a:pt x="2103315" y="1168108"/>
                  </a:lnTo>
                  <a:close/>
                </a:path>
                <a:path w="4329430" h="1268095">
                  <a:moveTo>
                    <a:pt x="2111665" y="1182966"/>
                  </a:moveTo>
                  <a:lnTo>
                    <a:pt x="2101230" y="1179110"/>
                  </a:lnTo>
                  <a:lnTo>
                    <a:pt x="2103315" y="1168108"/>
                  </a:lnTo>
                  <a:lnTo>
                    <a:pt x="2103944" y="1166574"/>
                  </a:lnTo>
                  <a:lnTo>
                    <a:pt x="2120810" y="1172805"/>
                  </a:lnTo>
                  <a:lnTo>
                    <a:pt x="2111665" y="1182966"/>
                  </a:lnTo>
                  <a:close/>
                </a:path>
                <a:path w="4329430" h="1268095">
                  <a:moveTo>
                    <a:pt x="2015847" y="1174646"/>
                  </a:moveTo>
                  <a:lnTo>
                    <a:pt x="586964" y="646778"/>
                  </a:lnTo>
                  <a:lnTo>
                    <a:pt x="596636" y="636812"/>
                  </a:lnTo>
                  <a:lnTo>
                    <a:pt x="600173" y="624580"/>
                  </a:lnTo>
                  <a:lnTo>
                    <a:pt x="617966" y="631153"/>
                  </a:lnTo>
                  <a:lnTo>
                    <a:pt x="616074" y="643993"/>
                  </a:lnTo>
                  <a:lnTo>
                    <a:pt x="2028029" y="1165607"/>
                  </a:lnTo>
                  <a:lnTo>
                    <a:pt x="2015847" y="1174646"/>
                  </a:lnTo>
                  <a:close/>
                </a:path>
                <a:path w="4329430" h="1268095">
                  <a:moveTo>
                    <a:pt x="2049921" y="1173695"/>
                  </a:moveTo>
                  <a:lnTo>
                    <a:pt x="616896" y="644297"/>
                  </a:lnTo>
                  <a:lnTo>
                    <a:pt x="630847" y="635912"/>
                  </a:lnTo>
                  <a:lnTo>
                    <a:pt x="2055376" y="1162171"/>
                  </a:lnTo>
                  <a:lnTo>
                    <a:pt x="2049921" y="1173695"/>
                  </a:lnTo>
                  <a:close/>
                </a:path>
                <a:path w="4329430" h="1268095">
                  <a:moveTo>
                    <a:pt x="2062254" y="1178251"/>
                  </a:moveTo>
                  <a:lnTo>
                    <a:pt x="2056773" y="1176226"/>
                  </a:lnTo>
                  <a:lnTo>
                    <a:pt x="2055376" y="1162171"/>
                  </a:lnTo>
                  <a:lnTo>
                    <a:pt x="2071820" y="1168246"/>
                  </a:lnTo>
                  <a:lnTo>
                    <a:pt x="2062254" y="1178251"/>
                  </a:lnTo>
                  <a:close/>
                </a:path>
                <a:path w="4329430" h="1268095">
                  <a:moveTo>
                    <a:pt x="2061226" y="1191410"/>
                  </a:moveTo>
                  <a:lnTo>
                    <a:pt x="2060172" y="1191021"/>
                  </a:lnTo>
                  <a:lnTo>
                    <a:pt x="2061411" y="1177939"/>
                  </a:lnTo>
                  <a:lnTo>
                    <a:pt x="2064257" y="1178991"/>
                  </a:lnTo>
                  <a:lnTo>
                    <a:pt x="2061226" y="1191410"/>
                  </a:lnTo>
                  <a:close/>
                </a:path>
                <a:path w="4329430" h="1268095">
                  <a:moveTo>
                    <a:pt x="1985568" y="1176999"/>
                  </a:moveTo>
                  <a:lnTo>
                    <a:pt x="562799" y="651390"/>
                  </a:lnTo>
                  <a:lnTo>
                    <a:pt x="572060" y="641272"/>
                  </a:lnTo>
                  <a:lnTo>
                    <a:pt x="1995134" y="1166994"/>
                  </a:lnTo>
                  <a:lnTo>
                    <a:pt x="1985568" y="1176999"/>
                  </a:lnTo>
                  <a:close/>
                </a:path>
                <a:path w="4329430" h="1268095">
                  <a:moveTo>
                    <a:pt x="1952285" y="1178242"/>
                  </a:moveTo>
                  <a:lnTo>
                    <a:pt x="563215" y="665082"/>
                  </a:lnTo>
                  <a:lnTo>
                    <a:pt x="568112" y="653352"/>
                  </a:lnTo>
                  <a:lnTo>
                    <a:pt x="1958056" y="1166835"/>
                  </a:lnTo>
                  <a:lnTo>
                    <a:pt x="1952285" y="1178242"/>
                  </a:lnTo>
                  <a:close/>
                </a:path>
                <a:path w="4329430" h="1268095">
                  <a:moveTo>
                    <a:pt x="1957766" y="1180267"/>
                  </a:moveTo>
                  <a:lnTo>
                    <a:pt x="1958056" y="1166835"/>
                  </a:lnTo>
                  <a:lnTo>
                    <a:pt x="1961008" y="1167925"/>
                  </a:lnTo>
                  <a:lnTo>
                    <a:pt x="1957766" y="1180267"/>
                  </a:lnTo>
                  <a:close/>
                </a:path>
                <a:path w="4329430" h="1268095">
                  <a:moveTo>
                    <a:pt x="1970626" y="1185018"/>
                  </a:moveTo>
                  <a:lnTo>
                    <a:pt x="1958504" y="1180539"/>
                  </a:lnTo>
                  <a:lnTo>
                    <a:pt x="1968492" y="1170690"/>
                  </a:lnTo>
                  <a:lnTo>
                    <a:pt x="1976925" y="1173806"/>
                  </a:lnTo>
                  <a:lnTo>
                    <a:pt x="1970626" y="1185018"/>
                  </a:lnTo>
                  <a:close/>
                </a:path>
                <a:path w="4329430" h="1268095">
                  <a:moveTo>
                    <a:pt x="541105" y="670453"/>
                  </a:moveTo>
                  <a:lnTo>
                    <a:pt x="534837" y="668137"/>
                  </a:lnTo>
                  <a:lnTo>
                    <a:pt x="543770" y="657899"/>
                  </a:lnTo>
                  <a:lnTo>
                    <a:pt x="546479" y="658900"/>
                  </a:lnTo>
                  <a:lnTo>
                    <a:pt x="542941" y="668801"/>
                  </a:lnTo>
                  <a:lnTo>
                    <a:pt x="541105" y="670453"/>
                  </a:lnTo>
                  <a:close/>
                </a:path>
                <a:path w="4329430" h="1268095">
                  <a:moveTo>
                    <a:pt x="1904233" y="1187568"/>
                  </a:moveTo>
                  <a:lnTo>
                    <a:pt x="1895100" y="1184194"/>
                  </a:lnTo>
                  <a:lnTo>
                    <a:pt x="1896090" y="1171021"/>
                  </a:lnTo>
                  <a:lnTo>
                    <a:pt x="542205" y="670859"/>
                  </a:lnTo>
                  <a:lnTo>
                    <a:pt x="542941" y="668801"/>
                  </a:lnTo>
                  <a:lnTo>
                    <a:pt x="551768" y="660853"/>
                  </a:lnTo>
                  <a:lnTo>
                    <a:pt x="1930254" y="1170103"/>
                  </a:lnTo>
                  <a:lnTo>
                    <a:pt x="1907301" y="1175163"/>
                  </a:lnTo>
                  <a:lnTo>
                    <a:pt x="1904233" y="1187568"/>
                  </a:lnTo>
                  <a:close/>
                </a:path>
                <a:path w="4329430" h="1268095">
                  <a:moveTo>
                    <a:pt x="1938819" y="1186806"/>
                  </a:moveTo>
                  <a:lnTo>
                    <a:pt x="1936605" y="1185988"/>
                  </a:lnTo>
                  <a:lnTo>
                    <a:pt x="1942587" y="1174659"/>
                  </a:lnTo>
                  <a:lnTo>
                    <a:pt x="1938819" y="1186806"/>
                  </a:lnTo>
                  <a:close/>
                </a:path>
                <a:path w="4329430" h="1268095">
                  <a:moveTo>
                    <a:pt x="542205" y="670859"/>
                  </a:moveTo>
                  <a:lnTo>
                    <a:pt x="541105" y="670453"/>
                  </a:lnTo>
                  <a:lnTo>
                    <a:pt x="542941" y="668801"/>
                  </a:lnTo>
                  <a:lnTo>
                    <a:pt x="542205" y="670859"/>
                  </a:lnTo>
                  <a:close/>
                </a:path>
                <a:path w="4329430" h="1268095">
                  <a:moveTo>
                    <a:pt x="1883760" y="1180005"/>
                  </a:moveTo>
                  <a:lnTo>
                    <a:pt x="534364" y="681502"/>
                  </a:lnTo>
                  <a:lnTo>
                    <a:pt x="534560" y="668035"/>
                  </a:lnTo>
                  <a:lnTo>
                    <a:pt x="1892214" y="1169589"/>
                  </a:lnTo>
                  <a:lnTo>
                    <a:pt x="1883760" y="1180005"/>
                  </a:lnTo>
                  <a:close/>
                </a:path>
                <a:path w="4329430" h="1268095">
                  <a:moveTo>
                    <a:pt x="1857178" y="1183724"/>
                  </a:moveTo>
                  <a:lnTo>
                    <a:pt x="526833" y="692258"/>
                  </a:lnTo>
                  <a:lnTo>
                    <a:pt x="527407" y="678932"/>
                  </a:lnTo>
                  <a:lnTo>
                    <a:pt x="1865163" y="1173135"/>
                  </a:lnTo>
                  <a:lnTo>
                    <a:pt x="1857178" y="1183724"/>
                  </a:lnTo>
                  <a:close/>
                </a:path>
                <a:path w="4329430" h="1268095">
                  <a:moveTo>
                    <a:pt x="1874571" y="1190149"/>
                  </a:moveTo>
                  <a:lnTo>
                    <a:pt x="1868246" y="1187813"/>
                  </a:lnTo>
                  <a:lnTo>
                    <a:pt x="1876021" y="1177146"/>
                  </a:lnTo>
                  <a:lnTo>
                    <a:pt x="1884453" y="1180261"/>
                  </a:lnTo>
                  <a:lnTo>
                    <a:pt x="1874571" y="1190149"/>
                  </a:lnTo>
                  <a:close/>
                </a:path>
                <a:path w="4329430" h="1268095">
                  <a:moveTo>
                    <a:pt x="510162" y="699639"/>
                  </a:moveTo>
                  <a:lnTo>
                    <a:pt x="490809" y="692489"/>
                  </a:lnTo>
                  <a:lnTo>
                    <a:pt x="495294" y="680607"/>
                  </a:lnTo>
                  <a:lnTo>
                    <a:pt x="507311" y="685046"/>
                  </a:lnTo>
                  <a:lnTo>
                    <a:pt x="510162" y="699639"/>
                  </a:lnTo>
                  <a:close/>
                </a:path>
                <a:path w="4329430" h="1268095">
                  <a:moveTo>
                    <a:pt x="1820944" y="1183877"/>
                  </a:moveTo>
                  <a:lnTo>
                    <a:pt x="510162" y="699639"/>
                  </a:lnTo>
                  <a:lnTo>
                    <a:pt x="514605" y="687741"/>
                  </a:lnTo>
                  <a:lnTo>
                    <a:pt x="1825977" y="1172197"/>
                  </a:lnTo>
                  <a:lnTo>
                    <a:pt x="1820944" y="1183877"/>
                  </a:lnTo>
                  <a:close/>
                </a:path>
                <a:path w="4329430" h="1268095">
                  <a:moveTo>
                    <a:pt x="1829671" y="1187101"/>
                  </a:moveTo>
                  <a:lnTo>
                    <a:pt x="1825687" y="1185629"/>
                  </a:lnTo>
                  <a:lnTo>
                    <a:pt x="1825977" y="1172197"/>
                  </a:lnTo>
                  <a:lnTo>
                    <a:pt x="1839246" y="1177099"/>
                  </a:lnTo>
                  <a:lnTo>
                    <a:pt x="1829671" y="1187101"/>
                  </a:lnTo>
                  <a:close/>
                </a:path>
                <a:path w="4329430" h="1268095">
                  <a:moveTo>
                    <a:pt x="1777556" y="1181387"/>
                  </a:moveTo>
                  <a:lnTo>
                    <a:pt x="483382" y="703284"/>
                  </a:lnTo>
                  <a:lnTo>
                    <a:pt x="484543" y="690174"/>
                  </a:lnTo>
                  <a:lnTo>
                    <a:pt x="1791047" y="1172832"/>
                  </a:lnTo>
                  <a:lnTo>
                    <a:pt x="1777556" y="1181387"/>
                  </a:lnTo>
                  <a:close/>
                </a:path>
                <a:path w="4329430" h="1268095">
                  <a:moveTo>
                    <a:pt x="1823394" y="1198321"/>
                  </a:moveTo>
                  <a:lnTo>
                    <a:pt x="1814329" y="1194972"/>
                  </a:lnTo>
                  <a:lnTo>
                    <a:pt x="1818941" y="1183137"/>
                  </a:lnTo>
                  <a:lnTo>
                    <a:pt x="1828111" y="1186525"/>
                  </a:lnTo>
                  <a:lnTo>
                    <a:pt x="1823394" y="1198321"/>
                  </a:lnTo>
                  <a:close/>
                </a:path>
                <a:path w="4329430" h="1268095">
                  <a:moveTo>
                    <a:pt x="1754588" y="1186441"/>
                  </a:moveTo>
                  <a:lnTo>
                    <a:pt x="487235" y="718247"/>
                  </a:lnTo>
                  <a:lnTo>
                    <a:pt x="490603" y="705952"/>
                  </a:lnTo>
                  <a:lnTo>
                    <a:pt x="1763732" y="1176280"/>
                  </a:lnTo>
                  <a:lnTo>
                    <a:pt x="1754588" y="1186441"/>
                  </a:lnTo>
                  <a:close/>
                </a:path>
                <a:path w="4329430" h="1268095">
                  <a:moveTo>
                    <a:pt x="1777251" y="1194813"/>
                  </a:moveTo>
                  <a:lnTo>
                    <a:pt x="1775670" y="1194229"/>
                  </a:lnTo>
                  <a:lnTo>
                    <a:pt x="1783444" y="1183562"/>
                  </a:lnTo>
                  <a:lnTo>
                    <a:pt x="1777251" y="1194813"/>
                  </a:lnTo>
                  <a:close/>
                </a:path>
                <a:path w="4329430" h="1268095">
                  <a:moveTo>
                    <a:pt x="1786391" y="1188748"/>
                  </a:moveTo>
                  <a:lnTo>
                    <a:pt x="1786606" y="1184730"/>
                  </a:lnTo>
                  <a:lnTo>
                    <a:pt x="1787400" y="1187555"/>
                  </a:lnTo>
                  <a:lnTo>
                    <a:pt x="1786391" y="1188748"/>
                  </a:lnTo>
                  <a:close/>
                </a:path>
                <a:path w="4329430" h="1268095">
                  <a:moveTo>
                    <a:pt x="1787782" y="1188916"/>
                  </a:moveTo>
                  <a:lnTo>
                    <a:pt x="1787400" y="1187555"/>
                  </a:lnTo>
                  <a:lnTo>
                    <a:pt x="1789031" y="1185626"/>
                  </a:lnTo>
                  <a:lnTo>
                    <a:pt x="1787782" y="1188916"/>
                  </a:lnTo>
                  <a:close/>
                </a:path>
                <a:path w="4329430" h="1268095">
                  <a:moveTo>
                    <a:pt x="1804763" y="1204977"/>
                  </a:moveTo>
                  <a:lnTo>
                    <a:pt x="1791692" y="1200148"/>
                  </a:lnTo>
                  <a:lnTo>
                    <a:pt x="1794800" y="1187757"/>
                  </a:lnTo>
                  <a:lnTo>
                    <a:pt x="1811483" y="1193920"/>
                  </a:lnTo>
                  <a:lnTo>
                    <a:pt x="1804763" y="1204977"/>
                  </a:lnTo>
                  <a:close/>
                </a:path>
                <a:path w="4329430" h="1268095">
                  <a:moveTo>
                    <a:pt x="1786152" y="1193212"/>
                  </a:moveTo>
                  <a:lnTo>
                    <a:pt x="1786391" y="1188748"/>
                  </a:lnTo>
                  <a:lnTo>
                    <a:pt x="1787400" y="1187555"/>
                  </a:lnTo>
                  <a:lnTo>
                    <a:pt x="1787782" y="1188916"/>
                  </a:lnTo>
                  <a:lnTo>
                    <a:pt x="1786152" y="1193212"/>
                  </a:lnTo>
                  <a:close/>
                </a:path>
                <a:path w="4329430" h="1268095">
                  <a:moveTo>
                    <a:pt x="1790849" y="1199837"/>
                  </a:moveTo>
                  <a:lnTo>
                    <a:pt x="1785895" y="1198006"/>
                  </a:lnTo>
                  <a:lnTo>
                    <a:pt x="1786152" y="1193212"/>
                  </a:lnTo>
                  <a:lnTo>
                    <a:pt x="1787782" y="1188916"/>
                  </a:lnTo>
                  <a:lnTo>
                    <a:pt x="1790849" y="1199837"/>
                  </a:lnTo>
                  <a:close/>
                </a:path>
                <a:path w="4329430" h="1268095">
                  <a:moveTo>
                    <a:pt x="1784524" y="1197500"/>
                  </a:moveTo>
                  <a:lnTo>
                    <a:pt x="1780308" y="1195942"/>
                  </a:lnTo>
                  <a:lnTo>
                    <a:pt x="1786391" y="1188748"/>
                  </a:lnTo>
                  <a:lnTo>
                    <a:pt x="1786152" y="1193212"/>
                  </a:lnTo>
                  <a:lnTo>
                    <a:pt x="1784524" y="1197500"/>
                  </a:lnTo>
                  <a:close/>
                </a:path>
                <a:path w="4329430" h="1268095">
                  <a:moveTo>
                    <a:pt x="469229" y="725134"/>
                  </a:moveTo>
                  <a:lnTo>
                    <a:pt x="462145" y="722517"/>
                  </a:lnTo>
                  <a:lnTo>
                    <a:pt x="469224" y="711593"/>
                  </a:lnTo>
                  <a:lnTo>
                    <a:pt x="472028" y="712629"/>
                  </a:lnTo>
                  <a:lnTo>
                    <a:pt x="469229" y="725134"/>
                  </a:lnTo>
                  <a:close/>
                </a:path>
                <a:path w="4329430" h="1268095">
                  <a:moveTo>
                    <a:pt x="492964" y="733902"/>
                  </a:moveTo>
                  <a:lnTo>
                    <a:pt x="473779" y="726815"/>
                  </a:lnTo>
                  <a:lnTo>
                    <a:pt x="483535" y="716880"/>
                  </a:lnTo>
                  <a:lnTo>
                    <a:pt x="492964" y="733902"/>
                  </a:lnTo>
                  <a:close/>
                </a:path>
                <a:path w="4329430" h="1268095">
                  <a:moveTo>
                    <a:pt x="1736589" y="1193330"/>
                  </a:moveTo>
                  <a:lnTo>
                    <a:pt x="496221" y="735105"/>
                  </a:lnTo>
                  <a:lnTo>
                    <a:pt x="485264" y="717518"/>
                  </a:lnTo>
                  <a:lnTo>
                    <a:pt x="1738460" y="1180483"/>
                  </a:lnTo>
                  <a:lnTo>
                    <a:pt x="1736589" y="1193330"/>
                  </a:lnTo>
                  <a:close/>
                </a:path>
                <a:path w="4329430" h="1268095">
                  <a:moveTo>
                    <a:pt x="1746814" y="1197108"/>
                  </a:moveTo>
                  <a:lnTo>
                    <a:pt x="1745865" y="1196757"/>
                  </a:lnTo>
                  <a:lnTo>
                    <a:pt x="1753112" y="1185896"/>
                  </a:lnTo>
                  <a:lnTo>
                    <a:pt x="1756801" y="1187259"/>
                  </a:lnTo>
                  <a:lnTo>
                    <a:pt x="1746814" y="1197108"/>
                  </a:lnTo>
                  <a:close/>
                </a:path>
                <a:path w="4329430" h="1268095">
                  <a:moveTo>
                    <a:pt x="1756749" y="1196265"/>
                  </a:moveTo>
                  <a:lnTo>
                    <a:pt x="1756801" y="1187259"/>
                  </a:lnTo>
                  <a:lnTo>
                    <a:pt x="1760807" y="1188738"/>
                  </a:lnTo>
                  <a:lnTo>
                    <a:pt x="1756749" y="1196265"/>
                  </a:lnTo>
                  <a:close/>
                </a:path>
                <a:path w="4329430" h="1268095">
                  <a:moveTo>
                    <a:pt x="1778725" y="1208897"/>
                  </a:moveTo>
                  <a:lnTo>
                    <a:pt x="1757776" y="1201158"/>
                  </a:lnTo>
                  <a:lnTo>
                    <a:pt x="1763653" y="1189790"/>
                  </a:lnTo>
                  <a:lnTo>
                    <a:pt x="1787146" y="1198469"/>
                  </a:lnTo>
                  <a:lnTo>
                    <a:pt x="1778725" y="1208897"/>
                  </a:lnTo>
                  <a:close/>
                </a:path>
                <a:path w="4329430" h="1268095">
                  <a:moveTo>
                    <a:pt x="1756722" y="1200768"/>
                  </a:moveTo>
                  <a:lnTo>
                    <a:pt x="1754719" y="1200028"/>
                  </a:lnTo>
                  <a:lnTo>
                    <a:pt x="1756749" y="1196265"/>
                  </a:lnTo>
                  <a:lnTo>
                    <a:pt x="1756722" y="1200768"/>
                  </a:lnTo>
                  <a:close/>
                </a:path>
                <a:path w="4329430" h="1268095">
                  <a:moveTo>
                    <a:pt x="1733769" y="1205828"/>
                  </a:moveTo>
                  <a:lnTo>
                    <a:pt x="458795" y="734818"/>
                  </a:lnTo>
                  <a:lnTo>
                    <a:pt x="469120" y="725093"/>
                  </a:lnTo>
                  <a:lnTo>
                    <a:pt x="1731108" y="1191305"/>
                  </a:lnTo>
                  <a:lnTo>
                    <a:pt x="1733769" y="1205828"/>
                  </a:lnTo>
                  <a:close/>
                </a:path>
                <a:path w="4329430" h="1268095">
                  <a:moveTo>
                    <a:pt x="1739777" y="1208047"/>
                  </a:moveTo>
                  <a:lnTo>
                    <a:pt x="1734612" y="1206139"/>
                  </a:lnTo>
                  <a:lnTo>
                    <a:pt x="1731108" y="1191305"/>
                  </a:lnTo>
                  <a:lnTo>
                    <a:pt x="1743441" y="1195862"/>
                  </a:lnTo>
                  <a:lnTo>
                    <a:pt x="1739777" y="1208047"/>
                  </a:lnTo>
                  <a:close/>
                </a:path>
                <a:path w="4329430" h="1268095">
                  <a:moveTo>
                    <a:pt x="1700169" y="1206954"/>
                  </a:moveTo>
                  <a:lnTo>
                    <a:pt x="438583" y="740890"/>
                  </a:lnTo>
                  <a:lnTo>
                    <a:pt x="449119" y="731243"/>
                  </a:lnTo>
                  <a:lnTo>
                    <a:pt x="1711528" y="1197611"/>
                  </a:lnTo>
                  <a:lnTo>
                    <a:pt x="1700169" y="1206954"/>
                  </a:lnTo>
                  <a:close/>
                </a:path>
                <a:path w="4329430" h="1268095">
                  <a:moveTo>
                    <a:pt x="1658770" y="1205199"/>
                  </a:moveTo>
                  <a:lnTo>
                    <a:pt x="410086" y="743901"/>
                  </a:lnTo>
                  <a:lnTo>
                    <a:pt x="417050" y="732935"/>
                  </a:lnTo>
                  <a:lnTo>
                    <a:pt x="1659270" y="1191845"/>
                  </a:lnTo>
                  <a:lnTo>
                    <a:pt x="1658770" y="1205199"/>
                  </a:lnTo>
                  <a:close/>
                </a:path>
                <a:path w="4329430" h="1268095">
                  <a:moveTo>
                    <a:pt x="1677954" y="1212286"/>
                  </a:moveTo>
                  <a:lnTo>
                    <a:pt x="1660245" y="1205744"/>
                  </a:lnTo>
                  <a:lnTo>
                    <a:pt x="1659270" y="1191845"/>
                  </a:lnTo>
                  <a:lnTo>
                    <a:pt x="1686150" y="1201775"/>
                  </a:lnTo>
                  <a:lnTo>
                    <a:pt x="1677954" y="1212286"/>
                  </a:lnTo>
                  <a:close/>
                </a:path>
                <a:path w="4329430" h="1268095">
                  <a:moveTo>
                    <a:pt x="1637081" y="1210725"/>
                  </a:moveTo>
                  <a:lnTo>
                    <a:pt x="397704" y="752866"/>
                  </a:lnTo>
                  <a:lnTo>
                    <a:pt x="407517" y="742952"/>
                  </a:lnTo>
                  <a:lnTo>
                    <a:pt x="1639480" y="1198072"/>
                  </a:lnTo>
                  <a:lnTo>
                    <a:pt x="1637081" y="1210725"/>
                  </a:lnTo>
                  <a:close/>
                </a:path>
                <a:path w="4329430" h="1268095">
                  <a:moveTo>
                    <a:pt x="1601901" y="1211268"/>
                  </a:moveTo>
                  <a:lnTo>
                    <a:pt x="381276" y="760336"/>
                  </a:lnTo>
                  <a:lnTo>
                    <a:pt x="391770" y="750674"/>
                  </a:lnTo>
                  <a:lnTo>
                    <a:pt x="1607356" y="1199744"/>
                  </a:lnTo>
                  <a:lnTo>
                    <a:pt x="1601901" y="1211268"/>
                  </a:lnTo>
                  <a:close/>
                </a:path>
                <a:path w="4329430" h="1268095">
                  <a:moveTo>
                    <a:pt x="1555441" y="1207643"/>
                  </a:moveTo>
                  <a:lnTo>
                    <a:pt x="368400" y="769118"/>
                  </a:lnTo>
                  <a:lnTo>
                    <a:pt x="378072" y="759152"/>
                  </a:lnTo>
                  <a:lnTo>
                    <a:pt x="1564480" y="1197443"/>
                  </a:lnTo>
                  <a:lnTo>
                    <a:pt x="1561282" y="1203375"/>
                  </a:lnTo>
                  <a:lnTo>
                    <a:pt x="1555441" y="1207643"/>
                  </a:lnTo>
                  <a:close/>
                </a:path>
                <a:path w="4329430" h="1268095">
                  <a:moveTo>
                    <a:pt x="1571463" y="1213562"/>
                  </a:moveTo>
                  <a:lnTo>
                    <a:pt x="1558393" y="1208733"/>
                  </a:lnTo>
                  <a:lnTo>
                    <a:pt x="1561282" y="1203375"/>
                  </a:lnTo>
                  <a:lnTo>
                    <a:pt x="1567748" y="1198651"/>
                  </a:lnTo>
                  <a:lnTo>
                    <a:pt x="1584719" y="1204920"/>
                  </a:lnTo>
                  <a:lnTo>
                    <a:pt x="1571463" y="1213562"/>
                  </a:lnTo>
                  <a:close/>
                </a:path>
                <a:path w="4329430" h="1268095">
                  <a:moveTo>
                    <a:pt x="1558393" y="1208733"/>
                  </a:moveTo>
                  <a:lnTo>
                    <a:pt x="1555441" y="1207643"/>
                  </a:lnTo>
                  <a:lnTo>
                    <a:pt x="1561282" y="1203375"/>
                  </a:lnTo>
                  <a:lnTo>
                    <a:pt x="1558393" y="1208733"/>
                  </a:lnTo>
                  <a:close/>
                </a:path>
                <a:path w="4329430" h="1268095">
                  <a:moveTo>
                    <a:pt x="1529225" y="1211497"/>
                  </a:moveTo>
                  <a:lnTo>
                    <a:pt x="350690" y="776114"/>
                  </a:lnTo>
                  <a:lnTo>
                    <a:pt x="361528" y="766579"/>
                  </a:lnTo>
                  <a:lnTo>
                    <a:pt x="1540157" y="1201997"/>
                  </a:lnTo>
                  <a:lnTo>
                    <a:pt x="1529225" y="1211497"/>
                  </a:lnTo>
                  <a:close/>
                </a:path>
                <a:path w="4329430" h="1268095">
                  <a:moveTo>
                    <a:pt x="1499135" y="1213920"/>
                  </a:moveTo>
                  <a:lnTo>
                    <a:pt x="336039" y="784241"/>
                  </a:lnTo>
                  <a:lnTo>
                    <a:pt x="345018" y="774019"/>
                  </a:lnTo>
                  <a:lnTo>
                    <a:pt x="1509614" y="1204252"/>
                  </a:lnTo>
                  <a:lnTo>
                    <a:pt x="1499135" y="1213920"/>
                  </a:lnTo>
                  <a:close/>
                </a:path>
                <a:path w="4329430" h="1268095">
                  <a:moveTo>
                    <a:pt x="1424495" y="1213424"/>
                  </a:moveTo>
                  <a:lnTo>
                    <a:pt x="306482" y="800400"/>
                  </a:lnTo>
                  <a:lnTo>
                    <a:pt x="324966" y="793689"/>
                  </a:lnTo>
                  <a:lnTo>
                    <a:pt x="333984" y="783482"/>
                  </a:lnTo>
                  <a:lnTo>
                    <a:pt x="1480547" y="1207053"/>
                  </a:lnTo>
                  <a:lnTo>
                    <a:pt x="1460651" y="1213242"/>
                  </a:lnTo>
                  <a:lnTo>
                    <a:pt x="1437536" y="1204703"/>
                  </a:lnTo>
                  <a:lnTo>
                    <a:pt x="1424495" y="1213424"/>
                  </a:lnTo>
                  <a:close/>
                </a:path>
                <a:path w="4329430" h="1268095">
                  <a:moveTo>
                    <a:pt x="1285986" y="1202872"/>
                  </a:moveTo>
                  <a:lnTo>
                    <a:pt x="1282929" y="1201742"/>
                  </a:lnTo>
                  <a:lnTo>
                    <a:pt x="1284273" y="1188700"/>
                  </a:lnTo>
                  <a:lnTo>
                    <a:pt x="280393" y="817839"/>
                  </a:lnTo>
                  <a:lnTo>
                    <a:pt x="288913" y="807448"/>
                  </a:lnTo>
                  <a:lnTo>
                    <a:pt x="293267" y="809057"/>
                  </a:lnTo>
                  <a:lnTo>
                    <a:pt x="302107" y="798783"/>
                  </a:lnTo>
                  <a:lnTo>
                    <a:pt x="1287805" y="1162927"/>
                  </a:lnTo>
                  <a:lnTo>
                    <a:pt x="1287465" y="1170383"/>
                  </a:lnTo>
                  <a:lnTo>
                    <a:pt x="1286039" y="1175813"/>
                  </a:lnTo>
                  <a:lnTo>
                    <a:pt x="1286952" y="1181666"/>
                  </a:lnTo>
                  <a:lnTo>
                    <a:pt x="1285986" y="1202872"/>
                  </a:lnTo>
                  <a:close/>
                </a:path>
                <a:path w="4329430" h="1268095">
                  <a:moveTo>
                    <a:pt x="1298609" y="1193996"/>
                  </a:moveTo>
                  <a:lnTo>
                    <a:pt x="1288279" y="1190180"/>
                  </a:lnTo>
                  <a:lnTo>
                    <a:pt x="1286952" y="1181666"/>
                  </a:lnTo>
                  <a:lnTo>
                    <a:pt x="1287465" y="1170383"/>
                  </a:lnTo>
                  <a:lnTo>
                    <a:pt x="1289281" y="1163472"/>
                  </a:lnTo>
                  <a:lnTo>
                    <a:pt x="1379933" y="1196961"/>
                  </a:lnTo>
                  <a:lnTo>
                    <a:pt x="1376797" y="1209342"/>
                  </a:lnTo>
                  <a:lnTo>
                    <a:pt x="1301218" y="1181421"/>
                  </a:lnTo>
                  <a:lnTo>
                    <a:pt x="1298609" y="1193996"/>
                  </a:lnTo>
                  <a:close/>
                </a:path>
                <a:path w="4329430" h="1268095">
                  <a:moveTo>
                    <a:pt x="1388919" y="1213820"/>
                  </a:moveTo>
                  <a:lnTo>
                    <a:pt x="1387312" y="1199687"/>
                  </a:lnTo>
                  <a:lnTo>
                    <a:pt x="1399856" y="1204321"/>
                  </a:lnTo>
                  <a:lnTo>
                    <a:pt x="1388919" y="1213820"/>
                  </a:lnTo>
                  <a:close/>
                </a:path>
                <a:path w="4329430" h="1268095">
                  <a:moveTo>
                    <a:pt x="1286952" y="1181666"/>
                  </a:moveTo>
                  <a:lnTo>
                    <a:pt x="1286039" y="1175813"/>
                  </a:lnTo>
                  <a:lnTo>
                    <a:pt x="1287465" y="1170383"/>
                  </a:lnTo>
                  <a:lnTo>
                    <a:pt x="1286952" y="1181666"/>
                  </a:lnTo>
                  <a:close/>
                </a:path>
                <a:path w="4329430" h="1268095">
                  <a:moveTo>
                    <a:pt x="1316950" y="1200772"/>
                  </a:moveTo>
                  <a:lnTo>
                    <a:pt x="1308307" y="1197578"/>
                  </a:lnTo>
                  <a:lnTo>
                    <a:pt x="1307543" y="1183757"/>
                  </a:lnTo>
                  <a:lnTo>
                    <a:pt x="1325146" y="1190260"/>
                  </a:lnTo>
                  <a:lnTo>
                    <a:pt x="1316950" y="1200772"/>
                  </a:lnTo>
                  <a:close/>
                </a:path>
                <a:path w="4329430" h="1268095">
                  <a:moveTo>
                    <a:pt x="1331602" y="1206184"/>
                  </a:moveTo>
                  <a:lnTo>
                    <a:pt x="1332525" y="1192986"/>
                  </a:lnTo>
                  <a:lnTo>
                    <a:pt x="1339904" y="1195712"/>
                  </a:lnTo>
                  <a:lnTo>
                    <a:pt x="1331602" y="1206184"/>
                  </a:lnTo>
                  <a:close/>
                </a:path>
                <a:path w="4329430" h="1268095">
                  <a:moveTo>
                    <a:pt x="1352213" y="1213799"/>
                  </a:moveTo>
                  <a:lnTo>
                    <a:pt x="1345727" y="1211403"/>
                  </a:lnTo>
                  <a:lnTo>
                    <a:pt x="1346755" y="1198243"/>
                  </a:lnTo>
                  <a:lnTo>
                    <a:pt x="1361618" y="1203734"/>
                  </a:lnTo>
                  <a:lnTo>
                    <a:pt x="1352213" y="1213799"/>
                  </a:lnTo>
                  <a:close/>
                </a:path>
                <a:path w="4329430" h="1268095">
                  <a:moveTo>
                    <a:pt x="1274918" y="1198783"/>
                  </a:moveTo>
                  <a:lnTo>
                    <a:pt x="267669" y="826678"/>
                  </a:lnTo>
                  <a:lnTo>
                    <a:pt x="276127" y="816263"/>
                  </a:lnTo>
                  <a:lnTo>
                    <a:pt x="1278792" y="1186675"/>
                  </a:lnTo>
                  <a:lnTo>
                    <a:pt x="1274918" y="1198783"/>
                  </a:lnTo>
                  <a:close/>
                </a:path>
                <a:path w="4329430" h="1268095">
                  <a:moveTo>
                    <a:pt x="1291678" y="1204974"/>
                  </a:moveTo>
                  <a:lnTo>
                    <a:pt x="1287989" y="1203611"/>
                  </a:lnTo>
                  <a:lnTo>
                    <a:pt x="1289122" y="1190491"/>
                  </a:lnTo>
                  <a:lnTo>
                    <a:pt x="1291230" y="1191270"/>
                  </a:lnTo>
                  <a:lnTo>
                    <a:pt x="1291678" y="1204974"/>
                  </a:lnTo>
                  <a:close/>
                </a:path>
                <a:path w="4329430" h="1268095">
                  <a:moveTo>
                    <a:pt x="1296000" y="1206571"/>
                  </a:moveTo>
                  <a:lnTo>
                    <a:pt x="1291678" y="1204974"/>
                  </a:lnTo>
                  <a:lnTo>
                    <a:pt x="1299979" y="1194502"/>
                  </a:lnTo>
                  <a:lnTo>
                    <a:pt x="1304301" y="1196099"/>
                  </a:lnTo>
                  <a:lnTo>
                    <a:pt x="1296000" y="1206571"/>
                  </a:lnTo>
                  <a:close/>
                </a:path>
                <a:path w="4329430" h="1268095">
                  <a:moveTo>
                    <a:pt x="1272691" y="1211499"/>
                  </a:moveTo>
                  <a:lnTo>
                    <a:pt x="255199" y="835610"/>
                  </a:lnTo>
                  <a:lnTo>
                    <a:pt x="263676" y="825203"/>
                  </a:lnTo>
                  <a:lnTo>
                    <a:pt x="1276913" y="1199520"/>
                  </a:lnTo>
                  <a:lnTo>
                    <a:pt x="1272691" y="1211499"/>
                  </a:lnTo>
                  <a:close/>
                </a:path>
                <a:path w="4329430" h="1268095">
                  <a:moveTo>
                    <a:pt x="1278212" y="1213538"/>
                  </a:moveTo>
                  <a:lnTo>
                    <a:pt x="1277579" y="1213305"/>
                  </a:lnTo>
                  <a:lnTo>
                    <a:pt x="1276913" y="1199520"/>
                  </a:lnTo>
                  <a:lnTo>
                    <a:pt x="1284089" y="1202171"/>
                  </a:lnTo>
                  <a:lnTo>
                    <a:pt x="1278212" y="1213538"/>
                  </a:lnTo>
                  <a:close/>
                </a:path>
                <a:path w="4329430" h="1268095">
                  <a:moveTo>
                    <a:pt x="1219209" y="1205280"/>
                  </a:moveTo>
                  <a:lnTo>
                    <a:pt x="236347" y="842184"/>
                  </a:lnTo>
                  <a:lnTo>
                    <a:pt x="250013" y="833694"/>
                  </a:lnTo>
                  <a:lnTo>
                    <a:pt x="1223820" y="1193445"/>
                  </a:lnTo>
                  <a:lnTo>
                    <a:pt x="1219209" y="1205280"/>
                  </a:lnTo>
                  <a:close/>
                </a:path>
                <a:path w="4329430" h="1268095">
                  <a:moveTo>
                    <a:pt x="1223214" y="1206760"/>
                  </a:moveTo>
                  <a:lnTo>
                    <a:pt x="1219736" y="1205475"/>
                  </a:lnTo>
                  <a:lnTo>
                    <a:pt x="1224031" y="1193523"/>
                  </a:lnTo>
                  <a:lnTo>
                    <a:pt x="1231726" y="1196365"/>
                  </a:lnTo>
                  <a:lnTo>
                    <a:pt x="1223214" y="1206760"/>
                  </a:lnTo>
                  <a:close/>
                </a:path>
                <a:path w="4329430" h="1268095">
                  <a:moveTo>
                    <a:pt x="1257789" y="1219532"/>
                  </a:moveTo>
                  <a:lnTo>
                    <a:pt x="1255233" y="1205049"/>
                  </a:lnTo>
                  <a:lnTo>
                    <a:pt x="1267249" y="1209489"/>
                  </a:lnTo>
                  <a:lnTo>
                    <a:pt x="1257789" y="1219532"/>
                  </a:lnTo>
                  <a:close/>
                </a:path>
                <a:path w="4329430" h="1268095">
                  <a:moveTo>
                    <a:pt x="1121473" y="1196252"/>
                  </a:moveTo>
                  <a:lnTo>
                    <a:pt x="216224" y="861828"/>
                  </a:lnTo>
                  <a:lnTo>
                    <a:pt x="224209" y="851239"/>
                  </a:lnTo>
                  <a:lnTo>
                    <a:pt x="232352" y="840708"/>
                  </a:lnTo>
                  <a:lnTo>
                    <a:pt x="236136" y="842106"/>
                  </a:lnTo>
                  <a:lnTo>
                    <a:pt x="231324" y="853868"/>
                  </a:lnTo>
                  <a:lnTo>
                    <a:pt x="1119739" y="1182072"/>
                  </a:lnTo>
                  <a:lnTo>
                    <a:pt x="1121473" y="1196252"/>
                  </a:lnTo>
                  <a:close/>
                </a:path>
                <a:path w="4329430" h="1268095">
                  <a:moveTo>
                    <a:pt x="1182131" y="1205121"/>
                  </a:moveTo>
                  <a:lnTo>
                    <a:pt x="234043" y="854872"/>
                  </a:lnTo>
                  <a:lnTo>
                    <a:pt x="239224" y="843247"/>
                  </a:lnTo>
                  <a:lnTo>
                    <a:pt x="1189167" y="1194182"/>
                  </a:lnTo>
                  <a:lnTo>
                    <a:pt x="1182131" y="1205121"/>
                  </a:lnTo>
                  <a:close/>
                </a:path>
                <a:path w="4329430" h="1268095">
                  <a:moveTo>
                    <a:pt x="1199332" y="1211476"/>
                  </a:moveTo>
                  <a:lnTo>
                    <a:pt x="1195233" y="1209962"/>
                  </a:lnTo>
                  <a:lnTo>
                    <a:pt x="1199634" y="1198049"/>
                  </a:lnTo>
                  <a:lnTo>
                    <a:pt x="1199332" y="1211476"/>
                  </a:lnTo>
                  <a:close/>
                </a:path>
                <a:path w="4329430" h="1268095">
                  <a:moveTo>
                    <a:pt x="1211361" y="1215920"/>
                  </a:moveTo>
                  <a:lnTo>
                    <a:pt x="1199332" y="1211476"/>
                  </a:lnTo>
                  <a:lnTo>
                    <a:pt x="1207685" y="1201023"/>
                  </a:lnTo>
                  <a:lnTo>
                    <a:pt x="1215340" y="1203851"/>
                  </a:lnTo>
                  <a:lnTo>
                    <a:pt x="1211361" y="1215920"/>
                  </a:lnTo>
                  <a:close/>
                </a:path>
                <a:path w="4329430" h="1268095">
                  <a:moveTo>
                    <a:pt x="1125573" y="1197454"/>
                  </a:moveTo>
                  <a:lnTo>
                    <a:pt x="1119739" y="1182072"/>
                  </a:lnTo>
                  <a:lnTo>
                    <a:pt x="1129985" y="1185857"/>
                  </a:lnTo>
                  <a:lnTo>
                    <a:pt x="1126060" y="1196599"/>
                  </a:lnTo>
                  <a:lnTo>
                    <a:pt x="1125573" y="1197454"/>
                  </a:lnTo>
                  <a:close/>
                </a:path>
                <a:path w="4329430" h="1268095">
                  <a:moveTo>
                    <a:pt x="1177730" y="1217034"/>
                  </a:moveTo>
                  <a:lnTo>
                    <a:pt x="1125711" y="1197817"/>
                  </a:lnTo>
                  <a:lnTo>
                    <a:pt x="1126060" y="1196599"/>
                  </a:lnTo>
                  <a:lnTo>
                    <a:pt x="1131798" y="1186527"/>
                  </a:lnTo>
                  <a:lnTo>
                    <a:pt x="1182341" y="1205199"/>
                  </a:lnTo>
                  <a:lnTo>
                    <a:pt x="1177730" y="1217034"/>
                  </a:lnTo>
                  <a:close/>
                </a:path>
                <a:path w="4329430" h="1268095">
                  <a:moveTo>
                    <a:pt x="1125662" y="1197689"/>
                  </a:moveTo>
                  <a:lnTo>
                    <a:pt x="1125573" y="1197454"/>
                  </a:lnTo>
                  <a:lnTo>
                    <a:pt x="1126060" y="1196599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25626" y="1197786"/>
                  </a:moveTo>
                  <a:lnTo>
                    <a:pt x="1125426" y="1197712"/>
                  </a:lnTo>
                  <a:lnTo>
                    <a:pt x="1125573" y="1197454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19727" y="1209146"/>
                  </a:moveTo>
                  <a:lnTo>
                    <a:pt x="201679" y="869994"/>
                  </a:lnTo>
                  <a:lnTo>
                    <a:pt x="206970" y="858410"/>
                  </a:lnTo>
                  <a:lnTo>
                    <a:pt x="1123076" y="1196844"/>
                  </a:lnTo>
                  <a:lnTo>
                    <a:pt x="1119727" y="1209146"/>
                  </a:lnTo>
                  <a:close/>
                </a:path>
                <a:path w="4329430" h="1268095">
                  <a:moveTo>
                    <a:pt x="1138649" y="1216136"/>
                  </a:moveTo>
                  <a:lnTo>
                    <a:pt x="1140900" y="1203429"/>
                  </a:lnTo>
                  <a:lnTo>
                    <a:pt x="1146667" y="1205559"/>
                  </a:lnTo>
                  <a:lnTo>
                    <a:pt x="1138649" y="1216136"/>
                  </a:lnTo>
                  <a:close/>
                </a:path>
                <a:path w="4329430" h="1268095">
                  <a:moveTo>
                    <a:pt x="1053947" y="1198384"/>
                  </a:moveTo>
                  <a:lnTo>
                    <a:pt x="186340" y="877866"/>
                  </a:lnTo>
                  <a:lnTo>
                    <a:pt x="198889" y="868963"/>
                  </a:lnTo>
                  <a:lnTo>
                    <a:pt x="1059381" y="1186852"/>
                  </a:lnTo>
                  <a:lnTo>
                    <a:pt x="1053947" y="1198384"/>
                  </a:lnTo>
                  <a:close/>
                </a:path>
                <a:path w="4329430" h="1268095">
                  <a:moveTo>
                    <a:pt x="1087015" y="1210600"/>
                  </a:moveTo>
                  <a:lnTo>
                    <a:pt x="1056087" y="1199174"/>
                  </a:lnTo>
                  <a:lnTo>
                    <a:pt x="1059381" y="1186852"/>
                  </a:lnTo>
                  <a:lnTo>
                    <a:pt x="1093724" y="1199539"/>
                  </a:lnTo>
                  <a:lnTo>
                    <a:pt x="1087015" y="1210600"/>
                  </a:lnTo>
                  <a:close/>
                </a:path>
                <a:path w="4329430" h="1268095">
                  <a:moveTo>
                    <a:pt x="1096860" y="1214237"/>
                  </a:moveTo>
                  <a:lnTo>
                    <a:pt x="1093434" y="1212971"/>
                  </a:lnTo>
                  <a:lnTo>
                    <a:pt x="1099153" y="1201545"/>
                  </a:lnTo>
                  <a:lnTo>
                    <a:pt x="1102821" y="1202900"/>
                  </a:lnTo>
                  <a:lnTo>
                    <a:pt x="1096860" y="1214237"/>
                  </a:lnTo>
                  <a:close/>
                </a:path>
                <a:path w="4329430" h="1268095">
                  <a:moveTo>
                    <a:pt x="1052719" y="1211469"/>
                  </a:moveTo>
                  <a:lnTo>
                    <a:pt x="166949" y="884241"/>
                  </a:lnTo>
                  <a:lnTo>
                    <a:pt x="176290" y="874154"/>
                  </a:lnTo>
                  <a:lnTo>
                    <a:pt x="1058111" y="1199922"/>
                  </a:lnTo>
                  <a:lnTo>
                    <a:pt x="1052719" y="1211469"/>
                  </a:lnTo>
                  <a:close/>
                </a:path>
                <a:path w="4329430" h="1268095">
                  <a:moveTo>
                    <a:pt x="1069237" y="1217571"/>
                  </a:moveTo>
                  <a:lnTo>
                    <a:pt x="1074049" y="1205810"/>
                  </a:lnTo>
                  <a:lnTo>
                    <a:pt x="1084917" y="1209825"/>
                  </a:lnTo>
                  <a:lnTo>
                    <a:pt x="1069237" y="1217571"/>
                  </a:lnTo>
                  <a:close/>
                </a:path>
                <a:path w="4329430" h="1268095">
                  <a:moveTo>
                    <a:pt x="159123" y="894889"/>
                  </a:moveTo>
                  <a:lnTo>
                    <a:pt x="154642" y="893234"/>
                  </a:lnTo>
                  <a:lnTo>
                    <a:pt x="161242" y="882133"/>
                  </a:lnTo>
                  <a:lnTo>
                    <a:pt x="162584" y="882629"/>
                  </a:lnTo>
                  <a:lnTo>
                    <a:pt x="159123" y="894889"/>
                  </a:lnTo>
                  <a:close/>
                </a:path>
                <a:path w="4329430" h="1268095">
                  <a:moveTo>
                    <a:pt x="161595" y="895802"/>
                  </a:moveTo>
                  <a:lnTo>
                    <a:pt x="160118" y="895257"/>
                  </a:lnTo>
                  <a:lnTo>
                    <a:pt x="166066" y="883915"/>
                  </a:lnTo>
                  <a:lnTo>
                    <a:pt x="166212" y="883969"/>
                  </a:lnTo>
                  <a:lnTo>
                    <a:pt x="161595" y="895802"/>
                  </a:lnTo>
                  <a:close/>
                </a:path>
                <a:path w="4329430" h="1268095">
                  <a:moveTo>
                    <a:pt x="1013027" y="1210344"/>
                  </a:moveTo>
                  <a:lnTo>
                    <a:pt x="162794" y="896246"/>
                  </a:lnTo>
                  <a:lnTo>
                    <a:pt x="167977" y="884621"/>
                  </a:lnTo>
                  <a:lnTo>
                    <a:pt x="1020896" y="1199713"/>
                  </a:lnTo>
                  <a:lnTo>
                    <a:pt x="1013027" y="1210344"/>
                  </a:lnTo>
                  <a:close/>
                </a:path>
                <a:path w="4329430" h="1268095">
                  <a:moveTo>
                    <a:pt x="969139" y="1207670"/>
                  </a:moveTo>
                  <a:lnTo>
                    <a:pt x="141964" y="902089"/>
                  </a:lnTo>
                  <a:lnTo>
                    <a:pt x="149536" y="891348"/>
                  </a:lnTo>
                  <a:lnTo>
                    <a:pt x="976344" y="1196793"/>
                  </a:lnTo>
                  <a:lnTo>
                    <a:pt x="969139" y="1207670"/>
                  </a:lnTo>
                  <a:close/>
                </a:path>
                <a:path w="4329430" h="1268095">
                  <a:moveTo>
                    <a:pt x="976107" y="1210244"/>
                  </a:moveTo>
                  <a:lnTo>
                    <a:pt x="976344" y="1196793"/>
                  </a:lnTo>
                  <a:lnTo>
                    <a:pt x="986717" y="1200625"/>
                  </a:lnTo>
                  <a:lnTo>
                    <a:pt x="976107" y="1210244"/>
                  </a:lnTo>
                  <a:close/>
                </a:path>
                <a:path w="4329430" h="1268095">
                  <a:moveTo>
                    <a:pt x="960132" y="1217881"/>
                  </a:moveTo>
                  <a:lnTo>
                    <a:pt x="129863" y="911158"/>
                  </a:lnTo>
                  <a:lnTo>
                    <a:pt x="133482" y="898956"/>
                  </a:lnTo>
                  <a:lnTo>
                    <a:pt x="960169" y="1204356"/>
                  </a:lnTo>
                  <a:lnTo>
                    <a:pt x="960132" y="1217881"/>
                  </a:lnTo>
                  <a:close/>
                </a:path>
                <a:path w="4329430" h="1268095">
                  <a:moveTo>
                    <a:pt x="906030" y="1211434"/>
                  </a:moveTo>
                  <a:lnTo>
                    <a:pt x="111628" y="917960"/>
                  </a:lnTo>
                  <a:lnTo>
                    <a:pt x="117593" y="906625"/>
                  </a:lnTo>
                  <a:lnTo>
                    <a:pt x="911774" y="1200017"/>
                  </a:lnTo>
                  <a:lnTo>
                    <a:pt x="906030" y="1211434"/>
                  </a:lnTo>
                  <a:close/>
                </a:path>
                <a:path w="4329430" h="1268095">
                  <a:moveTo>
                    <a:pt x="913077" y="1214037"/>
                  </a:moveTo>
                  <a:lnTo>
                    <a:pt x="914577" y="1201052"/>
                  </a:lnTo>
                  <a:lnTo>
                    <a:pt x="919117" y="1202729"/>
                  </a:lnTo>
                  <a:lnTo>
                    <a:pt x="913077" y="1214037"/>
                  </a:lnTo>
                  <a:close/>
                </a:path>
                <a:path w="4329430" h="1268095">
                  <a:moveTo>
                    <a:pt x="925099" y="1218478"/>
                  </a:moveTo>
                  <a:lnTo>
                    <a:pt x="917109" y="1215526"/>
                  </a:lnTo>
                  <a:lnTo>
                    <a:pt x="921426" y="1203582"/>
                  </a:lnTo>
                  <a:lnTo>
                    <a:pt x="934149" y="1208282"/>
                  </a:lnTo>
                  <a:lnTo>
                    <a:pt x="925099" y="1218478"/>
                  </a:lnTo>
                  <a:close/>
                </a:path>
                <a:path w="4329430" h="1268095">
                  <a:moveTo>
                    <a:pt x="933786" y="1221687"/>
                  </a:moveTo>
                  <a:lnTo>
                    <a:pt x="930685" y="1220542"/>
                  </a:lnTo>
                  <a:lnTo>
                    <a:pt x="939734" y="1210346"/>
                  </a:lnTo>
                  <a:lnTo>
                    <a:pt x="940218" y="1210525"/>
                  </a:lnTo>
                  <a:lnTo>
                    <a:pt x="933786" y="1221687"/>
                  </a:lnTo>
                  <a:close/>
                </a:path>
                <a:path w="4329430" h="1268095">
                  <a:moveTo>
                    <a:pt x="894799" y="1220823"/>
                  </a:moveTo>
                  <a:lnTo>
                    <a:pt x="100516" y="927394"/>
                  </a:lnTo>
                  <a:lnTo>
                    <a:pt x="107551" y="916454"/>
                  </a:lnTo>
                  <a:lnTo>
                    <a:pt x="905619" y="1211282"/>
                  </a:lnTo>
                  <a:lnTo>
                    <a:pt x="894799" y="1220823"/>
                  </a:lnTo>
                  <a:close/>
                </a:path>
                <a:path w="4329430" h="1268095">
                  <a:moveTo>
                    <a:pt x="86808" y="935869"/>
                  </a:moveTo>
                  <a:lnTo>
                    <a:pt x="96315" y="925842"/>
                  </a:lnTo>
                  <a:lnTo>
                    <a:pt x="94301" y="930762"/>
                  </a:lnTo>
                  <a:lnTo>
                    <a:pt x="86808" y="935869"/>
                  </a:lnTo>
                  <a:close/>
                </a:path>
                <a:path w="4329430" h="1268095">
                  <a:moveTo>
                    <a:pt x="858437" y="1220929"/>
                  </a:moveTo>
                  <a:lnTo>
                    <a:pt x="91502" y="937603"/>
                  </a:lnTo>
                  <a:lnTo>
                    <a:pt x="94301" y="930762"/>
                  </a:lnTo>
                  <a:lnTo>
                    <a:pt x="99691" y="927089"/>
                  </a:lnTo>
                  <a:lnTo>
                    <a:pt x="866296" y="1210294"/>
                  </a:lnTo>
                  <a:lnTo>
                    <a:pt x="858437" y="1220929"/>
                  </a:lnTo>
                  <a:close/>
                </a:path>
                <a:path w="4329430" h="1268095">
                  <a:moveTo>
                    <a:pt x="868736" y="1224734"/>
                  </a:moveTo>
                  <a:lnTo>
                    <a:pt x="865194" y="1223426"/>
                  </a:lnTo>
                  <a:lnTo>
                    <a:pt x="866296" y="1210294"/>
                  </a:lnTo>
                  <a:lnTo>
                    <a:pt x="874044" y="1213156"/>
                  </a:lnTo>
                  <a:lnTo>
                    <a:pt x="868736" y="1224734"/>
                  </a:lnTo>
                  <a:close/>
                </a:path>
                <a:path w="4329430" h="1268095">
                  <a:moveTo>
                    <a:pt x="873553" y="1226514"/>
                  </a:moveTo>
                  <a:lnTo>
                    <a:pt x="870676" y="1225451"/>
                  </a:lnTo>
                  <a:lnTo>
                    <a:pt x="874044" y="1213156"/>
                  </a:lnTo>
                  <a:lnTo>
                    <a:pt x="879188" y="1215056"/>
                  </a:lnTo>
                  <a:lnTo>
                    <a:pt x="873553" y="1226514"/>
                  </a:lnTo>
                  <a:close/>
                </a:path>
                <a:path w="4329430" h="1268095">
                  <a:moveTo>
                    <a:pt x="80801" y="947189"/>
                  </a:moveTo>
                  <a:lnTo>
                    <a:pt x="77466" y="945957"/>
                  </a:lnTo>
                  <a:lnTo>
                    <a:pt x="82196" y="934165"/>
                  </a:lnTo>
                  <a:lnTo>
                    <a:pt x="94055" y="938546"/>
                  </a:lnTo>
                  <a:lnTo>
                    <a:pt x="80801" y="947189"/>
                  </a:lnTo>
                  <a:close/>
                </a:path>
                <a:path w="4329430" h="1268095">
                  <a:moveTo>
                    <a:pt x="816037" y="1218805"/>
                  </a:moveTo>
                  <a:lnTo>
                    <a:pt x="94883" y="952391"/>
                  </a:lnTo>
                  <a:lnTo>
                    <a:pt x="94055" y="938546"/>
                  </a:lnTo>
                  <a:lnTo>
                    <a:pt x="824264" y="1208305"/>
                  </a:lnTo>
                  <a:lnTo>
                    <a:pt x="816037" y="1218805"/>
                  </a:lnTo>
                  <a:close/>
                </a:path>
                <a:path w="4329430" h="1268095">
                  <a:moveTo>
                    <a:pt x="73749" y="958122"/>
                  </a:moveTo>
                  <a:lnTo>
                    <a:pt x="72801" y="957772"/>
                  </a:lnTo>
                  <a:lnTo>
                    <a:pt x="80496" y="947076"/>
                  </a:lnTo>
                  <a:lnTo>
                    <a:pt x="73749" y="958122"/>
                  </a:lnTo>
                  <a:close/>
                </a:path>
                <a:path w="4329430" h="1268095">
                  <a:moveTo>
                    <a:pt x="85168" y="962341"/>
                  </a:moveTo>
                  <a:lnTo>
                    <a:pt x="76606" y="959178"/>
                  </a:lnTo>
                  <a:lnTo>
                    <a:pt x="84919" y="948710"/>
                  </a:lnTo>
                  <a:lnTo>
                    <a:pt x="88913" y="950185"/>
                  </a:lnTo>
                  <a:lnTo>
                    <a:pt x="85168" y="962341"/>
                  </a:lnTo>
                  <a:close/>
                </a:path>
                <a:path w="4329430" h="1268095">
                  <a:moveTo>
                    <a:pt x="785736" y="1221149"/>
                  </a:moveTo>
                  <a:lnTo>
                    <a:pt x="85168" y="962341"/>
                  </a:lnTo>
                  <a:lnTo>
                    <a:pt x="91507" y="951144"/>
                  </a:lnTo>
                  <a:lnTo>
                    <a:pt x="794459" y="1210833"/>
                  </a:lnTo>
                  <a:lnTo>
                    <a:pt x="785736" y="1221149"/>
                  </a:lnTo>
                  <a:close/>
                </a:path>
                <a:path w="4329430" h="1268095">
                  <a:moveTo>
                    <a:pt x="795160" y="1224631"/>
                  </a:moveTo>
                  <a:lnTo>
                    <a:pt x="794870" y="1210985"/>
                  </a:lnTo>
                  <a:lnTo>
                    <a:pt x="800836" y="1213189"/>
                  </a:lnTo>
                  <a:lnTo>
                    <a:pt x="795160" y="1224631"/>
                  </a:lnTo>
                  <a:close/>
                </a:path>
                <a:path w="4329430" h="1268095">
                  <a:moveTo>
                    <a:pt x="58682" y="966095"/>
                  </a:moveTo>
                  <a:lnTo>
                    <a:pt x="50036" y="962901"/>
                  </a:lnTo>
                  <a:lnTo>
                    <a:pt x="54231" y="950912"/>
                  </a:lnTo>
                  <a:lnTo>
                    <a:pt x="66172" y="955323"/>
                  </a:lnTo>
                  <a:lnTo>
                    <a:pt x="58682" y="966095"/>
                  </a:lnTo>
                  <a:close/>
                </a:path>
                <a:path w="4329430" h="1268095">
                  <a:moveTo>
                    <a:pt x="761981" y="1225913"/>
                  </a:moveTo>
                  <a:lnTo>
                    <a:pt x="75087" y="972155"/>
                  </a:lnTo>
                  <a:lnTo>
                    <a:pt x="79736" y="960334"/>
                  </a:lnTo>
                  <a:lnTo>
                    <a:pt x="771527" y="1215900"/>
                  </a:lnTo>
                  <a:lnTo>
                    <a:pt x="761981" y="1225913"/>
                  </a:lnTo>
                  <a:close/>
                </a:path>
                <a:path w="4329430" h="1268095">
                  <a:moveTo>
                    <a:pt x="50000" y="976427"/>
                  </a:moveTo>
                  <a:lnTo>
                    <a:pt x="36329" y="971376"/>
                  </a:lnTo>
                  <a:lnTo>
                    <a:pt x="42130" y="959980"/>
                  </a:lnTo>
                  <a:lnTo>
                    <a:pt x="56418" y="965259"/>
                  </a:lnTo>
                  <a:lnTo>
                    <a:pt x="50000" y="976427"/>
                  </a:lnTo>
                  <a:close/>
                </a:path>
                <a:path w="4329430" h="1268095">
                  <a:moveTo>
                    <a:pt x="728509" y="1227086"/>
                  </a:moveTo>
                  <a:lnTo>
                    <a:pt x="63100" y="981266"/>
                  </a:lnTo>
                  <a:lnTo>
                    <a:pt x="71217" y="970726"/>
                  </a:lnTo>
                  <a:lnTo>
                    <a:pt x="739751" y="1217700"/>
                  </a:lnTo>
                  <a:lnTo>
                    <a:pt x="728509" y="1227086"/>
                  </a:lnTo>
                  <a:close/>
                </a:path>
                <a:path w="4329430" h="1268095">
                  <a:moveTo>
                    <a:pt x="737816" y="1230524"/>
                  </a:moveTo>
                  <a:lnTo>
                    <a:pt x="734864" y="1229434"/>
                  </a:lnTo>
                  <a:lnTo>
                    <a:pt x="739822" y="1217726"/>
                  </a:lnTo>
                  <a:lnTo>
                    <a:pt x="748933" y="1221092"/>
                  </a:lnTo>
                  <a:lnTo>
                    <a:pt x="737816" y="1230524"/>
                  </a:lnTo>
                  <a:close/>
                </a:path>
                <a:path w="4329430" h="1268095">
                  <a:moveTo>
                    <a:pt x="36046" y="984811"/>
                  </a:moveTo>
                  <a:lnTo>
                    <a:pt x="30940" y="982924"/>
                  </a:lnTo>
                  <a:lnTo>
                    <a:pt x="35918" y="971224"/>
                  </a:lnTo>
                  <a:lnTo>
                    <a:pt x="39953" y="972715"/>
                  </a:lnTo>
                  <a:lnTo>
                    <a:pt x="36046" y="984811"/>
                  </a:lnTo>
                  <a:close/>
                </a:path>
                <a:path w="4329430" h="1268095">
                  <a:moveTo>
                    <a:pt x="41317" y="986758"/>
                  </a:moveTo>
                  <a:lnTo>
                    <a:pt x="40205" y="986347"/>
                  </a:lnTo>
                  <a:lnTo>
                    <a:pt x="42753" y="973749"/>
                  </a:lnTo>
                  <a:lnTo>
                    <a:pt x="45141" y="974632"/>
                  </a:lnTo>
                  <a:lnTo>
                    <a:pt x="41317" y="986758"/>
                  </a:lnTo>
                  <a:close/>
                </a:path>
                <a:path w="4329430" h="1268095">
                  <a:moveTo>
                    <a:pt x="685654" y="1224793"/>
                  </a:moveTo>
                  <a:lnTo>
                    <a:pt x="53706" y="991335"/>
                  </a:lnTo>
                  <a:lnTo>
                    <a:pt x="60310" y="980235"/>
                  </a:lnTo>
                  <a:lnTo>
                    <a:pt x="689929" y="1212833"/>
                  </a:lnTo>
                  <a:lnTo>
                    <a:pt x="685654" y="1224793"/>
                  </a:lnTo>
                  <a:close/>
                </a:path>
                <a:path w="4329430" h="1268095">
                  <a:moveTo>
                    <a:pt x="694540" y="1228076"/>
                  </a:moveTo>
                  <a:lnTo>
                    <a:pt x="697212" y="1215524"/>
                  </a:lnTo>
                  <a:lnTo>
                    <a:pt x="703147" y="1217717"/>
                  </a:lnTo>
                  <a:lnTo>
                    <a:pt x="694540" y="1228076"/>
                  </a:lnTo>
                  <a:close/>
                </a:path>
                <a:path w="4329430" h="1268095">
                  <a:moveTo>
                    <a:pt x="711385" y="1234299"/>
                  </a:moveTo>
                  <a:lnTo>
                    <a:pt x="715248" y="1222187"/>
                  </a:lnTo>
                  <a:lnTo>
                    <a:pt x="715954" y="1222448"/>
                  </a:lnTo>
                  <a:lnTo>
                    <a:pt x="711385" y="1234299"/>
                  </a:lnTo>
                  <a:close/>
                </a:path>
                <a:path w="4329430" h="1268095">
                  <a:moveTo>
                    <a:pt x="722083" y="1238251"/>
                  </a:moveTo>
                  <a:lnTo>
                    <a:pt x="720312" y="1237597"/>
                  </a:lnTo>
                  <a:lnTo>
                    <a:pt x="726810" y="1226459"/>
                  </a:lnTo>
                  <a:lnTo>
                    <a:pt x="722083" y="1238251"/>
                  </a:lnTo>
                  <a:close/>
                </a:path>
                <a:path w="4329430" h="1268095">
                  <a:moveTo>
                    <a:pt x="32453" y="997022"/>
                  </a:moveTo>
                  <a:lnTo>
                    <a:pt x="29668" y="995993"/>
                  </a:lnTo>
                  <a:lnTo>
                    <a:pt x="30446" y="982742"/>
                  </a:lnTo>
                  <a:lnTo>
                    <a:pt x="38394" y="985678"/>
                  </a:lnTo>
                  <a:lnTo>
                    <a:pt x="32453" y="997022"/>
                  </a:lnTo>
                  <a:close/>
                </a:path>
                <a:path w="4329430" h="1268095">
                  <a:moveTo>
                    <a:pt x="655554" y="1227212"/>
                  </a:moveTo>
                  <a:lnTo>
                    <a:pt x="45943" y="1002006"/>
                  </a:lnTo>
                  <a:lnTo>
                    <a:pt x="51750" y="990612"/>
                  </a:lnTo>
                  <a:lnTo>
                    <a:pt x="664646" y="1217032"/>
                  </a:lnTo>
                  <a:lnTo>
                    <a:pt x="655554" y="1227212"/>
                  </a:lnTo>
                  <a:close/>
                </a:path>
                <a:path w="4329430" h="1268095">
                  <a:moveTo>
                    <a:pt x="668151" y="1231866"/>
                  </a:moveTo>
                  <a:lnTo>
                    <a:pt x="663418" y="1230117"/>
                  </a:lnTo>
                  <a:lnTo>
                    <a:pt x="664646" y="1217032"/>
                  </a:lnTo>
                  <a:lnTo>
                    <a:pt x="674955" y="1220841"/>
                  </a:lnTo>
                  <a:lnTo>
                    <a:pt x="668151" y="1231866"/>
                  </a:lnTo>
                  <a:close/>
                </a:path>
                <a:path w="4329430" h="1268095">
                  <a:moveTo>
                    <a:pt x="27656" y="1008789"/>
                  </a:moveTo>
                  <a:lnTo>
                    <a:pt x="19193" y="1005663"/>
                  </a:lnTo>
                  <a:lnTo>
                    <a:pt x="22766" y="993444"/>
                  </a:lnTo>
                  <a:lnTo>
                    <a:pt x="35351" y="998093"/>
                  </a:lnTo>
                  <a:lnTo>
                    <a:pt x="27656" y="1008789"/>
                  </a:lnTo>
                  <a:close/>
                </a:path>
                <a:path w="4329430" h="1268095">
                  <a:moveTo>
                    <a:pt x="616073" y="1226166"/>
                  </a:moveTo>
                  <a:lnTo>
                    <a:pt x="36289" y="1011978"/>
                  </a:lnTo>
                  <a:lnTo>
                    <a:pt x="43880" y="1001244"/>
                  </a:lnTo>
                  <a:lnTo>
                    <a:pt x="626555" y="1216499"/>
                  </a:lnTo>
                  <a:lnTo>
                    <a:pt x="625718" y="1219392"/>
                  </a:lnTo>
                  <a:lnTo>
                    <a:pt x="616073" y="1226166"/>
                  </a:lnTo>
                  <a:close/>
                </a:path>
                <a:path w="4329430" h="1268095">
                  <a:moveTo>
                    <a:pt x="625718" y="1219392"/>
                  </a:moveTo>
                  <a:lnTo>
                    <a:pt x="626555" y="1216499"/>
                  </a:lnTo>
                  <a:lnTo>
                    <a:pt x="628410" y="1217185"/>
                  </a:lnTo>
                  <a:lnTo>
                    <a:pt x="628327" y="1217560"/>
                  </a:lnTo>
                  <a:lnTo>
                    <a:pt x="625718" y="1219392"/>
                  </a:lnTo>
                  <a:close/>
                </a:path>
                <a:path w="4329430" h="1268095">
                  <a:moveTo>
                    <a:pt x="628387" y="1217518"/>
                  </a:moveTo>
                  <a:lnTo>
                    <a:pt x="628422" y="1217189"/>
                  </a:lnTo>
                  <a:lnTo>
                    <a:pt x="628706" y="1217294"/>
                  </a:lnTo>
                  <a:lnTo>
                    <a:pt x="628387" y="1217518"/>
                  </a:lnTo>
                  <a:close/>
                </a:path>
                <a:path w="4329430" h="1268095">
                  <a:moveTo>
                    <a:pt x="628385" y="1230714"/>
                  </a:moveTo>
                  <a:lnTo>
                    <a:pt x="627067" y="1230227"/>
                  </a:lnTo>
                  <a:lnTo>
                    <a:pt x="628387" y="1217518"/>
                  </a:lnTo>
                  <a:lnTo>
                    <a:pt x="628706" y="1217294"/>
                  </a:lnTo>
                  <a:lnTo>
                    <a:pt x="634188" y="1219319"/>
                  </a:lnTo>
                  <a:lnTo>
                    <a:pt x="628385" y="1230714"/>
                  </a:lnTo>
                  <a:close/>
                </a:path>
                <a:path w="4329430" h="1268095">
                  <a:moveTo>
                    <a:pt x="641276" y="1235477"/>
                  </a:moveTo>
                  <a:lnTo>
                    <a:pt x="633697" y="1232677"/>
                  </a:lnTo>
                  <a:lnTo>
                    <a:pt x="638341" y="1220853"/>
                  </a:lnTo>
                  <a:lnTo>
                    <a:pt x="646499" y="1223867"/>
                  </a:lnTo>
                  <a:lnTo>
                    <a:pt x="641276" y="1235477"/>
                  </a:lnTo>
                  <a:close/>
                </a:path>
                <a:path w="4329430" h="1268095">
                  <a:moveTo>
                    <a:pt x="625653" y="1229705"/>
                  </a:moveTo>
                  <a:lnTo>
                    <a:pt x="623018" y="1228732"/>
                  </a:lnTo>
                  <a:lnTo>
                    <a:pt x="625718" y="1219392"/>
                  </a:lnTo>
                  <a:lnTo>
                    <a:pt x="628327" y="1217560"/>
                  </a:lnTo>
                  <a:lnTo>
                    <a:pt x="625653" y="1229705"/>
                  </a:lnTo>
                  <a:close/>
                </a:path>
                <a:path w="4329430" h="1268095">
                  <a:moveTo>
                    <a:pt x="16436" y="1018183"/>
                  </a:moveTo>
                  <a:lnTo>
                    <a:pt x="14501" y="1017468"/>
                  </a:lnTo>
                  <a:lnTo>
                    <a:pt x="21784" y="1006620"/>
                  </a:lnTo>
                  <a:lnTo>
                    <a:pt x="16436" y="1018183"/>
                  </a:lnTo>
                  <a:close/>
                </a:path>
                <a:path w="4329430" h="1268095">
                  <a:moveTo>
                    <a:pt x="599402" y="1233546"/>
                  </a:moveTo>
                  <a:lnTo>
                    <a:pt x="27347" y="1022214"/>
                  </a:lnTo>
                  <a:lnTo>
                    <a:pt x="30843" y="1009966"/>
                  </a:lnTo>
                  <a:lnTo>
                    <a:pt x="602401" y="1221115"/>
                  </a:lnTo>
                  <a:lnTo>
                    <a:pt x="601791" y="1228382"/>
                  </a:lnTo>
                  <a:lnTo>
                    <a:pt x="599402" y="1233546"/>
                  </a:lnTo>
                  <a:close/>
                </a:path>
                <a:path w="4329430" h="1268095">
                  <a:moveTo>
                    <a:pt x="601791" y="1228382"/>
                  </a:moveTo>
                  <a:lnTo>
                    <a:pt x="602401" y="1221115"/>
                  </a:lnTo>
                  <a:lnTo>
                    <a:pt x="604752" y="1221984"/>
                  </a:lnTo>
                  <a:lnTo>
                    <a:pt x="601791" y="1228382"/>
                  </a:lnTo>
                  <a:close/>
                </a:path>
                <a:path w="4329430" h="1268095">
                  <a:moveTo>
                    <a:pt x="601299" y="1234247"/>
                  </a:moveTo>
                  <a:lnTo>
                    <a:pt x="601791" y="1228382"/>
                  </a:lnTo>
                  <a:lnTo>
                    <a:pt x="604752" y="1221984"/>
                  </a:lnTo>
                  <a:lnTo>
                    <a:pt x="610560" y="1224129"/>
                  </a:lnTo>
                  <a:lnTo>
                    <a:pt x="601299" y="1234247"/>
                  </a:lnTo>
                  <a:close/>
                </a:path>
                <a:path w="4329430" h="1268095">
                  <a:moveTo>
                    <a:pt x="19405" y="1032819"/>
                  </a:moveTo>
                  <a:lnTo>
                    <a:pt x="9522" y="1029168"/>
                  </a:lnTo>
                  <a:lnTo>
                    <a:pt x="13923" y="1017255"/>
                  </a:lnTo>
                  <a:lnTo>
                    <a:pt x="22983" y="1020601"/>
                  </a:lnTo>
                  <a:lnTo>
                    <a:pt x="19405" y="1032819"/>
                  </a:lnTo>
                  <a:close/>
                </a:path>
                <a:path w="4329430" h="1268095">
                  <a:moveTo>
                    <a:pt x="577461" y="1238979"/>
                  </a:moveTo>
                  <a:lnTo>
                    <a:pt x="22494" y="1033960"/>
                  </a:lnTo>
                  <a:lnTo>
                    <a:pt x="29941" y="1023172"/>
                  </a:lnTo>
                  <a:lnTo>
                    <a:pt x="583053" y="1227506"/>
                  </a:lnTo>
                  <a:lnTo>
                    <a:pt x="577461" y="1238979"/>
                  </a:lnTo>
                  <a:close/>
                </a:path>
                <a:path w="4329430" h="1268095">
                  <a:moveTo>
                    <a:pt x="598711" y="1246830"/>
                  </a:moveTo>
                  <a:lnTo>
                    <a:pt x="591417" y="1244135"/>
                  </a:lnTo>
                  <a:lnTo>
                    <a:pt x="594912" y="1231887"/>
                  </a:lnTo>
                  <a:lnTo>
                    <a:pt x="596851" y="1232604"/>
                  </a:lnTo>
                  <a:lnTo>
                    <a:pt x="598711" y="1246830"/>
                  </a:lnTo>
                  <a:close/>
                </a:path>
                <a:path w="4329430" h="1268095">
                  <a:moveTo>
                    <a:pt x="529578" y="1234829"/>
                  </a:moveTo>
                  <a:lnTo>
                    <a:pt x="16199" y="1045173"/>
                  </a:lnTo>
                  <a:lnTo>
                    <a:pt x="19076" y="1032697"/>
                  </a:lnTo>
                  <a:lnTo>
                    <a:pt x="542296" y="1225989"/>
                  </a:lnTo>
                  <a:lnTo>
                    <a:pt x="529578" y="1234829"/>
                  </a:lnTo>
                  <a:close/>
                </a:path>
                <a:path w="4329430" h="1268095">
                  <a:moveTo>
                    <a:pt x="498951" y="1237054"/>
                  </a:moveTo>
                  <a:lnTo>
                    <a:pt x="14927" y="1058242"/>
                  </a:lnTo>
                  <a:lnTo>
                    <a:pt x="17722" y="1045736"/>
                  </a:lnTo>
                  <a:lnTo>
                    <a:pt x="509192" y="1227298"/>
                  </a:lnTo>
                  <a:lnTo>
                    <a:pt x="498951" y="1237054"/>
                  </a:lnTo>
                  <a:close/>
                </a:path>
                <a:path w="4329430" h="1268095">
                  <a:moveTo>
                    <a:pt x="513856" y="1242560"/>
                  </a:moveTo>
                  <a:lnTo>
                    <a:pt x="509534" y="1240963"/>
                  </a:lnTo>
                  <a:lnTo>
                    <a:pt x="512280" y="1228439"/>
                  </a:lnTo>
                  <a:lnTo>
                    <a:pt x="517509" y="1230370"/>
                  </a:lnTo>
                  <a:lnTo>
                    <a:pt x="513856" y="1242560"/>
                  </a:lnTo>
                  <a:close/>
                </a:path>
                <a:path w="4329430" h="1268095">
                  <a:moveTo>
                    <a:pt x="538099" y="1251516"/>
                  </a:moveTo>
                  <a:lnTo>
                    <a:pt x="543027" y="1239798"/>
                  </a:lnTo>
                  <a:lnTo>
                    <a:pt x="546074" y="1240923"/>
                  </a:lnTo>
                  <a:lnTo>
                    <a:pt x="538099" y="1251516"/>
                  </a:lnTo>
                  <a:close/>
                </a:path>
                <a:path w="4329430" h="1268095">
                  <a:moveTo>
                    <a:pt x="468156" y="1239216"/>
                  </a:moveTo>
                  <a:lnTo>
                    <a:pt x="13655" y="1071311"/>
                  </a:lnTo>
                  <a:lnTo>
                    <a:pt x="16079" y="1058668"/>
                  </a:lnTo>
                  <a:lnTo>
                    <a:pt x="473294" y="1227575"/>
                  </a:lnTo>
                  <a:lnTo>
                    <a:pt x="468156" y="1239216"/>
                  </a:lnTo>
                  <a:close/>
                </a:path>
                <a:path w="4329430" h="1268095">
                  <a:moveTo>
                    <a:pt x="476841" y="1242425"/>
                  </a:moveTo>
                  <a:lnTo>
                    <a:pt x="474491" y="1241556"/>
                  </a:lnTo>
                  <a:lnTo>
                    <a:pt x="477163" y="1229005"/>
                  </a:lnTo>
                  <a:lnTo>
                    <a:pt x="480663" y="1230297"/>
                  </a:lnTo>
                  <a:lnTo>
                    <a:pt x="476841" y="1242425"/>
                  </a:lnTo>
                  <a:close/>
                </a:path>
                <a:path w="4329430" h="1268095">
                  <a:moveTo>
                    <a:pt x="483514" y="1244890"/>
                  </a:moveTo>
                  <a:lnTo>
                    <a:pt x="477990" y="1242849"/>
                  </a:lnTo>
                  <a:lnTo>
                    <a:pt x="480663" y="1230297"/>
                  </a:lnTo>
                  <a:lnTo>
                    <a:pt x="486386" y="1232412"/>
                  </a:lnTo>
                  <a:lnTo>
                    <a:pt x="486293" y="1233368"/>
                  </a:lnTo>
                  <a:lnTo>
                    <a:pt x="483514" y="1244890"/>
                  </a:lnTo>
                  <a:close/>
                </a:path>
                <a:path w="4329430" h="1268095">
                  <a:moveTo>
                    <a:pt x="485116" y="1245482"/>
                  </a:moveTo>
                  <a:lnTo>
                    <a:pt x="486293" y="1233368"/>
                  </a:lnTo>
                  <a:lnTo>
                    <a:pt x="486513" y="1232459"/>
                  </a:lnTo>
                  <a:lnTo>
                    <a:pt x="485116" y="1245482"/>
                  </a:lnTo>
                  <a:close/>
                </a:path>
                <a:path w="4329430" h="1268095">
                  <a:moveTo>
                    <a:pt x="433945" y="1240116"/>
                  </a:moveTo>
                  <a:lnTo>
                    <a:pt x="17572" y="1086297"/>
                  </a:lnTo>
                  <a:lnTo>
                    <a:pt x="16455" y="1072346"/>
                  </a:lnTo>
                  <a:lnTo>
                    <a:pt x="439168" y="1228507"/>
                  </a:lnTo>
                  <a:lnTo>
                    <a:pt x="433945" y="1240116"/>
                  </a:lnTo>
                  <a:close/>
                </a:path>
                <a:path w="4329430" h="1268095">
                  <a:moveTo>
                    <a:pt x="11071" y="1097434"/>
                  </a:moveTo>
                  <a:lnTo>
                    <a:pt x="15265" y="1085445"/>
                  </a:lnTo>
                  <a:lnTo>
                    <a:pt x="22801" y="1088229"/>
                  </a:lnTo>
                  <a:lnTo>
                    <a:pt x="11071" y="1097434"/>
                  </a:lnTo>
                  <a:close/>
                </a:path>
                <a:path w="4329430" h="1268095">
                  <a:moveTo>
                    <a:pt x="422750" y="1249520"/>
                  </a:moveTo>
                  <a:lnTo>
                    <a:pt x="16218" y="1099336"/>
                  </a:lnTo>
                  <a:lnTo>
                    <a:pt x="22801" y="1088229"/>
                  </a:lnTo>
                  <a:lnTo>
                    <a:pt x="425543" y="1237013"/>
                  </a:lnTo>
                  <a:lnTo>
                    <a:pt x="422750" y="1249520"/>
                  </a:lnTo>
                  <a:close/>
                </a:path>
                <a:path w="4329430" h="1268095">
                  <a:moveTo>
                    <a:pt x="6217" y="1109180"/>
                  </a:moveTo>
                  <a:lnTo>
                    <a:pt x="0" y="1106883"/>
                  </a:lnTo>
                  <a:lnTo>
                    <a:pt x="3083" y="1094483"/>
                  </a:lnTo>
                  <a:lnTo>
                    <a:pt x="9382" y="1096811"/>
                  </a:lnTo>
                  <a:lnTo>
                    <a:pt x="6217" y="1109180"/>
                  </a:lnTo>
                  <a:close/>
                </a:path>
                <a:path w="4329430" h="1268095">
                  <a:moveTo>
                    <a:pt x="11122" y="1107291"/>
                  </a:moveTo>
                  <a:lnTo>
                    <a:pt x="9382" y="1096811"/>
                  </a:lnTo>
                  <a:lnTo>
                    <a:pt x="13871" y="1098469"/>
                  </a:lnTo>
                  <a:lnTo>
                    <a:pt x="11122" y="1107291"/>
                  </a:lnTo>
                  <a:close/>
                </a:path>
                <a:path w="4329430" h="1268095">
                  <a:moveTo>
                    <a:pt x="370709" y="1243833"/>
                  </a:moveTo>
                  <a:lnTo>
                    <a:pt x="17026" y="1113173"/>
                  </a:lnTo>
                  <a:lnTo>
                    <a:pt x="19018" y="1100370"/>
                  </a:lnTo>
                  <a:lnTo>
                    <a:pt x="380254" y="1233820"/>
                  </a:lnTo>
                  <a:lnTo>
                    <a:pt x="370709" y="1243833"/>
                  </a:lnTo>
                  <a:close/>
                </a:path>
                <a:path w="4329430" h="1268095">
                  <a:moveTo>
                    <a:pt x="381208" y="1247712"/>
                  </a:moveTo>
                  <a:lnTo>
                    <a:pt x="377750" y="1246435"/>
                  </a:lnTo>
                  <a:lnTo>
                    <a:pt x="380254" y="1233820"/>
                  </a:lnTo>
                  <a:lnTo>
                    <a:pt x="384860" y="1235522"/>
                  </a:lnTo>
                  <a:lnTo>
                    <a:pt x="381208" y="1247712"/>
                  </a:lnTo>
                  <a:close/>
                </a:path>
                <a:path w="4329430" h="1268095">
                  <a:moveTo>
                    <a:pt x="390589" y="1251178"/>
                  </a:moveTo>
                  <a:lnTo>
                    <a:pt x="384254" y="1248837"/>
                  </a:lnTo>
                  <a:lnTo>
                    <a:pt x="387295" y="1236422"/>
                  </a:lnTo>
                  <a:lnTo>
                    <a:pt x="393833" y="1238837"/>
                  </a:lnTo>
                  <a:lnTo>
                    <a:pt x="390589" y="1251178"/>
                  </a:lnTo>
                  <a:close/>
                </a:path>
                <a:path w="4329430" h="1268095">
                  <a:moveTo>
                    <a:pt x="402364" y="1255527"/>
                  </a:moveTo>
                  <a:lnTo>
                    <a:pt x="400066" y="1254678"/>
                  </a:lnTo>
                  <a:lnTo>
                    <a:pt x="404583" y="1242808"/>
                  </a:lnTo>
                  <a:lnTo>
                    <a:pt x="410529" y="1245005"/>
                  </a:lnTo>
                  <a:lnTo>
                    <a:pt x="402364" y="1255527"/>
                  </a:lnTo>
                  <a:close/>
                </a:path>
                <a:path w="4329430" h="1268095">
                  <a:moveTo>
                    <a:pt x="11776" y="1111234"/>
                  </a:moveTo>
                  <a:lnTo>
                    <a:pt x="10087" y="1110610"/>
                  </a:lnTo>
                  <a:lnTo>
                    <a:pt x="11122" y="1107291"/>
                  </a:lnTo>
                  <a:lnTo>
                    <a:pt x="11776" y="1111234"/>
                  </a:lnTo>
                  <a:close/>
                </a:path>
                <a:path w="4329430" h="1268095">
                  <a:moveTo>
                    <a:pt x="352750" y="1250738"/>
                  </a:moveTo>
                  <a:lnTo>
                    <a:pt x="17210" y="1126780"/>
                  </a:lnTo>
                  <a:lnTo>
                    <a:pt x="20392" y="1114417"/>
                  </a:lnTo>
                  <a:lnTo>
                    <a:pt x="356040" y="1238414"/>
                  </a:lnTo>
                  <a:lnTo>
                    <a:pt x="352750" y="1250738"/>
                  </a:lnTo>
                  <a:close/>
                </a:path>
                <a:path w="4329430" h="1268095">
                  <a:moveTo>
                    <a:pt x="379684" y="1260688"/>
                  </a:moveTo>
                  <a:lnTo>
                    <a:pt x="377376" y="1259835"/>
                  </a:lnTo>
                  <a:lnTo>
                    <a:pt x="382030" y="1248016"/>
                  </a:lnTo>
                  <a:lnTo>
                    <a:pt x="387385" y="1249994"/>
                  </a:lnTo>
                  <a:lnTo>
                    <a:pt x="379684" y="1260688"/>
                  </a:lnTo>
                  <a:close/>
                </a:path>
                <a:path w="4329430" h="1268095">
                  <a:moveTo>
                    <a:pt x="315268" y="1250430"/>
                  </a:moveTo>
                  <a:lnTo>
                    <a:pt x="14003" y="1139134"/>
                  </a:lnTo>
                  <a:lnTo>
                    <a:pt x="16511" y="1126522"/>
                  </a:lnTo>
                  <a:lnTo>
                    <a:pt x="320475" y="1238815"/>
                  </a:lnTo>
                  <a:lnTo>
                    <a:pt x="315268" y="1250430"/>
                  </a:lnTo>
                  <a:close/>
                </a:path>
                <a:path w="4329430" h="1268095">
                  <a:moveTo>
                    <a:pt x="281284" y="1251414"/>
                  </a:moveTo>
                  <a:lnTo>
                    <a:pt x="29816" y="1158515"/>
                  </a:lnTo>
                  <a:lnTo>
                    <a:pt x="29526" y="1144869"/>
                  </a:lnTo>
                  <a:lnTo>
                    <a:pt x="295035" y="1242955"/>
                  </a:lnTo>
                  <a:lnTo>
                    <a:pt x="281284" y="1251414"/>
                  </a:lnTo>
                  <a:close/>
                </a:path>
                <a:path w="4329430" h="1268095">
                  <a:moveTo>
                    <a:pt x="29327" y="1171873"/>
                  </a:moveTo>
                  <a:lnTo>
                    <a:pt x="23521" y="1169728"/>
                  </a:lnTo>
                  <a:lnTo>
                    <a:pt x="28581" y="1158059"/>
                  </a:lnTo>
                  <a:lnTo>
                    <a:pt x="33069" y="1159717"/>
                  </a:lnTo>
                  <a:lnTo>
                    <a:pt x="29327" y="1171873"/>
                  </a:lnTo>
                  <a:close/>
                </a:path>
                <a:path w="4329430" h="1268095">
                  <a:moveTo>
                    <a:pt x="243036" y="1250823"/>
                  </a:moveTo>
                  <a:lnTo>
                    <a:pt x="36475" y="1174514"/>
                  </a:lnTo>
                  <a:lnTo>
                    <a:pt x="34765" y="1160343"/>
                  </a:lnTo>
                  <a:lnTo>
                    <a:pt x="254152" y="1241391"/>
                  </a:lnTo>
                  <a:lnTo>
                    <a:pt x="243036" y="1250823"/>
                  </a:lnTo>
                  <a:close/>
                </a:path>
                <a:path w="4329430" h="1268095">
                  <a:moveTo>
                    <a:pt x="30403" y="1185810"/>
                  </a:moveTo>
                  <a:lnTo>
                    <a:pt x="22456" y="1182874"/>
                  </a:lnTo>
                  <a:lnTo>
                    <a:pt x="27803" y="1171310"/>
                  </a:lnTo>
                  <a:lnTo>
                    <a:pt x="36945" y="1174687"/>
                  </a:lnTo>
                  <a:lnTo>
                    <a:pt x="30403" y="1185810"/>
                  </a:lnTo>
                  <a:close/>
                </a:path>
                <a:path w="4329430" h="1268095">
                  <a:moveTo>
                    <a:pt x="193056" y="1245898"/>
                  </a:moveTo>
                  <a:lnTo>
                    <a:pt x="53387" y="1194300"/>
                  </a:lnTo>
                  <a:lnTo>
                    <a:pt x="49143" y="1179194"/>
                  </a:lnTo>
                  <a:lnTo>
                    <a:pt x="198068" y="1234211"/>
                  </a:lnTo>
                  <a:lnTo>
                    <a:pt x="193056" y="1245898"/>
                  </a:lnTo>
                  <a:close/>
                </a:path>
                <a:path w="4329430" h="1268095">
                  <a:moveTo>
                    <a:pt x="195406" y="1246766"/>
                  </a:moveTo>
                  <a:lnTo>
                    <a:pt x="198975" y="1234546"/>
                  </a:lnTo>
                  <a:lnTo>
                    <a:pt x="203676" y="1236282"/>
                  </a:lnTo>
                  <a:lnTo>
                    <a:pt x="195406" y="1246766"/>
                  </a:lnTo>
                  <a:close/>
                </a:path>
                <a:path w="4329430" h="1268095">
                  <a:moveTo>
                    <a:pt x="214138" y="1253686"/>
                  </a:moveTo>
                  <a:lnTo>
                    <a:pt x="207054" y="1251069"/>
                  </a:lnTo>
                  <a:lnTo>
                    <a:pt x="205858" y="1237088"/>
                  </a:lnTo>
                  <a:lnTo>
                    <a:pt x="219118" y="1241987"/>
                  </a:lnTo>
                  <a:lnTo>
                    <a:pt x="214138" y="1253686"/>
                  </a:lnTo>
                  <a:close/>
                </a:path>
                <a:path w="4329430" h="1268095">
                  <a:moveTo>
                    <a:pt x="228547" y="1259009"/>
                  </a:moveTo>
                  <a:lnTo>
                    <a:pt x="225216" y="1257779"/>
                  </a:lnTo>
                  <a:lnTo>
                    <a:pt x="222818" y="1243354"/>
                  </a:lnTo>
                  <a:lnTo>
                    <a:pt x="235995" y="1248222"/>
                  </a:lnTo>
                  <a:lnTo>
                    <a:pt x="228547" y="1259009"/>
                  </a:lnTo>
                  <a:close/>
                </a:path>
                <a:path w="4329430" h="1268095">
                  <a:moveTo>
                    <a:pt x="58580" y="1209758"/>
                  </a:moveTo>
                  <a:lnTo>
                    <a:pt x="44663" y="1204617"/>
                  </a:lnTo>
                  <a:lnTo>
                    <a:pt x="50011" y="1193053"/>
                  </a:lnTo>
                  <a:lnTo>
                    <a:pt x="54992" y="1194894"/>
                  </a:lnTo>
                  <a:lnTo>
                    <a:pt x="58580" y="1209758"/>
                  </a:lnTo>
                  <a:close/>
                </a:path>
                <a:path w="4329430" h="1268095">
                  <a:moveTo>
                    <a:pt x="187832" y="1257507"/>
                  </a:moveTo>
                  <a:lnTo>
                    <a:pt x="58580" y="1209758"/>
                  </a:lnTo>
                  <a:lnTo>
                    <a:pt x="61169" y="1197176"/>
                  </a:lnTo>
                  <a:lnTo>
                    <a:pt x="192318" y="1245625"/>
                  </a:lnTo>
                  <a:lnTo>
                    <a:pt x="187832" y="1257507"/>
                  </a:lnTo>
                  <a:close/>
                </a:path>
                <a:path w="4329430" h="1268095">
                  <a:moveTo>
                    <a:pt x="54508" y="1221793"/>
                  </a:moveTo>
                  <a:lnTo>
                    <a:pt x="57550" y="1209378"/>
                  </a:lnTo>
                  <a:lnTo>
                    <a:pt x="59650" y="1210153"/>
                  </a:lnTo>
                  <a:lnTo>
                    <a:pt x="54508" y="1221793"/>
                  </a:lnTo>
                  <a:close/>
                </a:path>
                <a:path w="4329430" h="1268095">
                  <a:moveTo>
                    <a:pt x="115242" y="1244229"/>
                  </a:moveTo>
                  <a:lnTo>
                    <a:pt x="97703" y="1237750"/>
                  </a:lnTo>
                  <a:lnTo>
                    <a:pt x="96379" y="1223722"/>
                  </a:lnTo>
                  <a:lnTo>
                    <a:pt x="127422" y="1235190"/>
                  </a:lnTo>
                  <a:lnTo>
                    <a:pt x="115242" y="1244229"/>
                  </a:lnTo>
                  <a:close/>
                </a:path>
                <a:path w="4329430" h="1268095">
                  <a:moveTo>
                    <a:pt x="173248" y="1265658"/>
                  </a:moveTo>
                  <a:lnTo>
                    <a:pt x="169706" y="1264350"/>
                  </a:lnTo>
                  <a:lnTo>
                    <a:pt x="175467" y="1252939"/>
                  </a:lnTo>
                  <a:lnTo>
                    <a:pt x="177153" y="1253562"/>
                  </a:lnTo>
                  <a:lnTo>
                    <a:pt x="173248" y="1265658"/>
                  </a:lnTo>
                  <a:close/>
                </a:path>
                <a:path w="4329430" h="1268095">
                  <a:moveTo>
                    <a:pt x="178887" y="1267742"/>
                  </a:moveTo>
                  <a:lnTo>
                    <a:pt x="180695" y="1254871"/>
                  </a:lnTo>
                  <a:lnTo>
                    <a:pt x="184110" y="1256132"/>
                  </a:lnTo>
                  <a:lnTo>
                    <a:pt x="178887" y="1267742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3155" y="0"/>
              <a:ext cx="3974885" cy="12834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66670" y="1638300"/>
              <a:ext cx="11589334" cy="7460145"/>
            </a:xfrm>
            <a:custGeom>
              <a:avLst/>
              <a:gdLst/>
              <a:ahLst/>
              <a:cxnLst/>
              <a:rect l="l" t="t" r="r" b="b"/>
              <a:pathLst>
                <a:path w="7769225" h="5005705">
                  <a:moveTo>
                    <a:pt x="1047216" y="4466869"/>
                  </a:moveTo>
                  <a:lnTo>
                    <a:pt x="1047191" y="4466133"/>
                  </a:lnTo>
                  <a:lnTo>
                    <a:pt x="981379" y="4460100"/>
                  </a:lnTo>
                  <a:lnTo>
                    <a:pt x="919403" y="4453344"/>
                  </a:lnTo>
                  <a:lnTo>
                    <a:pt x="863828" y="4445736"/>
                  </a:lnTo>
                  <a:lnTo>
                    <a:pt x="814222" y="4436884"/>
                  </a:lnTo>
                  <a:lnTo>
                    <a:pt x="770153" y="4426369"/>
                  </a:lnTo>
                  <a:lnTo>
                    <a:pt x="731202" y="4413821"/>
                  </a:lnTo>
                  <a:lnTo>
                    <a:pt x="666953" y="4380966"/>
                  </a:lnTo>
                  <a:lnTo>
                    <a:pt x="618083" y="4335145"/>
                  </a:lnTo>
                  <a:lnTo>
                    <a:pt x="581164" y="4273143"/>
                  </a:lnTo>
                  <a:lnTo>
                    <a:pt x="566140" y="4235081"/>
                  </a:lnTo>
                  <a:lnTo>
                    <a:pt x="552818" y="4191787"/>
                  </a:lnTo>
                  <a:lnTo>
                    <a:pt x="540791" y="4142841"/>
                  </a:lnTo>
                  <a:lnTo>
                    <a:pt x="529628" y="4087876"/>
                  </a:lnTo>
                  <a:lnTo>
                    <a:pt x="518896" y="4026458"/>
                  </a:lnTo>
                  <a:lnTo>
                    <a:pt x="508177" y="3958209"/>
                  </a:lnTo>
                  <a:lnTo>
                    <a:pt x="501878" y="4027005"/>
                  </a:lnTo>
                  <a:lnTo>
                    <a:pt x="495122" y="4088981"/>
                  </a:lnTo>
                  <a:lnTo>
                    <a:pt x="487514" y="4144556"/>
                  </a:lnTo>
                  <a:lnTo>
                    <a:pt x="478663" y="4194175"/>
                  </a:lnTo>
                  <a:lnTo>
                    <a:pt x="468160" y="4238231"/>
                  </a:lnTo>
                  <a:lnTo>
                    <a:pt x="455599" y="4277182"/>
                  </a:lnTo>
                  <a:lnTo>
                    <a:pt x="422757" y="4341431"/>
                  </a:lnTo>
                  <a:lnTo>
                    <a:pt x="376923" y="4390301"/>
                  </a:lnTo>
                  <a:lnTo>
                    <a:pt x="314921" y="4427220"/>
                  </a:lnTo>
                  <a:lnTo>
                    <a:pt x="276860" y="4442257"/>
                  </a:lnTo>
                  <a:lnTo>
                    <a:pt x="233565" y="4455566"/>
                  </a:lnTo>
                  <a:lnTo>
                    <a:pt x="184632" y="4467606"/>
                  </a:lnTo>
                  <a:lnTo>
                    <a:pt x="129654" y="4478769"/>
                  </a:lnTo>
                  <a:lnTo>
                    <a:pt x="68237" y="4489488"/>
                  </a:lnTo>
                  <a:lnTo>
                    <a:pt x="0" y="4500207"/>
                  </a:lnTo>
                  <a:lnTo>
                    <a:pt x="71094" y="4506734"/>
                  </a:lnTo>
                  <a:lnTo>
                    <a:pt x="132715" y="4513504"/>
                  </a:lnTo>
                  <a:lnTo>
                    <a:pt x="187972" y="4521124"/>
                  </a:lnTo>
                  <a:lnTo>
                    <a:pt x="237312" y="4530014"/>
                  </a:lnTo>
                  <a:lnTo>
                    <a:pt x="281139" y="4540542"/>
                  </a:lnTo>
                  <a:lnTo>
                    <a:pt x="319874" y="4553140"/>
                  </a:lnTo>
                  <a:lnTo>
                    <a:pt x="383794" y="4586046"/>
                  </a:lnTo>
                  <a:lnTo>
                    <a:pt x="432435" y="4631918"/>
                  </a:lnTo>
                  <a:lnTo>
                    <a:pt x="469201" y="4693907"/>
                  </a:lnTo>
                  <a:lnTo>
                    <a:pt x="484174" y="4731944"/>
                  </a:lnTo>
                  <a:lnTo>
                    <a:pt x="497459" y="4775212"/>
                  </a:lnTo>
                  <a:lnTo>
                    <a:pt x="509460" y="4824082"/>
                  </a:lnTo>
                  <a:lnTo>
                    <a:pt x="520547" y="4878743"/>
                  </a:lnTo>
                  <a:lnTo>
                    <a:pt x="531279" y="4940147"/>
                  </a:lnTo>
                  <a:lnTo>
                    <a:pt x="541528" y="5005425"/>
                  </a:lnTo>
                  <a:lnTo>
                    <a:pt x="542264" y="5005400"/>
                  </a:lnTo>
                  <a:lnTo>
                    <a:pt x="548284" y="4939741"/>
                  </a:lnTo>
                  <a:lnTo>
                    <a:pt x="555015" y="4877867"/>
                  </a:lnTo>
                  <a:lnTo>
                    <a:pt x="562648" y="4822050"/>
                  </a:lnTo>
                  <a:lnTo>
                    <a:pt x="571512" y="4772431"/>
                  </a:lnTo>
                  <a:lnTo>
                    <a:pt x="582015" y="4728375"/>
                  </a:lnTo>
                  <a:lnTo>
                    <a:pt x="594575" y="4689424"/>
                  </a:lnTo>
                  <a:lnTo>
                    <a:pt x="627418" y="4625175"/>
                  </a:lnTo>
                  <a:lnTo>
                    <a:pt x="673252" y="4576305"/>
                  </a:lnTo>
                  <a:lnTo>
                    <a:pt x="735241" y="4539386"/>
                  </a:lnTo>
                  <a:lnTo>
                    <a:pt x="773303" y="4524349"/>
                  </a:lnTo>
                  <a:lnTo>
                    <a:pt x="816610" y="4511040"/>
                  </a:lnTo>
                  <a:lnTo>
                    <a:pt x="865543" y="4499000"/>
                  </a:lnTo>
                  <a:lnTo>
                    <a:pt x="920521" y="4487837"/>
                  </a:lnTo>
                  <a:lnTo>
                    <a:pt x="981925" y="4477118"/>
                  </a:lnTo>
                  <a:lnTo>
                    <a:pt x="1047216" y="4466869"/>
                  </a:lnTo>
                  <a:close/>
                </a:path>
                <a:path w="7769225" h="5005705">
                  <a:moveTo>
                    <a:pt x="7768704" y="563918"/>
                  </a:moveTo>
                  <a:lnTo>
                    <a:pt x="7703972" y="550722"/>
                  </a:lnTo>
                  <a:lnTo>
                    <a:pt x="7643114" y="537210"/>
                  </a:lnTo>
                  <a:lnTo>
                    <a:pt x="7588707" y="523557"/>
                  </a:lnTo>
                  <a:lnTo>
                    <a:pt x="7540358" y="509320"/>
                  </a:lnTo>
                  <a:lnTo>
                    <a:pt x="7497712" y="494042"/>
                  </a:lnTo>
                  <a:lnTo>
                    <a:pt x="7460374" y="477304"/>
                  </a:lnTo>
                  <a:lnTo>
                    <a:pt x="7400112" y="437603"/>
                  </a:lnTo>
                  <a:lnTo>
                    <a:pt x="7356551" y="386702"/>
                  </a:lnTo>
                  <a:lnTo>
                    <a:pt x="7326655" y="321030"/>
                  </a:lnTo>
                  <a:lnTo>
                    <a:pt x="7315886" y="281559"/>
                  </a:lnTo>
                  <a:lnTo>
                    <a:pt x="7307389" y="237058"/>
                  </a:lnTo>
                  <a:lnTo>
                    <a:pt x="7300798" y="187096"/>
                  </a:lnTo>
                  <a:lnTo>
                    <a:pt x="7295718" y="131229"/>
                  </a:lnTo>
                  <a:lnTo>
                    <a:pt x="7291794" y="69011"/>
                  </a:lnTo>
                  <a:lnTo>
                    <a:pt x="7288619" y="0"/>
                  </a:lnTo>
                  <a:lnTo>
                    <a:pt x="7274814" y="67691"/>
                  </a:lnTo>
                  <a:lnTo>
                    <a:pt x="7261314" y="128549"/>
                  </a:lnTo>
                  <a:lnTo>
                    <a:pt x="7247661" y="182956"/>
                  </a:lnTo>
                  <a:lnTo>
                    <a:pt x="7233425" y="231305"/>
                  </a:lnTo>
                  <a:lnTo>
                    <a:pt x="7218146" y="273951"/>
                  </a:lnTo>
                  <a:lnTo>
                    <a:pt x="7201408" y="311289"/>
                  </a:lnTo>
                  <a:lnTo>
                    <a:pt x="7161708" y="371551"/>
                  </a:lnTo>
                  <a:lnTo>
                    <a:pt x="7110806" y="415112"/>
                  </a:lnTo>
                  <a:lnTo>
                    <a:pt x="7045134" y="445008"/>
                  </a:lnTo>
                  <a:lnTo>
                    <a:pt x="7005650" y="455777"/>
                  </a:lnTo>
                  <a:lnTo>
                    <a:pt x="6961149" y="464273"/>
                  </a:lnTo>
                  <a:lnTo>
                    <a:pt x="6911200" y="470865"/>
                  </a:lnTo>
                  <a:lnTo>
                    <a:pt x="6855320" y="475932"/>
                  </a:lnTo>
                  <a:lnTo>
                    <a:pt x="6793103" y="479869"/>
                  </a:lnTo>
                  <a:lnTo>
                    <a:pt x="6724104" y="483044"/>
                  </a:lnTo>
                  <a:lnTo>
                    <a:pt x="6794055" y="497332"/>
                  </a:lnTo>
                  <a:lnTo>
                    <a:pt x="6854558" y="510806"/>
                  </a:lnTo>
                  <a:lnTo>
                    <a:pt x="6908660" y="524433"/>
                  </a:lnTo>
                  <a:lnTo>
                    <a:pt x="6956717" y="538670"/>
                  </a:lnTo>
                  <a:lnTo>
                    <a:pt x="6999122" y="553948"/>
                  </a:lnTo>
                  <a:lnTo>
                    <a:pt x="7036257" y="570699"/>
                  </a:lnTo>
                  <a:lnTo>
                    <a:pt x="7096176" y="610425"/>
                  </a:lnTo>
                  <a:lnTo>
                    <a:pt x="7139508" y="661339"/>
                  </a:lnTo>
                  <a:lnTo>
                    <a:pt x="7169251" y="726998"/>
                  </a:lnTo>
                  <a:lnTo>
                    <a:pt x="7179970" y="766445"/>
                  </a:lnTo>
                  <a:lnTo>
                    <a:pt x="7188428" y="810907"/>
                  </a:lnTo>
                  <a:lnTo>
                    <a:pt x="7194994" y="860806"/>
                  </a:lnTo>
                  <a:lnTo>
                    <a:pt x="7200036" y="916330"/>
                  </a:lnTo>
                  <a:lnTo>
                    <a:pt x="7203973" y="978547"/>
                  </a:lnTo>
                  <a:lnTo>
                    <a:pt x="7207009" y="1044562"/>
                  </a:lnTo>
                  <a:lnTo>
                    <a:pt x="7207745" y="1044625"/>
                  </a:lnTo>
                  <a:lnTo>
                    <a:pt x="7220915" y="980008"/>
                  </a:lnTo>
                  <a:lnTo>
                    <a:pt x="7234402" y="919251"/>
                  </a:lnTo>
                  <a:lnTo>
                    <a:pt x="7248106" y="864603"/>
                  </a:lnTo>
                  <a:lnTo>
                    <a:pt x="7262342" y="816254"/>
                  </a:lnTo>
                  <a:lnTo>
                    <a:pt x="7277608" y="773607"/>
                  </a:lnTo>
                  <a:lnTo>
                    <a:pt x="7294359" y="736269"/>
                  </a:lnTo>
                  <a:lnTo>
                    <a:pt x="7334047" y="676008"/>
                  </a:lnTo>
                  <a:lnTo>
                    <a:pt x="7384961" y="632447"/>
                  </a:lnTo>
                  <a:lnTo>
                    <a:pt x="7450633" y="602551"/>
                  </a:lnTo>
                  <a:lnTo>
                    <a:pt x="7490104" y="591781"/>
                  </a:lnTo>
                  <a:lnTo>
                    <a:pt x="7534605" y="583285"/>
                  </a:lnTo>
                  <a:lnTo>
                    <a:pt x="7584567" y="576694"/>
                  </a:lnTo>
                  <a:lnTo>
                    <a:pt x="7640434" y="571627"/>
                  </a:lnTo>
                  <a:lnTo>
                    <a:pt x="7702651" y="567690"/>
                  </a:lnTo>
                  <a:lnTo>
                    <a:pt x="7768641" y="564654"/>
                  </a:lnTo>
                  <a:lnTo>
                    <a:pt x="776870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8950" y="2637024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90957" y="198802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52144" y="821981"/>
            <a:ext cx="8785876" cy="97007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0"/>
              </a:spcBef>
            </a:pPr>
            <a:r>
              <a:rPr lang="en-IN" sz="2800" b="1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rPr>
              <a:t>Question 1: </a:t>
            </a:r>
          </a:p>
          <a:p>
            <a:pPr marL="12700" marR="5080">
              <a:lnSpc>
                <a:spcPct val="115300"/>
              </a:lnSpc>
              <a:spcBef>
                <a:spcPts val="90"/>
              </a:spcBef>
            </a:pPr>
            <a:r>
              <a:rPr lang="en-US" sz="2800" b="1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rPr>
              <a:t>Retrieve the total number of orders placed.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Trebuchet M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09BB448-F54A-767E-F5F2-8413DD895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08" y="3780915"/>
            <a:ext cx="7789538" cy="4653370"/>
          </a:xfrm>
          <a:prstGeom prst="rect">
            <a:avLst/>
          </a:prstGeom>
        </p:spPr>
      </p:pic>
      <p:grpSp>
        <p:nvGrpSpPr>
          <p:cNvPr id="44" name="object 22"/>
          <p:cNvGrpSpPr/>
          <p:nvPr/>
        </p:nvGrpSpPr>
        <p:grpSpPr>
          <a:xfrm>
            <a:off x="589716" y="6409789"/>
            <a:ext cx="4262755" cy="3132455"/>
            <a:chOff x="10196876" y="256219"/>
            <a:chExt cx="4262755" cy="3132455"/>
          </a:xfrm>
        </p:grpSpPr>
        <p:sp>
          <p:nvSpPr>
            <p:cNvPr id="45" name="object 23"/>
            <p:cNvSpPr/>
            <p:nvPr/>
          </p:nvSpPr>
          <p:spPr>
            <a:xfrm>
              <a:off x="13912653" y="1713706"/>
              <a:ext cx="489584" cy="286385"/>
            </a:xfrm>
            <a:custGeom>
              <a:avLst/>
              <a:gdLst/>
              <a:ahLst/>
              <a:cxnLst/>
              <a:rect l="l" t="t" r="r" b="b"/>
              <a:pathLst>
                <a:path w="489584" h="286385">
                  <a:moveTo>
                    <a:pt x="0" y="286030"/>
                  </a:moveTo>
                  <a:lnTo>
                    <a:pt x="0" y="0"/>
                  </a:lnTo>
                  <a:lnTo>
                    <a:pt x="489537" y="0"/>
                  </a:lnTo>
                  <a:lnTo>
                    <a:pt x="489537" y="22907"/>
                  </a:lnTo>
                  <a:lnTo>
                    <a:pt x="34399" y="22907"/>
                  </a:lnTo>
                  <a:lnTo>
                    <a:pt x="22949" y="250395"/>
                  </a:lnTo>
                  <a:lnTo>
                    <a:pt x="74070" y="250395"/>
                  </a:lnTo>
                  <a:lnTo>
                    <a:pt x="0" y="286030"/>
                  </a:lnTo>
                  <a:close/>
                </a:path>
                <a:path w="489584" h="286385">
                  <a:moveTo>
                    <a:pt x="74070" y="250395"/>
                  </a:moveTo>
                  <a:lnTo>
                    <a:pt x="22949" y="250395"/>
                  </a:lnTo>
                  <a:lnTo>
                    <a:pt x="82995" y="222119"/>
                  </a:lnTo>
                  <a:lnTo>
                    <a:pt x="140337" y="194053"/>
                  </a:lnTo>
                  <a:lnTo>
                    <a:pt x="194571" y="166579"/>
                  </a:lnTo>
                  <a:lnTo>
                    <a:pt x="245292" y="140079"/>
                  </a:lnTo>
                  <a:lnTo>
                    <a:pt x="292094" y="114934"/>
                  </a:lnTo>
                  <a:lnTo>
                    <a:pt x="334572" y="91526"/>
                  </a:lnTo>
                  <a:lnTo>
                    <a:pt x="372321" y="70238"/>
                  </a:lnTo>
                  <a:lnTo>
                    <a:pt x="432012" y="35546"/>
                  </a:lnTo>
                  <a:lnTo>
                    <a:pt x="453142" y="22907"/>
                  </a:lnTo>
                  <a:lnTo>
                    <a:pt x="489537" y="22907"/>
                  </a:lnTo>
                  <a:lnTo>
                    <a:pt x="489537" y="27502"/>
                  </a:lnTo>
                  <a:lnTo>
                    <a:pt x="451982" y="50364"/>
                  </a:lnTo>
                  <a:lnTo>
                    <a:pt x="348596" y="110010"/>
                  </a:lnTo>
                  <a:lnTo>
                    <a:pt x="193296" y="193035"/>
                  </a:lnTo>
                  <a:lnTo>
                    <a:pt x="74070" y="250395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/>
            <p:cNvSpPr/>
            <p:nvPr/>
          </p:nvSpPr>
          <p:spPr>
            <a:xfrm>
              <a:off x="13912653" y="1713706"/>
              <a:ext cx="547370" cy="27940"/>
            </a:xfrm>
            <a:custGeom>
              <a:avLst/>
              <a:gdLst/>
              <a:ahLst/>
              <a:cxnLst/>
              <a:rect l="l" t="t" r="r" b="b"/>
              <a:pathLst>
                <a:path w="547369" h="27939">
                  <a:moveTo>
                    <a:pt x="546784" y="27502"/>
                  </a:moveTo>
                  <a:lnTo>
                    <a:pt x="0" y="27502"/>
                  </a:lnTo>
                  <a:lnTo>
                    <a:pt x="0" y="0"/>
                  </a:lnTo>
                  <a:lnTo>
                    <a:pt x="546784" y="0"/>
                  </a:lnTo>
                  <a:lnTo>
                    <a:pt x="546784" y="27502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/>
            <p:cNvSpPr/>
            <p:nvPr/>
          </p:nvSpPr>
          <p:spPr>
            <a:xfrm>
              <a:off x="11591456" y="256292"/>
              <a:ext cx="2075814" cy="935355"/>
            </a:xfrm>
            <a:custGeom>
              <a:avLst/>
              <a:gdLst/>
              <a:ahLst/>
              <a:cxnLst/>
              <a:rect l="l" t="t" r="r" b="b"/>
              <a:pathLst>
                <a:path w="2075815" h="935355">
                  <a:moveTo>
                    <a:pt x="2075533" y="934875"/>
                  </a:moveTo>
                  <a:lnTo>
                    <a:pt x="0" y="934875"/>
                  </a:lnTo>
                  <a:lnTo>
                    <a:pt x="3639" y="898894"/>
                  </a:lnTo>
                  <a:lnTo>
                    <a:pt x="24298" y="798283"/>
                  </a:lnTo>
                  <a:lnTo>
                    <a:pt x="76582" y="644041"/>
                  </a:lnTo>
                  <a:lnTo>
                    <a:pt x="175100" y="447169"/>
                  </a:lnTo>
                  <a:lnTo>
                    <a:pt x="215059" y="380566"/>
                  </a:lnTo>
                  <a:lnTo>
                    <a:pt x="251237" y="323221"/>
                  </a:lnTo>
                  <a:lnTo>
                    <a:pt x="284590" y="274305"/>
                  </a:lnTo>
                  <a:lnTo>
                    <a:pt x="316071" y="232991"/>
                  </a:lnTo>
                  <a:lnTo>
                    <a:pt x="346636" y="198451"/>
                  </a:lnTo>
                  <a:lnTo>
                    <a:pt x="377240" y="169857"/>
                  </a:lnTo>
                  <a:lnTo>
                    <a:pt x="408837" y="146382"/>
                  </a:lnTo>
                  <a:lnTo>
                    <a:pt x="442383" y="127198"/>
                  </a:lnTo>
                  <a:lnTo>
                    <a:pt x="478832" y="111478"/>
                  </a:lnTo>
                  <a:lnTo>
                    <a:pt x="519139" y="98393"/>
                  </a:lnTo>
                  <a:lnTo>
                    <a:pt x="564260" y="87116"/>
                  </a:lnTo>
                  <a:lnTo>
                    <a:pt x="615148" y="76820"/>
                  </a:lnTo>
                  <a:lnTo>
                    <a:pt x="765333" y="48676"/>
                  </a:lnTo>
                  <a:lnTo>
                    <a:pt x="818839" y="39109"/>
                  </a:lnTo>
                  <a:lnTo>
                    <a:pt x="873131" y="29944"/>
                  </a:lnTo>
                  <a:lnTo>
                    <a:pt x="927648" y="21477"/>
                  </a:lnTo>
                  <a:lnTo>
                    <a:pt x="981829" y="14005"/>
                  </a:lnTo>
                  <a:lnTo>
                    <a:pt x="1035112" y="7824"/>
                  </a:lnTo>
                  <a:lnTo>
                    <a:pt x="1086936" y="3232"/>
                  </a:lnTo>
                  <a:lnTo>
                    <a:pt x="1136740" y="525"/>
                  </a:lnTo>
                  <a:lnTo>
                    <a:pt x="1183962" y="0"/>
                  </a:lnTo>
                  <a:lnTo>
                    <a:pt x="1228042" y="1952"/>
                  </a:lnTo>
                  <a:lnTo>
                    <a:pt x="1268416" y="6680"/>
                  </a:lnTo>
                  <a:lnTo>
                    <a:pt x="1361717" y="34347"/>
                  </a:lnTo>
                  <a:lnTo>
                    <a:pt x="1414917" y="59567"/>
                  </a:lnTo>
                  <a:lnTo>
                    <a:pt x="1463960" y="88054"/>
                  </a:lnTo>
                  <a:lnTo>
                    <a:pt x="1508678" y="117723"/>
                  </a:lnTo>
                  <a:lnTo>
                    <a:pt x="1548905" y="146490"/>
                  </a:lnTo>
                  <a:lnTo>
                    <a:pt x="1584475" y="172270"/>
                  </a:lnTo>
                  <a:lnTo>
                    <a:pt x="1615220" y="192979"/>
                  </a:lnTo>
                  <a:lnTo>
                    <a:pt x="1640975" y="206531"/>
                  </a:lnTo>
                  <a:lnTo>
                    <a:pt x="1682763" y="220319"/>
                  </a:lnTo>
                  <a:lnTo>
                    <a:pt x="1718494" y="230241"/>
                  </a:lnTo>
                  <a:lnTo>
                    <a:pt x="1752938" y="244810"/>
                  </a:lnTo>
                  <a:lnTo>
                    <a:pt x="1790866" y="272535"/>
                  </a:lnTo>
                  <a:lnTo>
                    <a:pt x="1822368" y="311673"/>
                  </a:lnTo>
                  <a:lnTo>
                    <a:pt x="1841748" y="354686"/>
                  </a:lnTo>
                  <a:lnTo>
                    <a:pt x="1860097" y="401314"/>
                  </a:lnTo>
                  <a:lnTo>
                    <a:pt x="1888506" y="451298"/>
                  </a:lnTo>
                  <a:lnTo>
                    <a:pt x="1914743" y="482847"/>
                  </a:lnTo>
                  <a:lnTo>
                    <a:pt x="1942591" y="511143"/>
                  </a:lnTo>
                  <a:lnTo>
                    <a:pt x="1969983" y="539819"/>
                  </a:lnTo>
                  <a:lnTo>
                    <a:pt x="1994855" y="572505"/>
                  </a:lnTo>
                  <a:lnTo>
                    <a:pt x="2015142" y="612832"/>
                  </a:lnTo>
                  <a:lnTo>
                    <a:pt x="2028780" y="664430"/>
                  </a:lnTo>
                  <a:lnTo>
                    <a:pt x="2037682" y="714324"/>
                  </a:lnTo>
                  <a:lnTo>
                    <a:pt x="2045478" y="752173"/>
                  </a:lnTo>
                  <a:lnTo>
                    <a:pt x="2052665" y="785566"/>
                  </a:lnTo>
                  <a:lnTo>
                    <a:pt x="2059738" y="822089"/>
                  </a:lnTo>
                  <a:lnTo>
                    <a:pt x="2067195" y="869329"/>
                  </a:lnTo>
                  <a:lnTo>
                    <a:pt x="2075533" y="934875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6"/>
            <p:cNvSpPr/>
            <p:nvPr/>
          </p:nvSpPr>
          <p:spPr>
            <a:xfrm>
              <a:off x="13883043" y="2543352"/>
              <a:ext cx="342265" cy="594995"/>
            </a:xfrm>
            <a:custGeom>
              <a:avLst/>
              <a:gdLst/>
              <a:ahLst/>
              <a:cxnLst/>
              <a:rect l="l" t="t" r="r" b="b"/>
              <a:pathLst>
                <a:path w="342265" h="594994">
                  <a:moveTo>
                    <a:pt x="342214" y="0"/>
                  </a:moveTo>
                  <a:lnTo>
                    <a:pt x="7391" y="0"/>
                  </a:lnTo>
                  <a:lnTo>
                    <a:pt x="7391" y="35102"/>
                  </a:lnTo>
                  <a:lnTo>
                    <a:pt x="274497" y="35102"/>
                  </a:lnTo>
                  <a:lnTo>
                    <a:pt x="158381" y="243573"/>
                  </a:lnTo>
                  <a:lnTo>
                    <a:pt x="160274" y="250266"/>
                  </a:lnTo>
                  <a:lnTo>
                    <a:pt x="168617" y="254927"/>
                  </a:lnTo>
                  <a:lnTo>
                    <a:pt x="0" y="562914"/>
                  </a:lnTo>
                  <a:lnTo>
                    <a:pt x="0" y="594702"/>
                  </a:lnTo>
                  <a:lnTo>
                    <a:pt x="181952" y="262356"/>
                  </a:lnTo>
                  <a:lnTo>
                    <a:pt x="191858" y="267855"/>
                  </a:lnTo>
                  <a:lnTo>
                    <a:pt x="198551" y="265963"/>
                  </a:lnTo>
                  <a:lnTo>
                    <a:pt x="327152" y="35102"/>
                  </a:lnTo>
                  <a:lnTo>
                    <a:pt x="342214" y="35102"/>
                  </a:lnTo>
                  <a:lnTo>
                    <a:pt x="342214" y="0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/>
            <p:cNvSpPr/>
            <p:nvPr/>
          </p:nvSpPr>
          <p:spPr>
            <a:xfrm>
              <a:off x="10639156" y="2891658"/>
              <a:ext cx="3105150" cy="306705"/>
            </a:xfrm>
            <a:custGeom>
              <a:avLst/>
              <a:gdLst/>
              <a:ahLst/>
              <a:cxnLst/>
              <a:rect l="l" t="t" r="r" b="b"/>
              <a:pathLst>
                <a:path w="3105150" h="306705">
                  <a:moveTo>
                    <a:pt x="3104696" y="306278"/>
                  </a:moveTo>
                  <a:lnTo>
                    <a:pt x="0" y="306278"/>
                  </a:lnTo>
                  <a:lnTo>
                    <a:pt x="0" y="0"/>
                  </a:lnTo>
                  <a:lnTo>
                    <a:pt x="3104696" y="0"/>
                  </a:lnTo>
                  <a:lnTo>
                    <a:pt x="3104696" y="306278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6876" y="1398937"/>
              <a:ext cx="3739554" cy="1989411"/>
            </a:xfrm>
            <a:prstGeom prst="rect">
              <a:avLst/>
            </a:prstGeom>
          </p:spPr>
        </p:pic>
        <p:sp>
          <p:nvSpPr>
            <p:cNvPr id="51" name="object 29"/>
            <p:cNvSpPr/>
            <p:nvPr/>
          </p:nvSpPr>
          <p:spPr>
            <a:xfrm>
              <a:off x="11707877" y="1578035"/>
              <a:ext cx="2058670" cy="146050"/>
            </a:xfrm>
            <a:custGeom>
              <a:avLst/>
              <a:gdLst/>
              <a:ahLst/>
              <a:cxnLst/>
              <a:rect l="l" t="t" r="r" b="b"/>
              <a:pathLst>
                <a:path w="2058669" h="146050">
                  <a:moveTo>
                    <a:pt x="1807891" y="145756"/>
                  </a:moveTo>
                  <a:lnTo>
                    <a:pt x="250267" y="145756"/>
                  </a:lnTo>
                  <a:lnTo>
                    <a:pt x="0" y="0"/>
                  </a:lnTo>
                  <a:lnTo>
                    <a:pt x="1029058" y="0"/>
                  </a:lnTo>
                  <a:lnTo>
                    <a:pt x="2058082" y="0"/>
                  </a:lnTo>
                  <a:lnTo>
                    <a:pt x="1807891" y="145756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0"/>
            <p:cNvSpPr/>
            <p:nvPr/>
          </p:nvSpPr>
          <p:spPr>
            <a:xfrm>
              <a:off x="11953574" y="1723792"/>
              <a:ext cx="1565275" cy="825500"/>
            </a:xfrm>
            <a:custGeom>
              <a:avLst/>
              <a:gdLst/>
              <a:ahLst/>
              <a:cxnLst/>
              <a:rect l="l" t="t" r="r" b="b"/>
              <a:pathLst>
                <a:path w="1565275" h="825500">
                  <a:moveTo>
                    <a:pt x="37272" y="825091"/>
                  </a:moveTo>
                  <a:lnTo>
                    <a:pt x="0" y="0"/>
                  </a:lnTo>
                  <a:lnTo>
                    <a:pt x="1564887" y="0"/>
                  </a:lnTo>
                  <a:lnTo>
                    <a:pt x="1545935" y="806139"/>
                  </a:lnTo>
                  <a:lnTo>
                    <a:pt x="37272" y="825091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1"/>
            <p:cNvSpPr/>
            <p:nvPr/>
          </p:nvSpPr>
          <p:spPr>
            <a:xfrm>
              <a:off x="11893071" y="2548883"/>
              <a:ext cx="1678305" cy="49530"/>
            </a:xfrm>
            <a:custGeom>
              <a:avLst/>
              <a:gdLst/>
              <a:ahLst/>
              <a:cxnLst/>
              <a:rect l="l" t="t" r="r" b="b"/>
              <a:pathLst>
                <a:path w="1678305" h="49530">
                  <a:moveTo>
                    <a:pt x="1677676" y="49480"/>
                  </a:moveTo>
                  <a:lnTo>
                    <a:pt x="0" y="49480"/>
                  </a:lnTo>
                  <a:lnTo>
                    <a:pt x="0" y="0"/>
                  </a:lnTo>
                  <a:lnTo>
                    <a:pt x="1677676" y="0"/>
                  </a:lnTo>
                  <a:lnTo>
                    <a:pt x="1677676" y="49480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32"/>
            <p:cNvSpPr/>
            <p:nvPr/>
          </p:nvSpPr>
          <p:spPr>
            <a:xfrm>
              <a:off x="11273256" y="1191170"/>
              <a:ext cx="2470150" cy="2061845"/>
            </a:xfrm>
            <a:custGeom>
              <a:avLst/>
              <a:gdLst/>
              <a:ahLst/>
              <a:cxnLst/>
              <a:rect l="l" t="t" r="r" b="b"/>
              <a:pathLst>
                <a:path w="2470150" h="2061845">
                  <a:moveTo>
                    <a:pt x="1788668" y="1991652"/>
                  </a:moveTo>
                  <a:lnTo>
                    <a:pt x="0" y="1991652"/>
                  </a:lnTo>
                  <a:lnTo>
                    <a:pt x="0" y="2061781"/>
                  </a:lnTo>
                  <a:lnTo>
                    <a:pt x="1788668" y="2061781"/>
                  </a:lnTo>
                  <a:lnTo>
                    <a:pt x="1788668" y="1991652"/>
                  </a:lnTo>
                  <a:close/>
                </a:path>
                <a:path w="2470150" h="2061845">
                  <a:moveTo>
                    <a:pt x="2469819" y="76098"/>
                  </a:moveTo>
                  <a:lnTo>
                    <a:pt x="2463838" y="46482"/>
                  </a:lnTo>
                  <a:lnTo>
                    <a:pt x="2447531" y="22288"/>
                  </a:lnTo>
                  <a:lnTo>
                    <a:pt x="2423350" y="5981"/>
                  </a:lnTo>
                  <a:lnTo>
                    <a:pt x="2393721" y="0"/>
                  </a:lnTo>
                  <a:lnTo>
                    <a:pt x="318198" y="0"/>
                  </a:lnTo>
                  <a:lnTo>
                    <a:pt x="288569" y="5981"/>
                  </a:lnTo>
                  <a:lnTo>
                    <a:pt x="264388" y="22288"/>
                  </a:lnTo>
                  <a:lnTo>
                    <a:pt x="248081" y="46482"/>
                  </a:lnTo>
                  <a:lnTo>
                    <a:pt x="242100" y="76098"/>
                  </a:lnTo>
                  <a:lnTo>
                    <a:pt x="242100" y="210870"/>
                  </a:lnTo>
                  <a:lnTo>
                    <a:pt x="2469819" y="210870"/>
                  </a:lnTo>
                  <a:lnTo>
                    <a:pt x="2469819" y="76098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1456" y="256219"/>
              <a:ext cx="2075533" cy="934948"/>
            </a:xfrm>
            <a:prstGeom prst="rect">
              <a:avLst/>
            </a:prstGeom>
          </p:spPr>
        </p:pic>
        <p:sp>
          <p:nvSpPr>
            <p:cNvPr id="56" name="object 34"/>
            <p:cNvSpPr/>
            <p:nvPr/>
          </p:nvSpPr>
          <p:spPr>
            <a:xfrm>
              <a:off x="12043823" y="2217293"/>
              <a:ext cx="454659" cy="332105"/>
            </a:xfrm>
            <a:custGeom>
              <a:avLst/>
              <a:gdLst/>
              <a:ahLst/>
              <a:cxnLst/>
              <a:rect l="l" t="t" r="r" b="b"/>
              <a:pathLst>
                <a:path w="454659" h="332105">
                  <a:moveTo>
                    <a:pt x="454276" y="331589"/>
                  </a:moveTo>
                  <a:lnTo>
                    <a:pt x="0" y="331589"/>
                  </a:lnTo>
                  <a:lnTo>
                    <a:pt x="0" y="0"/>
                  </a:lnTo>
                  <a:lnTo>
                    <a:pt x="454276" y="0"/>
                  </a:lnTo>
                  <a:lnTo>
                    <a:pt x="454276" y="331589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3736" y="2016148"/>
              <a:ext cx="908008" cy="532734"/>
            </a:xfrm>
            <a:prstGeom prst="rect">
              <a:avLst/>
            </a:prstGeom>
          </p:spPr>
        </p:pic>
        <p:sp>
          <p:nvSpPr>
            <p:cNvPr id="58" name="object 36"/>
            <p:cNvSpPr/>
            <p:nvPr/>
          </p:nvSpPr>
          <p:spPr>
            <a:xfrm>
              <a:off x="12031599" y="1723795"/>
              <a:ext cx="1161415" cy="182880"/>
            </a:xfrm>
            <a:custGeom>
              <a:avLst/>
              <a:gdLst/>
              <a:ahLst/>
              <a:cxnLst/>
              <a:rect l="l" t="t" r="r" b="b"/>
              <a:pathLst>
                <a:path w="1161415" h="182880">
                  <a:moveTo>
                    <a:pt x="232244" y="0"/>
                  </a:moveTo>
                  <a:lnTo>
                    <a:pt x="0" y="0"/>
                  </a:lnTo>
                  <a:lnTo>
                    <a:pt x="0" y="182295"/>
                  </a:lnTo>
                  <a:lnTo>
                    <a:pt x="232244" y="182295"/>
                  </a:lnTo>
                  <a:lnTo>
                    <a:pt x="232244" y="0"/>
                  </a:lnTo>
                  <a:close/>
                </a:path>
                <a:path w="1161415" h="182880">
                  <a:moveTo>
                    <a:pt x="541883" y="0"/>
                  </a:moveTo>
                  <a:lnTo>
                    <a:pt x="309638" y="0"/>
                  </a:lnTo>
                  <a:lnTo>
                    <a:pt x="309638" y="182295"/>
                  </a:lnTo>
                  <a:lnTo>
                    <a:pt x="541883" y="182295"/>
                  </a:lnTo>
                  <a:lnTo>
                    <a:pt x="541883" y="0"/>
                  </a:lnTo>
                  <a:close/>
                </a:path>
                <a:path w="1161415" h="182880">
                  <a:moveTo>
                    <a:pt x="851560" y="0"/>
                  </a:moveTo>
                  <a:lnTo>
                    <a:pt x="619277" y="0"/>
                  </a:lnTo>
                  <a:lnTo>
                    <a:pt x="619277" y="182295"/>
                  </a:lnTo>
                  <a:lnTo>
                    <a:pt x="851560" y="182295"/>
                  </a:lnTo>
                  <a:lnTo>
                    <a:pt x="851560" y="0"/>
                  </a:lnTo>
                  <a:close/>
                </a:path>
                <a:path w="1161415" h="182880">
                  <a:moveTo>
                    <a:pt x="1161199" y="0"/>
                  </a:moveTo>
                  <a:lnTo>
                    <a:pt x="928954" y="0"/>
                  </a:lnTo>
                  <a:lnTo>
                    <a:pt x="928954" y="182295"/>
                  </a:lnTo>
                  <a:lnTo>
                    <a:pt x="1161199" y="182295"/>
                  </a:lnTo>
                  <a:lnTo>
                    <a:pt x="1161199" y="0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7"/>
            <p:cNvSpPr/>
            <p:nvPr/>
          </p:nvSpPr>
          <p:spPr>
            <a:xfrm>
              <a:off x="10199497" y="2972815"/>
              <a:ext cx="408940" cy="187325"/>
            </a:xfrm>
            <a:custGeom>
              <a:avLst/>
              <a:gdLst/>
              <a:ahLst/>
              <a:cxnLst/>
              <a:rect l="l" t="t" r="r" b="b"/>
              <a:pathLst>
                <a:path w="408940" h="187325">
                  <a:moveTo>
                    <a:pt x="396494" y="91744"/>
                  </a:moveTo>
                  <a:lnTo>
                    <a:pt x="393636" y="88887"/>
                  </a:lnTo>
                  <a:lnTo>
                    <a:pt x="2870" y="88887"/>
                  </a:lnTo>
                  <a:lnTo>
                    <a:pt x="0" y="91744"/>
                  </a:lnTo>
                  <a:lnTo>
                    <a:pt x="0" y="98806"/>
                  </a:lnTo>
                  <a:lnTo>
                    <a:pt x="2870" y="101676"/>
                  </a:lnTo>
                  <a:lnTo>
                    <a:pt x="6400" y="101676"/>
                  </a:lnTo>
                  <a:lnTo>
                    <a:pt x="393636" y="101676"/>
                  </a:lnTo>
                  <a:lnTo>
                    <a:pt x="396494" y="98806"/>
                  </a:lnTo>
                  <a:lnTo>
                    <a:pt x="396494" y="91744"/>
                  </a:lnTo>
                  <a:close/>
                </a:path>
                <a:path w="408940" h="187325">
                  <a:moveTo>
                    <a:pt x="396494" y="2870"/>
                  </a:moveTo>
                  <a:lnTo>
                    <a:pt x="393636" y="0"/>
                  </a:lnTo>
                  <a:lnTo>
                    <a:pt x="2870" y="0"/>
                  </a:lnTo>
                  <a:lnTo>
                    <a:pt x="0" y="2870"/>
                  </a:lnTo>
                  <a:lnTo>
                    <a:pt x="0" y="9918"/>
                  </a:lnTo>
                  <a:lnTo>
                    <a:pt x="2870" y="12788"/>
                  </a:lnTo>
                  <a:lnTo>
                    <a:pt x="6400" y="12788"/>
                  </a:lnTo>
                  <a:lnTo>
                    <a:pt x="393636" y="12788"/>
                  </a:lnTo>
                  <a:lnTo>
                    <a:pt x="396494" y="9918"/>
                  </a:lnTo>
                  <a:lnTo>
                    <a:pt x="396494" y="2870"/>
                  </a:lnTo>
                  <a:close/>
                </a:path>
                <a:path w="408940" h="187325">
                  <a:moveTo>
                    <a:pt x="408355" y="177304"/>
                  </a:moveTo>
                  <a:lnTo>
                    <a:pt x="405485" y="174434"/>
                  </a:lnTo>
                  <a:lnTo>
                    <a:pt x="14757" y="174434"/>
                  </a:lnTo>
                  <a:lnTo>
                    <a:pt x="11887" y="177304"/>
                  </a:lnTo>
                  <a:lnTo>
                    <a:pt x="11887" y="184365"/>
                  </a:lnTo>
                  <a:lnTo>
                    <a:pt x="14757" y="187223"/>
                  </a:lnTo>
                  <a:lnTo>
                    <a:pt x="18288" y="187223"/>
                  </a:lnTo>
                  <a:lnTo>
                    <a:pt x="405485" y="187223"/>
                  </a:lnTo>
                  <a:lnTo>
                    <a:pt x="408355" y="184365"/>
                  </a:lnTo>
                  <a:lnTo>
                    <a:pt x="408355" y="177304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8"/>
            <p:cNvSpPr/>
            <p:nvPr/>
          </p:nvSpPr>
          <p:spPr>
            <a:xfrm>
              <a:off x="10260748" y="2653079"/>
              <a:ext cx="84455" cy="119380"/>
            </a:xfrm>
            <a:custGeom>
              <a:avLst/>
              <a:gdLst/>
              <a:ahLst/>
              <a:cxnLst/>
              <a:rect l="l" t="t" r="r" b="b"/>
              <a:pathLst>
                <a:path w="84454" h="119380">
                  <a:moveTo>
                    <a:pt x="19348" y="119353"/>
                  </a:moveTo>
                  <a:lnTo>
                    <a:pt x="0" y="23077"/>
                  </a:lnTo>
                  <a:lnTo>
                    <a:pt x="84053" y="0"/>
                  </a:lnTo>
                  <a:lnTo>
                    <a:pt x="66203" y="111697"/>
                  </a:lnTo>
                  <a:lnTo>
                    <a:pt x="19348" y="119353"/>
                  </a:lnTo>
                  <a:close/>
                </a:path>
              </a:pathLst>
            </a:custGeom>
            <a:solidFill>
              <a:srgbClr val="71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9"/>
            <p:cNvSpPr/>
            <p:nvPr/>
          </p:nvSpPr>
          <p:spPr>
            <a:xfrm>
              <a:off x="12118154" y="2283100"/>
              <a:ext cx="306070" cy="219710"/>
            </a:xfrm>
            <a:custGeom>
              <a:avLst/>
              <a:gdLst/>
              <a:ahLst/>
              <a:cxnLst/>
              <a:rect l="l" t="t" r="r" b="b"/>
              <a:pathLst>
                <a:path w="306070" h="219710">
                  <a:moveTo>
                    <a:pt x="305613" y="219457"/>
                  </a:moveTo>
                  <a:lnTo>
                    <a:pt x="0" y="219457"/>
                  </a:lnTo>
                  <a:lnTo>
                    <a:pt x="0" y="0"/>
                  </a:lnTo>
                  <a:lnTo>
                    <a:pt x="305613" y="0"/>
                  </a:lnTo>
                  <a:lnTo>
                    <a:pt x="305613" y="219457"/>
                  </a:lnTo>
                  <a:close/>
                </a:path>
              </a:pathLst>
            </a:custGeom>
            <a:solidFill>
              <a:srgbClr val="F6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0"/>
            <p:cNvSpPr/>
            <p:nvPr/>
          </p:nvSpPr>
          <p:spPr>
            <a:xfrm>
              <a:off x="11287811" y="1448561"/>
              <a:ext cx="2655570" cy="1006475"/>
            </a:xfrm>
            <a:custGeom>
              <a:avLst/>
              <a:gdLst/>
              <a:ahLst/>
              <a:cxnLst/>
              <a:rect l="l" t="t" r="r" b="b"/>
              <a:pathLst>
                <a:path w="2655569" h="1006475">
                  <a:moveTo>
                    <a:pt x="1135951" y="997381"/>
                  </a:moveTo>
                  <a:lnTo>
                    <a:pt x="830338" y="997381"/>
                  </a:lnTo>
                  <a:lnTo>
                    <a:pt x="830338" y="1005916"/>
                  </a:lnTo>
                  <a:lnTo>
                    <a:pt x="1135951" y="1005916"/>
                  </a:lnTo>
                  <a:lnTo>
                    <a:pt x="1135951" y="997381"/>
                  </a:lnTo>
                  <a:close/>
                </a:path>
                <a:path w="2655569" h="1006475">
                  <a:moveTo>
                    <a:pt x="1135951" y="940015"/>
                  </a:moveTo>
                  <a:lnTo>
                    <a:pt x="830338" y="940015"/>
                  </a:lnTo>
                  <a:lnTo>
                    <a:pt x="830338" y="948537"/>
                  </a:lnTo>
                  <a:lnTo>
                    <a:pt x="1135951" y="948537"/>
                  </a:lnTo>
                  <a:lnTo>
                    <a:pt x="1135951" y="940015"/>
                  </a:lnTo>
                  <a:close/>
                </a:path>
                <a:path w="2655569" h="1006475">
                  <a:moveTo>
                    <a:pt x="1135951" y="882637"/>
                  </a:moveTo>
                  <a:lnTo>
                    <a:pt x="830338" y="882637"/>
                  </a:lnTo>
                  <a:lnTo>
                    <a:pt x="830338" y="891159"/>
                  </a:lnTo>
                  <a:lnTo>
                    <a:pt x="1135951" y="891159"/>
                  </a:lnTo>
                  <a:lnTo>
                    <a:pt x="1135951" y="882637"/>
                  </a:lnTo>
                  <a:close/>
                </a:path>
                <a:path w="2655569" h="1006475">
                  <a:moveTo>
                    <a:pt x="2654947" y="2857"/>
                  </a:moveTo>
                  <a:lnTo>
                    <a:pt x="2652115" y="0"/>
                  </a:lnTo>
                  <a:lnTo>
                    <a:pt x="2857" y="0"/>
                  </a:lnTo>
                  <a:lnTo>
                    <a:pt x="0" y="2857"/>
                  </a:lnTo>
                  <a:lnTo>
                    <a:pt x="0" y="9918"/>
                  </a:lnTo>
                  <a:lnTo>
                    <a:pt x="2857" y="12788"/>
                  </a:lnTo>
                  <a:lnTo>
                    <a:pt x="6388" y="12788"/>
                  </a:lnTo>
                  <a:lnTo>
                    <a:pt x="2652115" y="12788"/>
                  </a:lnTo>
                  <a:lnTo>
                    <a:pt x="2654947" y="9918"/>
                  </a:lnTo>
                  <a:lnTo>
                    <a:pt x="2654947" y="2857"/>
                  </a:lnTo>
                  <a:close/>
                </a:path>
              </a:pathLst>
            </a:custGeom>
            <a:solidFill>
              <a:srgbClr val="4E1E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1569" y="2428532"/>
              <a:ext cx="92878" cy="152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401" y="42453"/>
            <a:ext cx="17448889" cy="9670580"/>
            <a:chOff x="887520" y="616419"/>
            <a:chExt cx="17448889" cy="9670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20" y="5665549"/>
              <a:ext cx="3574372" cy="4621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11712" y="7524055"/>
              <a:ext cx="2817495" cy="2676525"/>
            </a:xfrm>
            <a:custGeom>
              <a:avLst/>
              <a:gdLst/>
              <a:ahLst/>
              <a:cxnLst/>
              <a:rect l="l" t="t" r="r" b="b"/>
              <a:pathLst>
                <a:path w="2817495" h="2676525">
                  <a:moveTo>
                    <a:pt x="1608401" y="2675911"/>
                  </a:moveTo>
                  <a:lnTo>
                    <a:pt x="0" y="1895263"/>
                  </a:lnTo>
                  <a:lnTo>
                    <a:pt x="35052" y="1479700"/>
                  </a:lnTo>
                  <a:lnTo>
                    <a:pt x="345459" y="253210"/>
                  </a:lnTo>
                  <a:lnTo>
                    <a:pt x="580436" y="0"/>
                  </a:lnTo>
                  <a:lnTo>
                    <a:pt x="2207630" y="120575"/>
                  </a:lnTo>
                  <a:lnTo>
                    <a:pt x="2029570" y="317140"/>
                  </a:lnTo>
                  <a:lnTo>
                    <a:pt x="1703184" y="1383524"/>
                  </a:lnTo>
                  <a:lnTo>
                    <a:pt x="2817232" y="1836659"/>
                  </a:lnTo>
                  <a:lnTo>
                    <a:pt x="2782180" y="2168379"/>
                  </a:lnTo>
                  <a:lnTo>
                    <a:pt x="1608401" y="2675911"/>
                  </a:lnTo>
                  <a:close/>
                </a:path>
              </a:pathLst>
            </a:custGeom>
            <a:solidFill>
              <a:srgbClr val="F8A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895" y="5811902"/>
              <a:ext cx="6178169" cy="44750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006979" y="616419"/>
              <a:ext cx="4329430" cy="1268095"/>
            </a:xfrm>
            <a:custGeom>
              <a:avLst/>
              <a:gdLst/>
              <a:ahLst/>
              <a:cxnLst/>
              <a:rect l="l" t="t" r="r" b="b"/>
              <a:pathLst>
                <a:path w="4329430" h="1268095">
                  <a:moveTo>
                    <a:pt x="4329268" y="1054483"/>
                  </a:moveTo>
                  <a:lnTo>
                    <a:pt x="1542990" y="25157"/>
                  </a:lnTo>
                  <a:lnTo>
                    <a:pt x="1550225" y="14291"/>
                  </a:lnTo>
                  <a:lnTo>
                    <a:pt x="1565859" y="20067"/>
                  </a:lnTo>
                  <a:lnTo>
                    <a:pt x="1569722" y="7955"/>
                  </a:lnTo>
                  <a:lnTo>
                    <a:pt x="1580305" y="11865"/>
                  </a:lnTo>
                  <a:lnTo>
                    <a:pt x="1584835" y="0"/>
                  </a:lnTo>
                  <a:lnTo>
                    <a:pt x="4327111" y="11190"/>
                  </a:lnTo>
                  <a:lnTo>
                    <a:pt x="4329268" y="1054483"/>
                  </a:lnTo>
                  <a:close/>
                </a:path>
                <a:path w="4329430" h="1268095">
                  <a:moveTo>
                    <a:pt x="1559682" y="17785"/>
                  </a:moveTo>
                  <a:lnTo>
                    <a:pt x="1564736" y="6113"/>
                  </a:lnTo>
                  <a:lnTo>
                    <a:pt x="1565074" y="6238"/>
                  </a:lnTo>
                  <a:lnTo>
                    <a:pt x="1559682" y="17785"/>
                  </a:lnTo>
                  <a:close/>
                </a:path>
                <a:path w="4329430" h="1268095">
                  <a:moveTo>
                    <a:pt x="4302277" y="1058051"/>
                  </a:moveTo>
                  <a:lnTo>
                    <a:pt x="1536586" y="36331"/>
                  </a:lnTo>
                  <a:lnTo>
                    <a:pt x="1544866" y="25851"/>
                  </a:lnTo>
                  <a:lnTo>
                    <a:pt x="4314900" y="1049176"/>
                  </a:lnTo>
                  <a:lnTo>
                    <a:pt x="4302277" y="1058051"/>
                  </a:lnTo>
                  <a:close/>
                </a:path>
                <a:path w="4329430" h="1268095">
                  <a:moveTo>
                    <a:pt x="1514427" y="41683"/>
                  </a:moveTo>
                  <a:lnTo>
                    <a:pt x="1508376" y="39448"/>
                  </a:lnTo>
                  <a:lnTo>
                    <a:pt x="1512608" y="27473"/>
                  </a:lnTo>
                  <a:lnTo>
                    <a:pt x="1516561" y="28933"/>
                  </a:lnTo>
                  <a:lnTo>
                    <a:pt x="1514427" y="41683"/>
                  </a:lnTo>
                  <a:close/>
                </a:path>
                <a:path w="4329430" h="1268095">
                  <a:moveTo>
                    <a:pt x="1518053" y="43023"/>
                  </a:moveTo>
                  <a:lnTo>
                    <a:pt x="1516561" y="28933"/>
                  </a:lnTo>
                  <a:lnTo>
                    <a:pt x="1521294" y="30681"/>
                  </a:lnTo>
                  <a:lnTo>
                    <a:pt x="1518053" y="43023"/>
                  </a:lnTo>
                  <a:close/>
                </a:path>
                <a:path w="4329430" h="1268095">
                  <a:moveTo>
                    <a:pt x="4277638" y="1062488"/>
                  </a:moveTo>
                  <a:lnTo>
                    <a:pt x="1524448" y="45385"/>
                  </a:lnTo>
                  <a:lnTo>
                    <a:pt x="1532760" y="34917"/>
                  </a:lnTo>
                  <a:lnTo>
                    <a:pt x="4282249" y="1050652"/>
                  </a:lnTo>
                  <a:lnTo>
                    <a:pt x="4277638" y="1062488"/>
                  </a:lnTo>
                  <a:close/>
                </a:path>
                <a:path w="4329430" h="1268095">
                  <a:moveTo>
                    <a:pt x="4282701" y="1060532"/>
                  </a:moveTo>
                  <a:lnTo>
                    <a:pt x="4283514" y="1051120"/>
                  </a:lnTo>
                  <a:lnTo>
                    <a:pt x="4286993" y="1052405"/>
                  </a:lnTo>
                  <a:lnTo>
                    <a:pt x="4282701" y="1060532"/>
                  </a:lnTo>
                  <a:close/>
                </a:path>
                <a:path w="4329430" h="1268095">
                  <a:moveTo>
                    <a:pt x="4286703" y="1065837"/>
                  </a:moveTo>
                  <a:lnTo>
                    <a:pt x="4282381" y="1064240"/>
                  </a:lnTo>
                  <a:lnTo>
                    <a:pt x="4282575" y="1061996"/>
                  </a:lnTo>
                  <a:lnTo>
                    <a:pt x="4290155" y="1053573"/>
                  </a:lnTo>
                  <a:lnTo>
                    <a:pt x="4290366" y="1053651"/>
                  </a:lnTo>
                  <a:lnTo>
                    <a:pt x="4286703" y="1065837"/>
                  </a:lnTo>
                  <a:close/>
                </a:path>
                <a:path w="4329430" h="1268095">
                  <a:moveTo>
                    <a:pt x="4291657" y="1067667"/>
                  </a:moveTo>
                  <a:lnTo>
                    <a:pt x="4287968" y="1066304"/>
                  </a:lnTo>
                  <a:lnTo>
                    <a:pt x="4292474" y="1054430"/>
                  </a:lnTo>
                  <a:lnTo>
                    <a:pt x="4301329" y="1057701"/>
                  </a:lnTo>
                  <a:lnTo>
                    <a:pt x="4291657" y="1067667"/>
                  </a:lnTo>
                  <a:close/>
                </a:path>
                <a:path w="4329430" h="1268095">
                  <a:moveTo>
                    <a:pt x="4310947" y="1074793"/>
                  </a:moveTo>
                  <a:lnTo>
                    <a:pt x="4315875" y="1063075"/>
                  </a:lnTo>
                  <a:lnTo>
                    <a:pt x="4318827" y="1064165"/>
                  </a:lnTo>
                  <a:lnTo>
                    <a:pt x="4310947" y="1074793"/>
                  </a:lnTo>
                  <a:close/>
                </a:path>
                <a:path w="4329430" h="1268095">
                  <a:moveTo>
                    <a:pt x="4281011" y="1063734"/>
                  </a:moveTo>
                  <a:lnTo>
                    <a:pt x="4282701" y="1060532"/>
                  </a:lnTo>
                  <a:lnTo>
                    <a:pt x="4282575" y="1061996"/>
                  </a:lnTo>
                  <a:lnTo>
                    <a:pt x="4281011" y="1063734"/>
                  </a:lnTo>
                  <a:close/>
                </a:path>
                <a:path w="4329430" h="1268095">
                  <a:moveTo>
                    <a:pt x="4241192" y="1062563"/>
                  </a:moveTo>
                  <a:lnTo>
                    <a:pt x="1509622" y="53447"/>
                  </a:lnTo>
                  <a:lnTo>
                    <a:pt x="1517490" y="42815"/>
                  </a:lnTo>
                  <a:lnTo>
                    <a:pt x="4246120" y="1050844"/>
                  </a:lnTo>
                  <a:lnTo>
                    <a:pt x="4246079" y="1052239"/>
                  </a:lnTo>
                  <a:lnTo>
                    <a:pt x="4241192" y="1062563"/>
                  </a:lnTo>
                  <a:close/>
                </a:path>
                <a:path w="4329430" h="1268095">
                  <a:moveTo>
                    <a:pt x="4246079" y="1052239"/>
                  </a:moveTo>
                  <a:lnTo>
                    <a:pt x="4246120" y="1050844"/>
                  </a:lnTo>
                  <a:lnTo>
                    <a:pt x="4246647" y="1051039"/>
                  </a:lnTo>
                  <a:lnTo>
                    <a:pt x="4246079" y="1052239"/>
                  </a:lnTo>
                  <a:close/>
                </a:path>
                <a:path w="4329430" h="1268095">
                  <a:moveTo>
                    <a:pt x="4249836" y="1065756"/>
                  </a:moveTo>
                  <a:lnTo>
                    <a:pt x="4245725" y="1064237"/>
                  </a:lnTo>
                  <a:lnTo>
                    <a:pt x="4246079" y="1052239"/>
                  </a:lnTo>
                  <a:lnTo>
                    <a:pt x="4246647" y="1051039"/>
                  </a:lnTo>
                  <a:lnTo>
                    <a:pt x="4253710" y="1053648"/>
                  </a:lnTo>
                  <a:lnTo>
                    <a:pt x="4249836" y="1065756"/>
                  </a:lnTo>
                  <a:close/>
                </a:path>
                <a:path w="4329430" h="1268095">
                  <a:moveTo>
                    <a:pt x="4258163" y="1068832"/>
                  </a:moveTo>
                  <a:lnTo>
                    <a:pt x="4250995" y="1066184"/>
                  </a:lnTo>
                  <a:lnTo>
                    <a:pt x="4253710" y="1053648"/>
                  </a:lnTo>
                  <a:lnTo>
                    <a:pt x="4259296" y="1055712"/>
                  </a:lnTo>
                  <a:lnTo>
                    <a:pt x="4258163" y="1068832"/>
                  </a:lnTo>
                  <a:close/>
                </a:path>
                <a:path w="4329430" h="1268095">
                  <a:moveTo>
                    <a:pt x="1492182" y="60543"/>
                  </a:moveTo>
                  <a:lnTo>
                    <a:pt x="1482663" y="57027"/>
                  </a:lnTo>
                  <a:lnTo>
                    <a:pt x="1486158" y="44779"/>
                  </a:lnTo>
                  <a:lnTo>
                    <a:pt x="1499503" y="49709"/>
                  </a:lnTo>
                  <a:lnTo>
                    <a:pt x="1499496" y="49948"/>
                  </a:lnTo>
                  <a:lnTo>
                    <a:pt x="1492182" y="60543"/>
                  </a:lnTo>
                  <a:close/>
                </a:path>
                <a:path w="4329430" h="1268095">
                  <a:moveTo>
                    <a:pt x="1499496" y="49948"/>
                  </a:moveTo>
                  <a:lnTo>
                    <a:pt x="1499503" y="49709"/>
                  </a:lnTo>
                  <a:lnTo>
                    <a:pt x="1499496" y="49948"/>
                  </a:lnTo>
                  <a:close/>
                </a:path>
                <a:path w="4329430" h="1268095">
                  <a:moveTo>
                    <a:pt x="4221190" y="1068712"/>
                  </a:moveTo>
                  <a:lnTo>
                    <a:pt x="1499139" y="63113"/>
                  </a:lnTo>
                  <a:lnTo>
                    <a:pt x="1499496" y="49948"/>
                  </a:lnTo>
                  <a:lnTo>
                    <a:pt x="1499629" y="49756"/>
                  </a:lnTo>
                  <a:lnTo>
                    <a:pt x="4232759" y="1059447"/>
                  </a:lnTo>
                  <a:lnTo>
                    <a:pt x="4221190" y="1068712"/>
                  </a:lnTo>
                  <a:close/>
                </a:path>
                <a:path w="4329430" h="1268095">
                  <a:moveTo>
                    <a:pt x="4244381" y="1077279"/>
                  </a:moveTo>
                  <a:lnTo>
                    <a:pt x="4246463" y="1064510"/>
                  </a:lnTo>
                  <a:lnTo>
                    <a:pt x="4250468" y="1065989"/>
                  </a:lnTo>
                  <a:lnTo>
                    <a:pt x="4244381" y="1077279"/>
                  </a:lnTo>
                  <a:close/>
                </a:path>
                <a:path w="4329430" h="1268095">
                  <a:moveTo>
                    <a:pt x="4196180" y="1073012"/>
                  </a:moveTo>
                  <a:lnTo>
                    <a:pt x="1479580" y="69427"/>
                  </a:lnTo>
                  <a:lnTo>
                    <a:pt x="1485509" y="58078"/>
                  </a:lnTo>
                  <a:lnTo>
                    <a:pt x="4198843" y="1060457"/>
                  </a:lnTo>
                  <a:lnTo>
                    <a:pt x="4196180" y="1073012"/>
                  </a:lnTo>
                  <a:close/>
                </a:path>
                <a:path w="4329430" h="1268095">
                  <a:moveTo>
                    <a:pt x="4153991" y="1070965"/>
                  </a:moveTo>
                  <a:lnTo>
                    <a:pt x="1469666" y="79303"/>
                  </a:lnTo>
                  <a:lnTo>
                    <a:pt x="1477725" y="68741"/>
                  </a:lnTo>
                  <a:lnTo>
                    <a:pt x="4157549" y="1058740"/>
                  </a:lnTo>
                  <a:lnTo>
                    <a:pt x="4153991" y="1070965"/>
                  </a:lnTo>
                  <a:close/>
                </a:path>
                <a:path w="4329430" h="1268095">
                  <a:moveTo>
                    <a:pt x="4162966" y="1074280"/>
                  </a:moveTo>
                  <a:lnTo>
                    <a:pt x="4156416" y="1071861"/>
                  </a:lnTo>
                  <a:lnTo>
                    <a:pt x="4159130" y="1059324"/>
                  </a:lnTo>
                  <a:lnTo>
                    <a:pt x="4171424" y="1063866"/>
                  </a:lnTo>
                  <a:lnTo>
                    <a:pt x="4162966" y="1074280"/>
                  </a:lnTo>
                  <a:close/>
                </a:path>
                <a:path w="4329430" h="1268095">
                  <a:moveTo>
                    <a:pt x="4179680" y="1080455"/>
                  </a:moveTo>
                  <a:lnTo>
                    <a:pt x="4173597" y="1078208"/>
                  </a:lnTo>
                  <a:lnTo>
                    <a:pt x="4178315" y="1066412"/>
                  </a:lnTo>
                  <a:lnTo>
                    <a:pt x="4191030" y="1071109"/>
                  </a:lnTo>
                  <a:lnTo>
                    <a:pt x="4179680" y="1080455"/>
                  </a:lnTo>
                  <a:close/>
                </a:path>
                <a:path w="4329430" h="1268095">
                  <a:moveTo>
                    <a:pt x="4086792" y="1073218"/>
                  </a:moveTo>
                  <a:lnTo>
                    <a:pt x="1442902" y="96494"/>
                  </a:lnTo>
                  <a:lnTo>
                    <a:pt x="1451975" y="86307"/>
                  </a:lnTo>
                  <a:lnTo>
                    <a:pt x="1460507" y="75919"/>
                  </a:lnTo>
                  <a:lnTo>
                    <a:pt x="4130618" y="1062330"/>
                  </a:lnTo>
                  <a:lnTo>
                    <a:pt x="4125280" y="1073897"/>
                  </a:lnTo>
                  <a:lnTo>
                    <a:pt x="4090877" y="1061188"/>
                  </a:lnTo>
                  <a:lnTo>
                    <a:pt x="4086792" y="1073218"/>
                  </a:lnTo>
                  <a:close/>
                </a:path>
                <a:path w="4329430" h="1268095">
                  <a:moveTo>
                    <a:pt x="4139998" y="1079334"/>
                  </a:moveTo>
                  <a:lnTo>
                    <a:pt x="4142396" y="1066681"/>
                  </a:lnTo>
                  <a:lnTo>
                    <a:pt x="4149353" y="1069252"/>
                  </a:lnTo>
                  <a:lnTo>
                    <a:pt x="4139998" y="1079334"/>
                  </a:lnTo>
                  <a:close/>
                </a:path>
                <a:path w="4329430" h="1268095">
                  <a:moveTo>
                    <a:pt x="4159604" y="1086577"/>
                  </a:moveTo>
                  <a:lnTo>
                    <a:pt x="4151277" y="1083501"/>
                  </a:lnTo>
                  <a:lnTo>
                    <a:pt x="4157154" y="1072133"/>
                  </a:lnTo>
                  <a:lnTo>
                    <a:pt x="4164743" y="1074937"/>
                  </a:lnTo>
                  <a:lnTo>
                    <a:pt x="4159604" y="1086577"/>
                  </a:lnTo>
                  <a:close/>
                </a:path>
                <a:path w="4329430" h="1268095">
                  <a:moveTo>
                    <a:pt x="4093492" y="1075693"/>
                  </a:moveTo>
                  <a:lnTo>
                    <a:pt x="4096042" y="1063096"/>
                  </a:lnTo>
                  <a:lnTo>
                    <a:pt x="4098045" y="1063836"/>
                  </a:lnTo>
                  <a:lnTo>
                    <a:pt x="4093492" y="1075693"/>
                  </a:lnTo>
                  <a:close/>
                </a:path>
                <a:path w="4329430" h="1268095">
                  <a:moveTo>
                    <a:pt x="4102709" y="1079098"/>
                  </a:moveTo>
                  <a:lnTo>
                    <a:pt x="4097643" y="1077226"/>
                  </a:lnTo>
                  <a:lnTo>
                    <a:pt x="4098045" y="1063836"/>
                  </a:lnTo>
                  <a:lnTo>
                    <a:pt x="4112572" y="1069202"/>
                  </a:lnTo>
                  <a:lnTo>
                    <a:pt x="4102709" y="1079098"/>
                  </a:lnTo>
                  <a:close/>
                </a:path>
                <a:path w="4329430" h="1268095">
                  <a:moveTo>
                    <a:pt x="4059833" y="1076797"/>
                  </a:moveTo>
                  <a:lnTo>
                    <a:pt x="1431670" y="105883"/>
                  </a:lnTo>
                  <a:lnTo>
                    <a:pt x="1436367" y="94079"/>
                  </a:lnTo>
                  <a:lnTo>
                    <a:pt x="4068978" y="1066637"/>
                  </a:lnTo>
                  <a:lnTo>
                    <a:pt x="4059833" y="1076797"/>
                  </a:lnTo>
                  <a:close/>
                </a:path>
                <a:path w="4329430" h="1268095">
                  <a:moveTo>
                    <a:pt x="1407189" y="102086"/>
                  </a:moveTo>
                  <a:lnTo>
                    <a:pt x="1407440" y="96932"/>
                  </a:lnTo>
                  <a:lnTo>
                    <a:pt x="1410202" y="97952"/>
                  </a:lnTo>
                  <a:lnTo>
                    <a:pt x="1407189" y="102086"/>
                  </a:lnTo>
                  <a:close/>
                </a:path>
                <a:path w="4329430" h="1268095">
                  <a:moveTo>
                    <a:pt x="1408236" y="110765"/>
                  </a:moveTo>
                  <a:lnTo>
                    <a:pt x="1410202" y="97952"/>
                  </a:lnTo>
                  <a:lnTo>
                    <a:pt x="1411024" y="98256"/>
                  </a:lnTo>
                  <a:lnTo>
                    <a:pt x="1408236" y="110765"/>
                  </a:lnTo>
                  <a:close/>
                </a:path>
                <a:path w="4329430" h="1268095">
                  <a:moveTo>
                    <a:pt x="4028237" y="1078664"/>
                  </a:moveTo>
                  <a:lnTo>
                    <a:pt x="1413682" y="112777"/>
                  </a:lnTo>
                  <a:lnTo>
                    <a:pt x="1424344" y="103177"/>
                  </a:lnTo>
                  <a:lnTo>
                    <a:pt x="4036854" y="1068308"/>
                  </a:lnTo>
                  <a:lnTo>
                    <a:pt x="4028237" y="1078664"/>
                  </a:lnTo>
                  <a:close/>
                </a:path>
                <a:path w="4329430" h="1268095">
                  <a:moveTo>
                    <a:pt x="4037934" y="1082246"/>
                  </a:moveTo>
                  <a:lnTo>
                    <a:pt x="4034561" y="1081000"/>
                  </a:lnTo>
                  <a:lnTo>
                    <a:pt x="4036854" y="1068308"/>
                  </a:lnTo>
                  <a:lnTo>
                    <a:pt x="4041914" y="1070177"/>
                  </a:lnTo>
                  <a:lnTo>
                    <a:pt x="4037934" y="1082246"/>
                  </a:lnTo>
                  <a:close/>
                </a:path>
                <a:path w="4329430" h="1268095">
                  <a:moveTo>
                    <a:pt x="4038883" y="1082597"/>
                  </a:moveTo>
                  <a:lnTo>
                    <a:pt x="4041914" y="1070177"/>
                  </a:lnTo>
                  <a:lnTo>
                    <a:pt x="4046341" y="1071813"/>
                  </a:lnTo>
                  <a:lnTo>
                    <a:pt x="4038883" y="1082597"/>
                  </a:lnTo>
                  <a:close/>
                </a:path>
                <a:path w="4329430" h="1268095">
                  <a:moveTo>
                    <a:pt x="4053504" y="1087998"/>
                  </a:moveTo>
                  <a:lnTo>
                    <a:pt x="4049833" y="1086642"/>
                  </a:lnTo>
                  <a:lnTo>
                    <a:pt x="4050859" y="1073482"/>
                  </a:lnTo>
                  <a:lnTo>
                    <a:pt x="4062258" y="1077693"/>
                  </a:lnTo>
                  <a:lnTo>
                    <a:pt x="4053504" y="1087998"/>
                  </a:lnTo>
                  <a:close/>
                </a:path>
                <a:path w="4329430" h="1268095">
                  <a:moveTo>
                    <a:pt x="1406791" y="110231"/>
                  </a:moveTo>
                  <a:lnTo>
                    <a:pt x="1402427" y="108619"/>
                  </a:lnTo>
                  <a:lnTo>
                    <a:pt x="1407189" y="102086"/>
                  </a:lnTo>
                  <a:lnTo>
                    <a:pt x="1406791" y="110231"/>
                  </a:lnTo>
                  <a:close/>
                </a:path>
                <a:path w="4329430" h="1268095">
                  <a:moveTo>
                    <a:pt x="1399233" y="118121"/>
                  </a:moveTo>
                  <a:lnTo>
                    <a:pt x="1400917" y="108061"/>
                  </a:lnTo>
                  <a:lnTo>
                    <a:pt x="1401823" y="108396"/>
                  </a:lnTo>
                  <a:lnTo>
                    <a:pt x="1399233" y="118121"/>
                  </a:lnTo>
                  <a:close/>
                </a:path>
                <a:path w="4329430" h="1268095">
                  <a:moveTo>
                    <a:pt x="3968074" y="1069977"/>
                  </a:moveTo>
                  <a:lnTo>
                    <a:pt x="1399236" y="120979"/>
                  </a:lnTo>
                  <a:lnTo>
                    <a:pt x="1404785" y="109490"/>
                  </a:lnTo>
                  <a:lnTo>
                    <a:pt x="3973213" y="1058336"/>
                  </a:lnTo>
                  <a:lnTo>
                    <a:pt x="3968074" y="1069977"/>
                  </a:lnTo>
                  <a:close/>
                </a:path>
                <a:path w="4329430" h="1268095">
                  <a:moveTo>
                    <a:pt x="4002964" y="1082866"/>
                  </a:moveTo>
                  <a:lnTo>
                    <a:pt x="3969760" y="1070600"/>
                  </a:lnTo>
                  <a:lnTo>
                    <a:pt x="3973213" y="1058336"/>
                  </a:lnTo>
                  <a:lnTo>
                    <a:pt x="4010317" y="1072044"/>
                  </a:lnTo>
                  <a:lnTo>
                    <a:pt x="4002964" y="1082866"/>
                  </a:lnTo>
                  <a:close/>
                </a:path>
                <a:path w="4329430" h="1268095">
                  <a:moveTo>
                    <a:pt x="4010550" y="1085439"/>
                  </a:moveTo>
                  <a:lnTo>
                    <a:pt x="4010317" y="1072044"/>
                  </a:lnTo>
                  <a:lnTo>
                    <a:pt x="4016431" y="1074302"/>
                  </a:lnTo>
                  <a:lnTo>
                    <a:pt x="4010550" y="1085439"/>
                  </a:lnTo>
                  <a:close/>
                </a:path>
                <a:path w="4329430" h="1268095">
                  <a:moveTo>
                    <a:pt x="1398782" y="120811"/>
                  </a:moveTo>
                  <a:lnTo>
                    <a:pt x="1398540" y="120722"/>
                  </a:lnTo>
                  <a:lnTo>
                    <a:pt x="1399233" y="118121"/>
                  </a:lnTo>
                  <a:lnTo>
                    <a:pt x="1398782" y="120811"/>
                  </a:lnTo>
                  <a:close/>
                </a:path>
                <a:path w="4329430" h="1268095">
                  <a:moveTo>
                    <a:pt x="4010554" y="1085670"/>
                  </a:moveTo>
                  <a:lnTo>
                    <a:pt x="4010550" y="1085439"/>
                  </a:lnTo>
                  <a:lnTo>
                    <a:pt x="4010554" y="1085670"/>
                  </a:lnTo>
                  <a:close/>
                </a:path>
                <a:path w="4329430" h="1268095">
                  <a:moveTo>
                    <a:pt x="3969049" y="1083876"/>
                  </a:moveTo>
                  <a:lnTo>
                    <a:pt x="1399936" y="134777"/>
                  </a:lnTo>
                  <a:lnTo>
                    <a:pt x="1403020" y="122377"/>
                  </a:lnTo>
                  <a:lnTo>
                    <a:pt x="3971552" y="1071262"/>
                  </a:lnTo>
                  <a:lnTo>
                    <a:pt x="3969049" y="1083876"/>
                  </a:lnTo>
                  <a:close/>
                </a:path>
                <a:path w="4329430" h="1268095">
                  <a:moveTo>
                    <a:pt x="3983384" y="1089172"/>
                  </a:moveTo>
                  <a:lnTo>
                    <a:pt x="3979484" y="1087731"/>
                  </a:lnTo>
                  <a:lnTo>
                    <a:pt x="3984518" y="1076051"/>
                  </a:lnTo>
                  <a:lnTo>
                    <a:pt x="3988629" y="1077570"/>
                  </a:lnTo>
                  <a:lnTo>
                    <a:pt x="3983384" y="1089172"/>
                  </a:lnTo>
                  <a:close/>
                </a:path>
                <a:path w="4329430" h="1268095">
                  <a:moveTo>
                    <a:pt x="3991659" y="1092229"/>
                  </a:moveTo>
                  <a:lnTo>
                    <a:pt x="3986441" y="1090301"/>
                  </a:lnTo>
                  <a:lnTo>
                    <a:pt x="3988734" y="1077609"/>
                  </a:lnTo>
                  <a:lnTo>
                    <a:pt x="3998432" y="1081192"/>
                  </a:lnTo>
                  <a:lnTo>
                    <a:pt x="3991659" y="1092229"/>
                  </a:lnTo>
                  <a:close/>
                </a:path>
                <a:path w="4329430" h="1268095">
                  <a:moveTo>
                    <a:pt x="3996561" y="1094039"/>
                  </a:moveTo>
                  <a:lnTo>
                    <a:pt x="3998432" y="1081192"/>
                  </a:lnTo>
                  <a:lnTo>
                    <a:pt x="4001278" y="1082243"/>
                  </a:lnTo>
                  <a:lnTo>
                    <a:pt x="3996561" y="1094039"/>
                  </a:lnTo>
                  <a:close/>
                </a:path>
                <a:path w="4329430" h="1268095">
                  <a:moveTo>
                    <a:pt x="1371684" y="137878"/>
                  </a:moveTo>
                  <a:lnTo>
                    <a:pt x="1362830" y="134607"/>
                  </a:lnTo>
                  <a:lnTo>
                    <a:pt x="1366651" y="122480"/>
                  </a:lnTo>
                  <a:lnTo>
                    <a:pt x="1375716" y="125829"/>
                  </a:lnTo>
                  <a:lnTo>
                    <a:pt x="1371684" y="137878"/>
                  </a:lnTo>
                  <a:close/>
                </a:path>
                <a:path w="4329430" h="1268095">
                  <a:moveTo>
                    <a:pt x="3935344" y="1084963"/>
                  </a:moveTo>
                  <a:lnTo>
                    <a:pt x="1376762" y="139754"/>
                  </a:lnTo>
                  <a:lnTo>
                    <a:pt x="1378285" y="126778"/>
                  </a:lnTo>
                  <a:lnTo>
                    <a:pt x="3940588" y="1073362"/>
                  </a:lnTo>
                  <a:lnTo>
                    <a:pt x="3935344" y="1084963"/>
                  </a:lnTo>
                  <a:close/>
                </a:path>
                <a:path w="4329430" h="1268095">
                  <a:moveTo>
                    <a:pt x="3947571" y="1089480"/>
                  </a:moveTo>
                  <a:lnTo>
                    <a:pt x="3946386" y="1075503"/>
                  </a:lnTo>
                  <a:lnTo>
                    <a:pt x="3957770" y="1079709"/>
                  </a:lnTo>
                  <a:lnTo>
                    <a:pt x="3947571" y="1089480"/>
                  </a:lnTo>
                  <a:close/>
                </a:path>
                <a:path w="4329430" h="1268095">
                  <a:moveTo>
                    <a:pt x="3953685" y="1091739"/>
                  </a:moveTo>
                  <a:lnTo>
                    <a:pt x="3948204" y="1089714"/>
                  </a:lnTo>
                  <a:lnTo>
                    <a:pt x="3959667" y="1080410"/>
                  </a:lnTo>
                  <a:lnTo>
                    <a:pt x="3953685" y="1091739"/>
                  </a:lnTo>
                  <a:close/>
                </a:path>
                <a:path w="4329430" h="1268095">
                  <a:moveTo>
                    <a:pt x="1355232" y="145339"/>
                  </a:moveTo>
                  <a:lnTo>
                    <a:pt x="1354325" y="145004"/>
                  </a:lnTo>
                  <a:lnTo>
                    <a:pt x="1358273" y="132924"/>
                  </a:lnTo>
                  <a:lnTo>
                    <a:pt x="1359091" y="142165"/>
                  </a:lnTo>
                  <a:lnTo>
                    <a:pt x="1355232" y="145339"/>
                  </a:lnTo>
                  <a:close/>
                </a:path>
                <a:path w="4329430" h="1268095">
                  <a:moveTo>
                    <a:pt x="1361356" y="140302"/>
                  </a:moveTo>
                  <a:lnTo>
                    <a:pt x="1362932" y="134645"/>
                  </a:lnTo>
                  <a:lnTo>
                    <a:pt x="1366590" y="135996"/>
                  </a:lnTo>
                  <a:lnTo>
                    <a:pt x="1361356" y="140302"/>
                  </a:lnTo>
                  <a:close/>
                </a:path>
                <a:path w="4329430" h="1268095">
                  <a:moveTo>
                    <a:pt x="3901230" y="1085900"/>
                  </a:moveTo>
                  <a:lnTo>
                    <a:pt x="1359511" y="146920"/>
                  </a:lnTo>
                  <a:lnTo>
                    <a:pt x="1359550" y="146781"/>
                  </a:lnTo>
                  <a:lnTo>
                    <a:pt x="1366590" y="135996"/>
                  </a:lnTo>
                  <a:lnTo>
                    <a:pt x="3913407" y="1076859"/>
                  </a:lnTo>
                  <a:lnTo>
                    <a:pt x="3901230" y="1085900"/>
                  </a:lnTo>
                  <a:close/>
                </a:path>
                <a:path w="4329430" h="1268095">
                  <a:moveTo>
                    <a:pt x="3945384" y="1102211"/>
                  </a:moveTo>
                  <a:lnTo>
                    <a:pt x="3941273" y="1100692"/>
                  </a:lnTo>
                  <a:lnTo>
                    <a:pt x="3949996" y="1090376"/>
                  </a:lnTo>
                  <a:lnTo>
                    <a:pt x="3951050" y="1090765"/>
                  </a:lnTo>
                  <a:lnTo>
                    <a:pt x="3945384" y="1102211"/>
                  </a:lnTo>
                  <a:close/>
                </a:path>
                <a:path w="4329430" h="1268095">
                  <a:moveTo>
                    <a:pt x="1359505" y="146850"/>
                  </a:moveTo>
                  <a:lnTo>
                    <a:pt x="1359091" y="142165"/>
                  </a:lnTo>
                  <a:lnTo>
                    <a:pt x="1361356" y="140302"/>
                  </a:lnTo>
                  <a:lnTo>
                    <a:pt x="1359550" y="146781"/>
                  </a:lnTo>
                  <a:close/>
                </a:path>
                <a:path w="4329430" h="1268095">
                  <a:moveTo>
                    <a:pt x="1359511" y="146920"/>
                  </a:moveTo>
                  <a:close/>
                </a:path>
                <a:path w="4329430" h="1268095">
                  <a:moveTo>
                    <a:pt x="3867196" y="1086865"/>
                  </a:moveTo>
                  <a:lnTo>
                    <a:pt x="1346920" y="155808"/>
                  </a:lnTo>
                  <a:lnTo>
                    <a:pt x="1356918" y="145962"/>
                  </a:lnTo>
                  <a:lnTo>
                    <a:pt x="3875392" y="1076354"/>
                  </a:lnTo>
                  <a:lnTo>
                    <a:pt x="3867196" y="1086865"/>
                  </a:lnTo>
                  <a:close/>
                </a:path>
                <a:path w="4329430" h="1268095">
                  <a:moveTo>
                    <a:pt x="3832386" y="1087544"/>
                  </a:moveTo>
                  <a:lnTo>
                    <a:pt x="1333538" y="164403"/>
                  </a:lnTo>
                  <a:lnTo>
                    <a:pt x="1336748" y="152050"/>
                  </a:lnTo>
                  <a:lnTo>
                    <a:pt x="3842214" y="1077636"/>
                  </a:lnTo>
                  <a:lnTo>
                    <a:pt x="3832386" y="1087544"/>
                  </a:lnTo>
                  <a:close/>
                </a:path>
                <a:path w="4329430" h="1268095">
                  <a:moveTo>
                    <a:pt x="3843400" y="1091613"/>
                  </a:moveTo>
                  <a:lnTo>
                    <a:pt x="3843584" y="1078143"/>
                  </a:lnTo>
                  <a:lnTo>
                    <a:pt x="3846536" y="1079233"/>
                  </a:lnTo>
                  <a:lnTo>
                    <a:pt x="3843400" y="1091613"/>
                  </a:lnTo>
                  <a:close/>
                </a:path>
                <a:path w="4329430" h="1268095">
                  <a:moveTo>
                    <a:pt x="3856154" y="1096325"/>
                  </a:moveTo>
                  <a:lnTo>
                    <a:pt x="3844137" y="1091886"/>
                  </a:lnTo>
                  <a:lnTo>
                    <a:pt x="3854125" y="1082037"/>
                  </a:lnTo>
                  <a:lnTo>
                    <a:pt x="3862558" y="1085152"/>
                  </a:lnTo>
                  <a:lnTo>
                    <a:pt x="3856154" y="1096325"/>
                  </a:lnTo>
                  <a:close/>
                </a:path>
                <a:path w="4329430" h="1268095">
                  <a:moveTo>
                    <a:pt x="3793040" y="1086548"/>
                  </a:moveTo>
                  <a:lnTo>
                    <a:pt x="1311228" y="169700"/>
                  </a:lnTo>
                  <a:lnTo>
                    <a:pt x="1315998" y="157923"/>
                  </a:lnTo>
                  <a:lnTo>
                    <a:pt x="3815888" y="1081450"/>
                  </a:lnTo>
                  <a:lnTo>
                    <a:pt x="3793040" y="1086548"/>
                  </a:lnTo>
                  <a:close/>
                </a:path>
                <a:path w="4329430" h="1268095">
                  <a:moveTo>
                    <a:pt x="3812857" y="1093869"/>
                  </a:moveTo>
                  <a:lnTo>
                    <a:pt x="3810538" y="1093012"/>
                  </a:lnTo>
                  <a:lnTo>
                    <a:pt x="3815993" y="1081488"/>
                  </a:lnTo>
                  <a:lnTo>
                    <a:pt x="3812857" y="1093869"/>
                  </a:lnTo>
                  <a:close/>
                </a:path>
                <a:path w="4329430" h="1268095">
                  <a:moveTo>
                    <a:pt x="3826666" y="1098970"/>
                  </a:moveTo>
                  <a:lnTo>
                    <a:pt x="3822133" y="1097296"/>
                  </a:lnTo>
                  <a:lnTo>
                    <a:pt x="3826639" y="1085422"/>
                  </a:lnTo>
                  <a:lnTo>
                    <a:pt x="3828853" y="1086239"/>
                  </a:lnTo>
                  <a:lnTo>
                    <a:pt x="3826666" y="1098970"/>
                  </a:lnTo>
                  <a:close/>
                </a:path>
                <a:path w="4329430" h="1268095">
                  <a:moveTo>
                    <a:pt x="3769530" y="1091402"/>
                  </a:moveTo>
                  <a:lnTo>
                    <a:pt x="1306458" y="181477"/>
                  </a:lnTo>
                  <a:lnTo>
                    <a:pt x="1315023" y="171102"/>
                  </a:lnTo>
                  <a:lnTo>
                    <a:pt x="3777966" y="1080979"/>
                  </a:lnTo>
                  <a:lnTo>
                    <a:pt x="3769530" y="1091402"/>
                  </a:lnTo>
                  <a:close/>
                </a:path>
                <a:path w="4329430" h="1268095">
                  <a:moveTo>
                    <a:pt x="3787453" y="1098023"/>
                  </a:moveTo>
                  <a:lnTo>
                    <a:pt x="3780944" y="1095618"/>
                  </a:lnTo>
                  <a:lnTo>
                    <a:pt x="3781843" y="1082412"/>
                  </a:lnTo>
                  <a:lnTo>
                    <a:pt x="3794374" y="1087041"/>
                  </a:lnTo>
                  <a:lnTo>
                    <a:pt x="3787453" y="1098023"/>
                  </a:lnTo>
                  <a:close/>
                </a:path>
                <a:path w="4329430" h="1268095">
                  <a:moveTo>
                    <a:pt x="3743128" y="1095187"/>
                  </a:moveTo>
                  <a:lnTo>
                    <a:pt x="1291971" y="189664"/>
                  </a:lnTo>
                  <a:lnTo>
                    <a:pt x="1296117" y="177657"/>
                  </a:lnTo>
                  <a:lnTo>
                    <a:pt x="3751007" y="1084559"/>
                  </a:lnTo>
                  <a:lnTo>
                    <a:pt x="3743128" y="1095187"/>
                  </a:lnTo>
                  <a:close/>
                </a:path>
                <a:path w="4329430" h="1268095">
                  <a:moveTo>
                    <a:pt x="3768743" y="1104650"/>
                  </a:moveTo>
                  <a:lnTo>
                    <a:pt x="3754091" y="1099237"/>
                  </a:lnTo>
                  <a:lnTo>
                    <a:pt x="3761865" y="1088570"/>
                  </a:lnTo>
                  <a:lnTo>
                    <a:pt x="3764816" y="1089660"/>
                  </a:lnTo>
                  <a:lnTo>
                    <a:pt x="3768743" y="1104650"/>
                  </a:lnTo>
                  <a:close/>
                </a:path>
                <a:path w="4329430" h="1268095">
                  <a:moveTo>
                    <a:pt x="1287853" y="201681"/>
                  </a:moveTo>
                  <a:lnTo>
                    <a:pt x="1273599" y="196415"/>
                  </a:lnTo>
                  <a:lnTo>
                    <a:pt x="1281755" y="185890"/>
                  </a:lnTo>
                  <a:lnTo>
                    <a:pt x="1286119" y="187502"/>
                  </a:lnTo>
                  <a:lnTo>
                    <a:pt x="1287853" y="201681"/>
                  </a:lnTo>
                  <a:close/>
                </a:path>
                <a:path w="4329430" h="1268095">
                  <a:moveTo>
                    <a:pt x="3706893" y="1095340"/>
                  </a:moveTo>
                  <a:lnTo>
                    <a:pt x="1287853" y="201681"/>
                  </a:lnTo>
                  <a:lnTo>
                    <a:pt x="1289757" y="188846"/>
                  </a:lnTo>
                  <a:lnTo>
                    <a:pt x="3711821" y="1083621"/>
                  </a:lnTo>
                  <a:lnTo>
                    <a:pt x="3706893" y="1095340"/>
                  </a:lnTo>
                  <a:close/>
                </a:path>
                <a:path w="4329430" h="1268095">
                  <a:moveTo>
                    <a:pt x="3715619" y="1098563"/>
                  </a:moveTo>
                  <a:lnTo>
                    <a:pt x="3712480" y="1097404"/>
                  </a:lnTo>
                  <a:lnTo>
                    <a:pt x="3716038" y="1085179"/>
                  </a:lnTo>
                  <a:lnTo>
                    <a:pt x="3725182" y="1088557"/>
                  </a:lnTo>
                  <a:lnTo>
                    <a:pt x="3715619" y="1098563"/>
                  </a:lnTo>
                  <a:close/>
                </a:path>
                <a:path w="4329430" h="1268095">
                  <a:moveTo>
                    <a:pt x="3663581" y="1092878"/>
                  </a:moveTo>
                  <a:lnTo>
                    <a:pt x="1262170" y="205732"/>
                  </a:lnTo>
                  <a:lnTo>
                    <a:pt x="1268299" y="194458"/>
                  </a:lnTo>
                  <a:lnTo>
                    <a:pt x="3677023" y="1084305"/>
                  </a:lnTo>
                  <a:lnTo>
                    <a:pt x="3663581" y="1092878"/>
                  </a:lnTo>
                  <a:close/>
                </a:path>
                <a:path w="4329430" h="1268095">
                  <a:moveTo>
                    <a:pt x="3709449" y="1109823"/>
                  </a:moveTo>
                  <a:lnTo>
                    <a:pt x="3700384" y="1106474"/>
                  </a:lnTo>
                  <a:lnTo>
                    <a:pt x="3704890" y="1094600"/>
                  </a:lnTo>
                  <a:lnTo>
                    <a:pt x="3714166" y="1098027"/>
                  </a:lnTo>
                  <a:lnTo>
                    <a:pt x="3709449" y="1109823"/>
                  </a:lnTo>
                  <a:close/>
                </a:path>
                <a:path w="4329430" h="1268095">
                  <a:moveTo>
                    <a:pt x="3640748" y="1097982"/>
                  </a:moveTo>
                  <a:lnTo>
                    <a:pt x="1254923" y="216594"/>
                  </a:lnTo>
                  <a:lnTo>
                    <a:pt x="1263872" y="206361"/>
                  </a:lnTo>
                  <a:lnTo>
                    <a:pt x="3649787" y="1087782"/>
                  </a:lnTo>
                  <a:lnTo>
                    <a:pt x="3640748" y="1097982"/>
                  </a:lnTo>
                  <a:close/>
                </a:path>
                <a:path w="4329430" h="1268095">
                  <a:moveTo>
                    <a:pt x="3663411" y="1106354"/>
                  </a:moveTo>
                  <a:lnTo>
                    <a:pt x="3661830" y="1105770"/>
                  </a:lnTo>
                  <a:lnTo>
                    <a:pt x="3669604" y="1095103"/>
                  </a:lnTo>
                  <a:lnTo>
                    <a:pt x="3663411" y="1106354"/>
                  </a:lnTo>
                  <a:close/>
                </a:path>
                <a:path w="4329430" h="1268095">
                  <a:moveTo>
                    <a:pt x="3672551" y="1100289"/>
                  </a:moveTo>
                  <a:lnTo>
                    <a:pt x="3672767" y="1096271"/>
                  </a:lnTo>
                  <a:lnTo>
                    <a:pt x="3673560" y="1099096"/>
                  </a:lnTo>
                  <a:lnTo>
                    <a:pt x="3672551" y="1100289"/>
                  </a:lnTo>
                  <a:close/>
                </a:path>
                <a:path w="4329430" h="1268095">
                  <a:moveTo>
                    <a:pt x="3673928" y="1100408"/>
                  </a:moveTo>
                  <a:lnTo>
                    <a:pt x="3673560" y="1099096"/>
                  </a:lnTo>
                  <a:lnTo>
                    <a:pt x="3675191" y="1097167"/>
                  </a:lnTo>
                  <a:lnTo>
                    <a:pt x="3673928" y="1100408"/>
                  </a:lnTo>
                  <a:close/>
                </a:path>
                <a:path w="4329430" h="1268095">
                  <a:moveTo>
                    <a:pt x="3690923" y="1116518"/>
                  </a:moveTo>
                  <a:lnTo>
                    <a:pt x="3677009" y="1111378"/>
                  </a:lnTo>
                  <a:lnTo>
                    <a:pt x="3682148" y="1099737"/>
                  </a:lnTo>
                  <a:lnTo>
                    <a:pt x="3697538" y="1105423"/>
                  </a:lnTo>
                  <a:lnTo>
                    <a:pt x="3690923" y="1116518"/>
                  </a:lnTo>
                  <a:close/>
                </a:path>
                <a:path w="4329430" h="1268095">
                  <a:moveTo>
                    <a:pt x="3672324" y="1104524"/>
                  </a:moveTo>
                  <a:lnTo>
                    <a:pt x="3672551" y="1100289"/>
                  </a:lnTo>
                  <a:lnTo>
                    <a:pt x="3673560" y="1099096"/>
                  </a:lnTo>
                  <a:lnTo>
                    <a:pt x="3673928" y="1100408"/>
                  </a:lnTo>
                  <a:lnTo>
                    <a:pt x="3672324" y="1104524"/>
                  </a:lnTo>
                  <a:close/>
                </a:path>
                <a:path w="4329430" h="1268095">
                  <a:moveTo>
                    <a:pt x="3677009" y="1111378"/>
                  </a:moveTo>
                  <a:lnTo>
                    <a:pt x="3672055" y="1109547"/>
                  </a:lnTo>
                  <a:lnTo>
                    <a:pt x="3672324" y="1104524"/>
                  </a:lnTo>
                  <a:lnTo>
                    <a:pt x="3673928" y="1100408"/>
                  </a:lnTo>
                  <a:lnTo>
                    <a:pt x="3677009" y="1111378"/>
                  </a:lnTo>
                  <a:close/>
                </a:path>
                <a:path w="4329430" h="1268095">
                  <a:moveTo>
                    <a:pt x="3670579" y="1109002"/>
                  </a:moveTo>
                  <a:lnTo>
                    <a:pt x="3666468" y="1107484"/>
                  </a:lnTo>
                  <a:lnTo>
                    <a:pt x="3672551" y="1100289"/>
                  </a:lnTo>
                  <a:lnTo>
                    <a:pt x="3672324" y="1104524"/>
                  </a:lnTo>
                  <a:lnTo>
                    <a:pt x="3670579" y="1109002"/>
                  </a:lnTo>
                  <a:close/>
                </a:path>
                <a:path w="4329430" h="1268095">
                  <a:moveTo>
                    <a:pt x="1229608" y="220781"/>
                  </a:moveTo>
                  <a:lnTo>
                    <a:pt x="1224622" y="218939"/>
                  </a:lnTo>
                  <a:lnTo>
                    <a:pt x="1230552" y="207591"/>
                  </a:lnTo>
                  <a:lnTo>
                    <a:pt x="1235453" y="209401"/>
                  </a:lnTo>
                  <a:lnTo>
                    <a:pt x="1229608" y="220781"/>
                  </a:lnTo>
                  <a:close/>
                </a:path>
                <a:path w="4329430" h="1268095">
                  <a:moveTo>
                    <a:pt x="3622749" y="1104871"/>
                  </a:moveTo>
                  <a:lnTo>
                    <a:pt x="1243027" y="225738"/>
                  </a:lnTo>
                  <a:lnTo>
                    <a:pt x="1245994" y="213295"/>
                  </a:lnTo>
                  <a:lnTo>
                    <a:pt x="3624620" y="1092024"/>
                  </a:lnTo>
                  <a:lnTo>
                    <a:pt x="3622749" y="1104871"/>
                  </a:lnTo>
                  <a:close/>
                </a:path>
                <a:path w="4329430" h="1268095">
                  <a:moveTo>
                    <a:pt x="3632974" y="1108649"/>
                  </a:moveTo>
                  <a:lnTo>
                    <a:pt x="3632025" y="1108298"/>
                  </a:lnTo>
                  <a:lnTo>
                    <a:pt x="3639378" y="1097476"/>
                  </a:lnTo>
                  <a:lnTo>
                    <a:pt x="3643067" y="1098839"/>
                  </a:lnTo>
                  <a:lnTo>
                    <a:pt x="3632974" y="1108649"/>
                  </a:lnTo>
                  <a:close/>
                </a:path>
                <a:path w="4329430" h="1268095">
                  <a:moveTo>
                    <a:pt x="3643019" y="1107001"/>
                  </a:moveTo>
                  <a:lnTo>
                    <a:pt x="3643067" y="1098839"/>
                  </a:lnTo>
                  <a:lnTo>
                    <a:pt x="3646124" y="1099968"/>
                  </a:lnTo>
                  <a:lnTo>
                    <a:pt x="3643019" y="1107001"/>
                  </a:lnTo>
                  <a:close/>
                </a:path>
                <a:path w="4329430" h="1268095">
                  <a:moveTo>
                    <a:pt x="3664974" y="1120471"/>
                  </a:moveTo>
                  <a:lnTo>
                    <a:pt x="3643937" y="1112699"/>
                  </a:lnTo>
                  <a:lnTo>
                    <a:pt x="3649813" y="1101331"/>
                  </a:lnTo>
                  <a:lnTo>
                    <a:pt x="3673359" y="1110029"/>
                  </a:lnTo>
                  <a:lnTo>
                    <a:pt x="3664974" y="1120471"/>
                  </a:lnTo>
                  <a:close/>
                </a:path>
                <a:path w="4329430" h="1268095">
                  <a:moveTo>
                    <a:pt x="3642988" y="1112348"/>
                  </a:moveTo>
                  <a:lnTo>
                    <a:pt x="3640985" y="1111608"/>
                  </a:lnTo>
                  <a:lnTo>
                    <a:pt x="3643019" y="1107001"/>
                  </a:lnTo>
                  <a:lnTo>
                    <a:pt x="3642988" y="1112348"/>
                  </a:lnTo>
                  <a:close/>
                </a:path>
                <a:path w="4329430" h="1268095">
                  <a:moveTo>
                    <a:pt x="1219834" y="230709"/>
                  </a:moveTo>
                  <a:lnTo>
                    <a:pt x="1215839" y="229233"/>
                  </a:lnTo>
                  <a:lnTo>
                    <a:pt x="1217942" y="216471"/>
                  </a:lnTo>
                  <a:lnTo>
                    <a:pt x="1225922" y="219419"/>
                  </a:lnTo>
                  <a:lnTo>
                    <a:pt x="1219834" y="230709"/>
                  </a:lnTo>
                  <a:close/>
                </a:path>
                <a:path w="4329430" h="1268095">
                  <a:moveTo>
                    <a:pt x="3620140" y="1117447"/>
                  </a:moveTo>
                  <a:lnTo>
                    <a:pt x="1223770" y="232163"/>
                  </a:lnTo>
                  <a:lnTo>
                    <a:pt x="1230493" y="221108"/>
                  </a:lnTo>
                  <a:lnTo>
                    <a:pt x="3617373" y="1102885"/>
                  </a:lnTo>
                  <a:lnTo>
                    <a:pt x="3620140" y="1117447"/>
                  </a:lnTo>
                  <a:close/>
                </a:path>
                <a:path w="4329430" h="1268095">
                  <a:moveTo>
                    <a:pt x="3626043" y="1119627"/>
                  </a:moveTo>
                  <a:lnTo>
                    <a:pt x="3620984" y="1117758"/>
                  </a:lnTo>
                  <a:lnTo>
                    <a:pt x="3622328" y="1104716"/>
                  </a:lnTo>
                  <a:lnTo>
                    <a:pt x="3629706" y="1107442"/>
                  </a:lnTo>
                  <a:lnTo>
                    <a:pt x="3626043" y="1119627"/>
                  </a:lnTo>
                  <a:close/>
                </a:path>
                <a:path w="4329430" h="1268095">
                  <a:moveTo>
                    <a:pt x="3586646" y="1118612"/>
                  </a:moveTo>
                  <a:lnTo>
                    <a:pt x="1199306" y="236664"/>
                  </a:lnTo>
                  <a:lnTo>
                    <a:pt x="1206587" y="225815"/>
                  </a:lnTo>
                  <a:lnTo>
                    <a:pt x="3597793" y="1109191"/>
                  </a:lnTo>
                  <a:lnTo>
                    <a:pt x="3586646" y="1118612"/>
                  </a:lnTo>
                  <a:close/>
                </a:path>
                <a:path w="4329430" h="1268095">
                  <a:moveTo>
                    <a:pt x="3545246" y="1116857"/>
                  </a:moveTo>
                  <a:lnTo>
                    <a:pt x="1201247" y="250920"/>
                  </a:lnTo>
                  <a:lnTo>
                    <a:pt x="1205733" y="239038"/>
                  </a:lnTo>
                  <a:lnTo>
                    <a:pt x="3545747" y="1103503"/>
                  </a:lnTo>
                  <a:lnTo>
                    <a:pt x="3545246" y="1116857"/>
                  </a:lnTo>
                  <a:close/>
                </a:path>
                <a:path w="4329430" h="1268095">
                  <a:moveTo>
                    <a:pt x="3564431" y="1123944"/>
                  </a:moveTo>
                  <a:lnTo>
                    <a:pt x="3550622" y="1118843"/>
                  </a:lnTo>
                  <a:lnTo>
                    <a:pt x="3545747" y="1103503"/>
                  </a:lnTo>
                  <a:lnTo>
                    <a:pt x="3572521" y="1113394"/>
                  </a:lnTo>
                  <a:lnTo>
                    <a:pt x="3564431" y="1123944"/>
                  </a:lnTo>
                  <a:close/>
                </a:path>
                <a:path w="4329430" h="1268095">
                  <a:moveTo>
                    <a:pt x="3523663" y="1122422"/>
                  </a:moveTo>
                  <a:lnTo>
                    <a:pt x="1192862" y="261361"/>
                  </a:lnTo>
                  <a:lnTo>
                    <a:pt x="1197547" y="249554"/>
                  </a:lnTo>
                  <a:lnTo>
                    <a:pt x="3525956" y="1109730"/>
                  </a:lnTo>
                  <a:lnTo>
                    <a:pt x="3523663" y="1122422"/>
                  </a:lnTo>
                  <a:close/>
                </a:path>
                <a:path w="4329430" h="1268095">
                  <a:moveTo>
                    <a:pt x="3488483" y="1122964"/>
                  </a:moveTo>
                  <a:lnTo>
                    <a:pt x="1172523" y="267387"/>
                  </a:lnTo>
                  <a:lnTo>
                    <a:pt x="1179643" y="256478"/>
                  </a:lnTo>
                  <a:lnTo>
                    <a:pt x="3493832" y="1111402"/>
                  </a:lnTo>
                  <a:lnTo>
                    <a:pt x="3488483" y="1122964"/>
                  </a:lnTo>
                  <a:close/>
                </a:path>
                <a:path w="4329430" h="1268095">
                  <a:moveTo>
                    <a:pt x="1159352" y="276060"/>
                  </a:moveTo>
                  <a:lnTo>
                    <a:pt x="1154735" y="274354"/>
                  </a:lnTo>
                  <a:lnTo>
                    <a:pt x="1157291" y="261760"/>
                  </a:lnTo>
                  <a:lnTo>
                    <a:pt x="1164164" y="264299"/>
                  </a:lnTo>
                  <a:lnTo>
                    <a:pt x="1159352" y="276060"/>
                  </a:lnTo>
                  <a:close/>
                </a:path>
                <a:path w="4329430" h="1268095">
                  <a:moveTo>
                    <a:pt x="3445080" y="1120469"/>
                  </a:moveTo>
                  <a:lnTo>
                    <a:pt x="1164664" y="278022"/>
                  </a:lnTo>
                  <a:lnTo>
                    <a:pt x="1169181" y="266152"/>
                  </a:lnTo>
                  <a:lnTo>
                    <a:pt x="3451062" y="1109140"/>
                  </a:lnTo>
                  <a:lnTo>
                    <a:pt x="3445080" y="1120469"/>
                  </a:lnTo>
                  <a:close/>
                </a:path>
                <a:path w="4329430" h="1268095">
                  <a:moveTo>
                    <a:pt x="3458151" y="1125298"/>
                  </a:moveTo>
                  <a:lnTo>
                    <a:pt x="3450561" y="1122494"/>
                  </a:lnTo>
                  <a:lnTo>
                    <a:pt x="3455384" y="1110737"/>
                  </a:lnTo>
                  <a:lnTo>
                    <a:pt x="3471301" y="1116617"/>
                  </a:lnTo>
                  <a:lnTo>
                    <a:pt x="3458151" y="1125298"/>
                  </a:lnTo>
                  <a:close/>
                </a:path>
                <a:path w="4329430" h="1268095">
                  <a:moveTo>
                    <a:pt x="3415929" y="1123239"/>
                  </a:moveTo>
                  <a:lnTo>
                    <a:pt x="1151693" y="286770"/>
                  </a:lnTo>
                  <a:lnTo>
                    <a:pt x="1150371" y="272742"/>
                  </a:lnTo>
                  <a:lnTo>
                    <a:pt x="3426844" y="1113732"/>
                  </a:lnTo>
                  <a:lnTo>
                    <a:pt x="3415929" y="1123239"/>
                  </a:lnTo>
                  <a:close/>
                </a:path>
                <a:path w="4329430" h="1268095">
                  <a:moveTo>
                    <a:pt x="3392006" y="1127940"/>
                  </a:moveTo>
                  <a:lnTo>
                    <a:pt x="1139387" y="295762"/>
                  </a:lnTo>
                  <a:lnTo>
                    <a:pt x="1139835" y="282389"/>
                  </a:lnTo>
                  <a:lnTo>
                    <a:pt x="3402980" y="1118455"/>
                  </a:lnTo>
                  <a:lnTo>
                    <a:pt x="3392006" y="1127940"/>
                  </a:lnTo>
                  <a:close/>
                </a:path>
                <a:path w="4329430" h="1268095">
                  <a:moveTo>
                    <a:pt x="1123991" y="303614"/>
                  </a:moveTo>
                  <a:lnTo>
                    <a:pt x="1114568" y="300132"/>
                  </a:lnTo>
                  <a:lnTo>
                    <a:pt x="1122711" y="289602"/>
                  </a:lnTo>
                  <a:lnTo>
                    <a:pt x="1125557" y="290653"/>
                  </a:lnTo>
                  <a:lnTo>
                    <a:pt x="1123991" y="303614"/>
                  </a:lnTo>
                  <a:close/>
                </a:path>
                <a:path w="4329430" h="1268095">
                  <a:moveTo>
                    <a:pt x="3342489" y="1123186"/>
                  </a:moveTo>
                  <a:lnTo>
                    <a:pt x="1125225" y="304069"/>
                  </a:lnTo>
                  <a:lnTo>
                    <a:pt x="1130827" y="292600"/>
                  </a:lnTo>
                  <a:lnTo>
                    <a:pt x="3367445" y="1118867"/>
                  </a:lnTo>
                  <a:lnTo>
                    <a:pt x="3342489" y="1123186"/>
                  </a:lnTo>
                  <a:close/>
                </a:path>
                <a:path w="4329430" h="1268095">
                  <a:moveTo>
                    <a:pt x="1100809" y="295679"/>
                  </a:moveTo>
                  <a:lnTo>
                    <a:pt x="1101163" y="295180"/>
                  </a:lnTo>
                  <a:lnTo>
                    <a:pt x="1100809" y="295679"/>
                  </a:lnTo>
                  <a:close/>
                </a:path>
                <a:path w="4329430" h="1268095">
                  <a:moveTo>
                    <a:pt x="3320095" y="1128452"/>
                  </a:moveTo>
                  <a:lnTo>
                    <a:pt x="1107194" y="310947"/>
                  </a:lnTo>
                  <a:lnTo>
                    <a:pt x="1114652" y="300163"/>
                  </a:lnTo>
                  <a:lnTo>
                    <a:pt x="3332581" y="1119526"/>
                  </a:lnTo>
                  <a:lnTo>
                    <a:pt x="3320095" y="1128452"/>
                  </a:lnTo>
                  <a:close/>
                </a:path>
                <a:path w="4329430" h="1268095">
                  <a:moveTo>
                    <a:pt x="1093557" y="305909"/>
                  </a:moveTo>
                  <a:lnTo>
                    <a:pt x="1091829" y="305271"/>
                  </a:lnTo>
                  <a:lnTo>
                    <a:pt x="1100809" y="295679"/>
                  </a:lnTo>
                  <a:lnTo>
                    <a:pt x="1093557" y="305909"/>
                  </a:lnTo>
                  <a:close/>
                </a:path>
                <a:path w="4329430" h="1268095">
                  <a:moveTo>
                    <a:pt x="3173201" y="1114802"/>
                  </a:moveTo>
                  <a:lnTo>
                    <a:pt x="1067396" y="336861"/>
                  </a:lnTo>
                  <a:lnTo>
                    <a:pt x="1072008" y="325026"/>
                  </a:lnTo>
                  <a:lnTo>
                    <a:pt x="1085964" y="330182"/>
                  </a:lnTo>
                  <a:lnTo>
                    <a:pt x="1092632" y="319106"/>
                  </a:lnTo>
                  <a:lnTo>
                    <a:pt x="1098266" y="307649"/>
                  </a:lnTo>
                  <a:lnTo>
                    <a:pt x="1103088" y="322969"/>
                  </a:lnTo>
                  <a:lnTo>
                    <a:pt x="3170407" y="1086692"/>
                  </a:lnTo>
                  <a:lnTo>
                    <a:pt x="3173596" y="1101409"/>
                  </a:lnTo>
                  <a:lnTo>
                    <a:pt x="3173201" y="1114802"/>
                  </a:lnTo>
                  <a:close/>
                </a:path>
                <a:path w="4329430" h="1268095">
                  <a:moveTo>
                    <a:pt x="3263906" y="1121233"/>
                  </a:moveTo>
                  <a:lnTo>
                    <a:pt x="1103088" y="322969"/>
                  </a:lnTo>
                  <a:lnTo>
                    <a:pt x="1110947" y="312333"/>
                  </a:lnTo>
                  <a:lnTo>
                    <a:pt x="3266937" y="1108814"/>
                  </a:lnTo>
                  <a:lnTo>
                    <a:pt x="3263906" y="1121233"/>
                  </a:lnTo>
                  <a:close/>
                </a:path>
                <a:path w="4329430" h="1268095">
                  <a:moveTo>
                    <a:pt x="3275923" y="1125673"/>
                  </a:moveTo>
                  <a:lnTo>
                    <a:pt x="3269914" y="1123453"/>
                  </a:lnTo>
                  <a:lnTo>
                    <a:pt x="3266937" y="1108814"/>
                  </a:lnTo>
                  <a:lnTo>
                    <a:pt x="3286859" y="1116174"/>
                  </a:lnTo>
                  <a:lnTo>
                    <a:pt x="3275923" y="1125673"/>
                  </a:lnTo>
                  <a:close/>
                </a:path>
                <a:path w="4329430" h="1268095">
                  <a:moveTo>
                    <a:pt x="1085964" y="330182"/>
                  </a:moveTo>
                  <a:lnTo>
                    <a:pt x="1080106" y="328018"/>
                  </a:lnTo>
                  <a:lnTo>
                    <a:pt x="1084378" y="316057"/>
                  </a:lnTo>
                  <a:lnTo>
                    <a:pt x="1086455" y="316824"/>
                  </a:lnTo>
                  <a:lnTo>
                    <a:pt x="1085964" y="330182"/>
                  </a:lnTo>
                  <a:close/>
                </a:path>
                <a:path w="4329430" h="1268095">
                  <a:moveTo>
                    <a:pt x="3181154" y="1114005"/>
                  </a:moveTo>
                  <a:lnTo>
                    <a:pt x="3180448" y="1103940"/>
                  </a:lnTo>
                  <a:lnTo>
                    <a:pt x="3175493" y="1102110"/>
                  </a:lnTo>
                  <a:lnTo>
                    <a:pt x="3173043" y="1087666"/>
                  </a:lnTo>
                  <a:lnTo>
                    <a:pt x="3188327" y="1093312"/>
                  </a:lnTo>
                  <a:lnTo>
                    <a:pt x="3183264" y="1111299"/>
                  </a:lnTo>
                  <a:lnTo>
                    <a:pt x="3181154" y="1114005"/>
                  </a:lnTo>
                  <a:close/>
                </a:path>
                <a:path w="4329430" h="1268095">
                  <a:moveTo>
                    <a:pt x="3218711" y="1118076"/>
                  </a:moveTo>
                  <a:lnTo>
                    <a:pt x="3190251" y="1107562"/>
                  </a:lnTo>
                  <a:lnTo>
                    <a:pt x="3189170" y="1093624"/>
                  </a:lnTo>
                  <a:lnTo>
                    <a:pt x="3227013" y="1107604"/>
                  </a:lnTo>
                  <a:lnTo>
                    <a:pt x="3218711" y="1118076"/>
                  </a:lnTo>
                  <a:close/>
                </a:path>
                <a:path w="4329430" h="1268095">
                  <a:moveTo>
                    <a:pt x="3239322" y="1125690"/>
                  </a:moveTo>
                  <a:lnTo>
                    <a:pt x="3229463" y="1122048"/>
                  </a:lnTo>
                  <a:lnTo>
                    <a:pt x="3229753" y="1108616"/>
                  </a:lnTo>
                  <a:lnTo>
                    <a:pt x="3248727" y="1115626"/>
                  </a:lnTo>
                  <a:lnTo>
                    <a:pt x="3239322" y="1125690"/>
                  </a:lnTo>
                  <a:close/>
                </a:path>
                <a:path w="4329430" h="1268095">
                  <a:moveTo>
                    <a:pt x="1058777" y="333677"/>
                  </a:moveTo>
                  <a:lnTo>
                    <a:pt x="1053749" y="331820"/>
                  </a:lnTo>
                  <a:lnTo>
                    <a:pt x="1058772" y="320136"/>
                  </a:lnTo>
                  <a:lnTo>
                    <a:pt x="1063874" y="322021"/>
                  </a:lnTo>
                  <a:lnTo>
                    <a:pt x="1058777" y="333677"/>
                  </a:lnTo>
                  <a:close/>
                </a:path>
                <a:path w="4329430" h="1268095">
                  <a:moveTo>
                    <a:pt x="3178893" y="1116905"/>
                  </a:moveTo>
                  <a:lnTo>
                    <a:pt x="3175203" y="1115542"/>
                  </a:lnTo>
                  <a:lnTo>
                    <a:pt x="3176231" y="1102383"/>
                  </a:lnTo>
                  <a:lnTo>
                    <a:pt x="3178339" y="1103162"/>
                  </a:lnTo>
                  <a:lnTo>
                    <a:pt x="3178893" y="1116905"/>
                  </a:lnTo>
                  <a:close/>
                </a:path>
                <a:path w="4329430" h="1268095">
                  <a:moveTo>
                    <a:pt x="3188485" y="1120449"/>
                  </a:moveTo>
                  <a:lnTo>
                    <a:pt x="3181422" y="1117839"/>
                  </a:lnTo>
                  <a:lnTo>
                    <a:pt x="3183264" y="1111299"/>
                  </a:lnTo>
                  <a:lnTo>
                    <a:pt x="3187088" y="1106394"/>
                  </a:lnTo>
                  <a:lnTo>
                    <a:pt x="3193624" y="1108808"/>
                  </a:lnTo>
                  <a:lnTo>
                    <a:pt x="3188485" y="112044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81154" y="1114005"/>
                  </a:lnTo>
                  <a:lnTo>
                    <a:pt x="3183264" y="1111299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3181422" y="1117839"/>
                  </a:moveTo>
                  <a:lnTo>
                    <a:pt x="3178893" y="1116905"/>
                  </a:lnTo>
                  <a:lnTo>
                    <a:pt x="3181154" y="1114005"/>
                  </a:lnTo>
                  <a:lnTo>
                    <a:pt x="3181422" y="1117839"/>
                  </a:lnTo>
                  <a:close/>
                </a:path>
                <a:path w="4329430" h="1268095">
                  <a:moveTo>
                    <a:pt x="1054468" y="345624"/>
                  </a:moveTo>
                  <a:lnTo>
                    <a:pt x="1051348" y="344471"/>
                  </a:lnTo>
                  <a:lnTo>
                    <a:pt x="1059733" y="334030"/>
                  </a:lnTo>
                  <a:lnTo>
                    <a:pt x="1057484" y="339448"/>
                  </a:lnTo>
                  <a:lnTo>
                    <a:pt x="1054468" y="345624"/>
                  </a:lnTo>
                  <a:close/>
                </a:path>
                <a:path w="4329430" h="1268095">
                  <a:moveTo>
                    <a:pt x="3166375" y="1125819"/>
                  </a:moveTo>
                  <a:lnTo>
                    <a:pt x="1054763" y="345733"/>
                  </a:lnTo>
                  <a:lnTo>
                    <a:pt x="1057484" y="339448"/>
                  </a:lnTo>
                  <a:lnTo>
                    <a:pt x="1060070" y="334155"/>
                  </a:lnTo>
                  <a:lnTo>
                    <a:pt x="3168457" y="1113050"/>
                  </a:lnTo>
                  <a:lnTo>
                    <a:pt x="3166375" y="1125819"/>
                  </a:lnTo>
                  <a:close/>
                </a:path>
                <a:path w="4329430" h="1268095">
                  <a:moveTo>
                    <a:pt x="1054763" y="345733"/>
                  </a:moveTo>
                  <a:lnTo>
                    <a:pt x="1054468" y="345624"/>
                  </a:lnTo>
                  <a:lnTo>
                    <a:pt x="1057484" y="339448"/>
                  </a:lnTo>
                  <a:lnTo>
                    <a:pt x="1054763" y="345733"/>
                  </a:lnTo>
                  <a:close/>
                </a:path>
                <a:path w="4329430" h="1268095">
                  <a:moveTo>
                    <a:pt x="3114645" y="1120248"/>
                  </a:moveTo>
                  <a:lnTo>
                    <a:pt x="1043974" y="355286"/>
                  </a:lnTo>
                  <a:lnTo>
                    <a:pt x="1048913" y="343572"/>
                  </a:lnTo>
                  <a:lnTo>
                    <a:pt x="3118730" y="1108218"/>
                  </a:lnTo>
                  <a:lnTo>
                    <a:pt x="3114645" y="1120248"/>
                  </a:lnTo>
                  <a:close/>
                </a:path>
                <a:path w="4329430" h="1268095">
                  <a:moveTo>
                    <a:pt x="3145214" y="1131541"/>
                  </a:moveTo>
                  <a:lnTo>
                    <a:pt x="3142447" y="1116980"/>
                  </a:lnTo>
                  <a:lnTo>
                    <a:pt x="3154464" y="1121419"/>
                  </a:lnTo>
                  <a:lnTo>
                    <a:pt x="3145214" y="1131541"/>
                  </a:lnTo>
                  <a:close/>
                </a:path>
                <a:path w="4329430" h="1268095">
                  <a:moveTo>
                    <a:pt x="1036442" y="366043"/>
                  </a:moveTo>
                  <a:lnTo>
                    <a:pt x="1031734" y="364303"/>
                  </a:lnTo>
                  <a:lnTo>
                    <a:pt x="1034532" y="351798"/>
                  </a:lnTo>
                  <a:lnTo>
                    <a:pt x="1040214" y="353897"/>
                  </a:lnTo>
                  <a:lnTo>
                    <a:pt x="1038082" y="364447"/>
                  </a:lnTo>
                  <a:lnTo>
                    <a:pt x="1036442" y="366043"/>
                  </a:lnTo>
                  <a:close/>
                </a:path>
                <a:path w="4329430" h="1268095">
                  <a:moveTo>
                    <a:pt x="3072191" y="1118103"/>
                  </a:moveTo>
                  <a:lnTo>
                    <a:pt x="1037668" y="366496"/>
                  </a:lnTo>
                  <a:lnTo>
                    <a:pt x="1038082" y="364447"/>
                  </a:lnTo>
                  <a:lnTo>
                    <a:pt x="1046525" y="356229"/>
                  </a:lnTo>
                  <a:lnTo>
                    <a:pt x="3077752" y="1106618"/>
                  </a:lnTo>
                  <a:lnTo>
                    <a:pt x="3072191" y="1118103"/>
                  </a:lnTo>
                  <a:close/>
                </a:path>
                <a:path w="4329430" h="1268095">
                  <a:moveTo>
                    <a:pt x="3084840" y="1122776"/>
                  </a:moveTo>
                  <a:lnTo>
                    <a:pt x="3074194" y="1118843"/>
                  </a:lnTo>
                  <a:lnTo>
                    <a:pt x="3078173" y="1106774"/>
                  </a:lnTo>
                  <a:lnTo>
                    <a:pt x="3098517" y="1114290"/>
                  </a:lnTo>
                  <a:lnTo>
                    <a:pt x="3084840" y="1122776"/>
                  </a:lnTo>
                  <a:close/>
                </a:path>
                <a:path w="4329430" h="1268095">
                  <a:moveTo>
                    <a:pt x="1037668" y="366496"/>
                  </a:moveTo>
                  <a:lnTo>
                    <a:pt x="1036442" y="366043"/>
                  </a:lnTo>
                  <a:lnTo>
                    <a:pt x="1038082" y="364447"/>
                  </a:lnTo>
                  <a:lnTo>
                    <a:pt x="1037668" y="366496"/>
                  </a:lnTo>
                  <a:close/>
                </a:path>
                <a:path w="4329430" h="1268095">
                  <a:moveTo>
                    <a:pt x="3065366" y="1129121"/>
                  </a:moveTo>
                  <a:lnTo>
                    <a:pt x="1017221" y="372481"/>
                  </a:lnTo>
                  <a:lnTo>
                    <a:pt x="1019735" y="359871"/>
                  </a:lnTo>
                  <a:lnTo>
                    <a:pt x="3073772" y="1118687"/>
                  </a:lnTo>
                  <a:lnTo>
                    <a:pt x="3065366" y="1129121"/>
                  </a:lnTo>
                  <a:close/>
                </a:path>
                <a:path w="4329430" h="1268095">
                  <a:moveTo>
                    <a:pt x="3007215" y="1121177"/>
                  </a:moveTo>
                  <a:lnTo>
                    <a:pt x="1005863" y="381824"/>
                  </a:lnTo>
                  <a:lnTo>
                    <a:pt x="1011497" y="370366"/>
                  </a:lnTo>
                  <a:lnTo>
                    <a:pt x="3010552" y="1108871"/>
                  </a:lnTo>
                  <a:lnTo>
                    <a:pt x="3007215" y="1121177"/>
                  </a:lnTo>
                  <a:close/>
                </a:path>
                <a:path w="4329430" h="1268095">
                  <a:moveTo>
                    <a:pt x="3026074" y="1128144"/>
                  </a:moveTo>
                  <a:lnTo>
                    <a:pt x="3022068" y="1126664"/>
                  </a:lnTo>
                  <a:lnTo>
                    <a:pt x="3024150" y="1113895"/>
                  </a:lnTo>
                  <a:lnTo>
                    <a:pt x="3034136" y="1117584"/>
                  </a:lnTo>
                  <a:lnTo>
                    <a:pt x="3026074" y="1128144"/>
                  </a:lnTo>
                  <a:close/>
                </a:path>
                <a:path w="4329430" h="1268095">
                  <a:moveTo>
                    <a:pt x="2986571" y="1127090"/>
                  </a:moveTo>
                  <a:lnTo>
                    <a:pt x="989335" y="389257"/>
                  </a:lnTo>
                  <a:lnTo>
                    <a:pt x="997032" y="378562"/>
                  </a:lnTo>
                  <a:lnTo>
                    <a:pt x="2992554" y="1115761"/>
                  </a:lnTo>
                  <a:lnTo>
                    <a:pt x="2986571" y="1127090"/>
                  </a:lnTo>
                  <a:close/>
                </a:path>
                <a:path w="4329430" h="1268095">
                  <a:moveTo>
                    <a:pt x="2993950" y="1129816"/>
                  </a:moveTo>
                  <a:lnTo>
                    <a:pt x="2991947" y="1129076"/>
                  </a:lnTo>
                  <a:lnTo>
                    <a:pt x="2992554" y="1115761"/>
                  </a:lnTo>
                  <a:lnTo>
                    <a:pt x="2998473" y="1117948"/>
                  </a:lnTo>
                  <a:lnTo>
                    <a:pt x="2993950" y="1129816"/>
                  </a:lnTo>
                  <a:close/>
                </a:path>
                <a:path w="4329430" h="1268095">
                  <a:moveTo>
                    <a:pt x="2937160" y="1122375"/>
                  </a:moveTo>
                  <a:lnTo>
                    <a:pt x="984127" y="400872"/>
                  </a:lnTo>
                  <a:lnTo>
                    <a:pt x="988159" y="388822"/>
                  </a:lnTo>
                  <a:lnTo>
                    <a:pt x="2942616" y="1110851"/>
                  </a:lnTo>
                  <a:lnTo>
                    <a:pt x="2937160" y="1122375"/>
                  </a:lnTo>
                  <a:close/>
                </a:path>
                <a:path w="4329430" h="1268095">
                  <a:moveTo>
                    <a:pt x="2941377" y="1123933"/>
                  </a:moveTo>
                  <a:lnTo>
                    <a:pt x="2937160" y="1122375"/>
                  </a:lnTo>
                  <a:lnTo>
                    <a:pt x="2945672" y="1111981"/>
                  </a:lnTo>
                  <a:lnTo>
                    <a:pt x="2941377" y="1123933"/>
                  </a:lnTo>
                  <a:close/>
                </a:path>
                <a:path w="4329430" h="1268095">
                  <a:moveTo>
                    <a:pt x="2971740" y="1135149"/>
                  </a:moveTo>
                  <a:lnTo>
                    <a:pt x="2958032" y="1130085"/>
                  </a:lnTo>
                  <a:lnTo>
                    <a:pt x="2959152" y="1116960"/>
                  </a:lnTo>
                  <a:lnTo>
                    <a:pt x="2975332" y="1122938"/>
                  </a:lnTo>
                  <a:lnTo>
                    <a:pt x="2971740" y="1135149"/>
                  </a:lnTo>
                  <a:close/>
                </a:path>
                <a:path w="4329430" h="1268095">
                  <a:moveTo>
                    <a:pt x="952955" y="402895"/>
                  </a:moveTo>
                  <a:lnTo>
                    <a:pt x="946198" y="400399"/>
                  </a:lnTo>
                  <a:lnTo>
                    <a:pt x="952043" y="389019"/>
                  </a:lnTo>
                  <a:lnTo>
                    <a:pt x="956565" y="390690"/>
                  </a:lnTo>
                  <a:lnTo>
                    <a:pt x="952955" y="402895"/>
                  </a:lnTo>
                  <a:close/>
                </a:path>
                <a:path w="4329430" h="1268095">
                  <a:moveTo>
                    <a:pt x="2920005" y="1129576"/>
                  </a:moveTo>
                  <a:lnTo>
                    <a:pt x="968036" y="408466"/>
                  </a:lnTo>
                  <a:lnTo>
                    <a:pt x="973965" y="397118"/>
                  </a:lnTo>
                  <a:lnTo>
                    <a:pt x="2921244" y="1116495"/>
                  </a:lnTo>
                  <a:lnTo>
                    <a:pt x="2920005" y="1129576"/>
                  </a:lnTo>
                  <a:close/>
                </a:path>
                <a:path w="4329430" h="1268095">
                  <a:moveTo>
                    <a:pt x="2924854" y="1131367"/>
                  </a:moveTo>
                  <a:lnTo>
                    <a:pt x="2926303" y="1118364"/>
                  </a:lnTo>
                  <a:lnTo>
                    <a:pt x="2939690" y="1123309"/>
                  </a:lnTo>
                  <a:lnTo>
                    <a:pt x="2924854" y="1131367"/>
                  </a:lnTo>
                  <a:close/>
                </a:path>
                <a:path w="4329430" h="1268095">
                  <a:moveTo>
                    <a:pt x="2853227" y="1131985"/>
                  </a:moveTo>
                  <a:lnTo>
                    <a:pt x="939227" y="424901"/>
                  </a:lnTo>
                  <a:lnTo>
                    <a:pt x="947623" y="414464"/>
                  </a:lnTo>
                  <a:lnTo>
                    <a:pt x="954533" y="403478"/>
                  </a:lnTo>
                  <a:lnTo>
                    <a:pt x="2900820" y="1122489"/>
                  </a:lnTo>
                  <a:lnTo>
                    <a:pt x="2896123" y="1134292"/>
                  </a:lnTo>
                  <a:lnTo>
                    <a:pt x="2852042" y="1118008"/>
                  </a:lnTo>
                  <a:lnTo>
                    <a:pt x="2853227" y="1131985"/>
                  </a:lnTo>
                  <a:close/>
                </a:path>
                <a:path w="4329430" h="1268095">
                  <a:moveTo>
                    <a:pt x="938162" y="424508"/>
                  </a:moveTo>
                  <a:lnTo>
                    <a:pt x="930742" y="421767"/>
                  </a:lnTo>
                  <a:lnTo>
                    <a:pt x="939591" y="411497"/>
                  </a:lnTo>
                  <a:lnTo>
                    <a:pt x="942428" y="412545"/>
                  </a:lnTo>
                  <a:lnTo>
                    <a:pt x="938162" y="424508"/>
                  </a:lnTo>
                  <a:close/>
                </a:path>
                <a:path w="4329430" h="1268095">
                  <a:moveTo>
                    <a:pt x="2803605" y="1127192"/>
                  </a:moveTo>
                  <a:lnTo>
                    <a:pt x="918137" y="430649"/>
                  </a:lnTo>
                  <a:lnTo>
                    <a:pt x="926281" y="420119"/>
                  </a:lnTo>
                  <a:lnTo>
                    <a:pt x="2808534" y="1115473"/>
                  </a:lnTo>
                  <a:lnTo>
                    <a:pt x="2803605" y="1127192"/>
                  </a:lnTo>
                  <a:close/>
                </a:path>
                <a:path w="4329430" h="1268095">
                  <a:moveTo>
                    <a:pt x="2812987" y="1130658"/>
                  </a:moveTo>
                  <a:lnTo>
                    <a:pt x="2804449" y="1127503"/>
                  </a:lnTo>
                  <a:lnTo>
                    <a:pt x="2808534" y="1115473"/>
                  </a:lnTo>
                  <a:lnTo>
                    <a:pt x="2822026" y="1120458"/>
                  </a:lnTo>
                  <a:lnTo>
                    <a:pt x="2812987" y="1130658"/>
                  </a:lnTo>
                  <a:close/>
                </a:path>
                <a:path w="4329430" h="1268095">
                  <a:moveTo>
                    <a:pt x="2828798" y="1136499"/>
                  </a:moveTo>
                  <a:lnTo>
                    <a:pt x="2823212" y="1134435"/>
                  </a:lnTo>
                  <a:lnTo>
                    <a:pt x="2830459" y="1123573"/>
                  </a:lnTo>
                  <a:lnTo>
                    <a:pt x="2833621" y="1124741"/>
                  </a:lnTo>
                  <a:lnTo>
                    <a:pt x="2828798" y="1136499"/>
                  </a:lnTo>
                  <a:close/>
                </a:path>
                <a:path w="4329430" h="1268095">
                  <a:moveTo>
                    <a:pt x="2839339" y="1140393"/>
                  </a:moveTo>
                  <a:lnTo>
                    <a:pt x="2844268" y="1128675"/>
                  </a:lnTo>
                  <a:lnTo>
                    <a:pt x="2846481" y="1129492"/>
                  </a:lnTo>
                  <a:lnTo>
                    <a:pt x="2839339" y="1140393"/>
                  </a:lnTo>
                  <a:close/>
                </a:path>
                <a:path w="4329430" h="1268095">
                  <a:moveTo>
                    <a:pt x="2795831" y="1137859"/>
                  </a:moveTo>
                  <a:lnTo>
                    <a:pt x="909754" y="441091"/>
                  </a:lnTo>
                  <a:lnTo>
                    <a:pt x="915842" y="429801"/>
                  </a:lnTo>
                  <a:lnTo>
                    <a:pt x="2803711" y="1127231"/>
                  </a:lnTo>
                  <a:lnTo>
                    <a:pt x="2795831" y="1137859"/>
                  </a:lnTo>
                  <a:close/>
                </a:path>
                <a:path w="4329430" h="1268095">
                  <a:moveTo>
                    <a:pt x="2754431" y="1136103"/>
                  </a:moveTo>
                  <a:lnTo>
                    <a:pt x="897648" y="450158"/>
                  </a:lnTo>
                  <a:lnTo>
                    <a:pt x="902344" y="438354"/>
                  </a:lnTo>
                  <a:lnTo>
                    <a:pt x="2757778" y="1123801"/>
                  </a:lnTo>
                  <a:lnTo>
                    <a:pt x="2754431" y="1136103"/>
                  </a:lnTo>
                  <a:close/>
                </a:path>
                <a:path w="4329430" h="1268095">
                  <a:moveTo>
                    <a:pt x="2761599" y="1138751"/>
                  </a:moveTo>
                  <a:lnTo>
                    <a:pt x="2757910" y="1137388"/>
                  </a:lnTo>
                  <a:lnTo>
                    <a:pt x="2767265" y="1127306"/>
                  </a:lnTo>
                  <a:lnTo>
                    <a:pt x="2761599" y="1138751"/>
                  </a:lnTo>
                  <a:close/>
                </a:path>
                <a:path w="4329430" h="1268095">
                  <a:moveTo>
                    <a:pt x="888756" y="460412"/>
                  </a:moveTo>
                  <a:lnTo>
                    <a:pt x="881883" y="457873"/>
                  </a:lnTo>
                  <a:lnTo>
                    <a:pt x="887518" y="446415"/>
                  </a:lnTo>
                  <a:lnTo>
                    <a:pt x="891186" y="447771"/>
                  </a:lnTo>
                  <a:lnTo>
                    <a:pt x="888756" y="460412"/>
                  </a:lnTo>
                  <a:close/>
                </a:path>
                <a:path w="4329430" h="1268095">
                  <a:moveTo>
                    <a:pt x="2718935" y="1136529"/>
                  </a:moveTo>
                  <a:lnTo>
                    <a:pt x="888756" y="460412"/>
                  </a:lnTo>
                  <a:lnTo>
                    <a:pt x="892177" y="448137"/>
                  </a:lnTo>
                  <a:lnTo>
                    <a:pt x="2726182" y="1125667"/>
                  </a:lnTo>
                  <a:lnTo>
                    <a:pt x="2718935" y="1136529"/>
                  </a:lnTo>
                  <a:close/>
                </a:path>
                <a:path w="4329430" h="1268095">
                  <a:moveTo>
                    <a:pt x="2691976" y="1140108"/>
                  </a:moveTo>
                  <a:lnTo>
                    <a:pt x="874805" y="468797"/>
                  </a:lnTo>
                  <a:lnTo>
                    <a:pt x="880281" y="457281"/>
                  </a:lnTo>
                  <a:lnTo>
                    <a:pt x="2698696" y="1129052"/>
                  </a:lnTo>
                  <a:lnTo>
                    <a:pt x="2691976" y="1140108"/>
                  </a:lnTo>
                  <a:close/>
                </a:path>
                <a:path w="4329430" h="1268095">
                  <a:moveTo>
                    <a:pt x="2655319" y="1140106"/>
                  </a:moveTo>
                  <a:lnTo>
                    <a:pt x="858176" y="476193"/>
                  </a:lnTo>
                  <a:lnTo>
                    <a:pt x="863400" y="464583"/>
                  </a:lnTo>
                  <a:lnTo>
                    <a:pt x="2665202" y="1130217"/>
                  </a:lnTo>
                  <a:lnTo>
                    <a:pt x="2655319" y="1140106"/>
                  </a:lnTo>
                  <a:close/>
                </a:path>
                <a:path w="4329430" h="1268095">
                  <a:moveTo>
                    <a:pt x="2639547" y="1147818"/>
                  </a:moveTo>
                  <a:lnTo>
                    <a:pt x="840353" y="483147"/>
                  </a:lnTo>
                  <a:lnTo>
                    <a:pt x="849756" y="473082"/>
                  </a:lnTo>
                  <a:lnTo>
                    <a:pt x="2650202" y="1138215"/>
                  </a:lnTo>
                  <a:lnTo>
                    <a:pt x="2639547" y="1147818"/>
                  </a:lnTo>
                  <a:close/>
                </a:path>
                <a:path w="4329430" h="1268095">
                  <a:moveTo>
                    <a:pt x="2587066" y="1141969"/>
                  </a:moveTo>
                  <a:lnTo>
                    <a:pt x="826195" y="491456"/>
                  </a:lnTo>
                  <a:lnTo>
                    <a:pt x="833358" y="480563"/>
                  </a:lnTo>
                  <a:lnTo>
                    <a:pt x="2595157" y="1131419"/>
                  </a:lnTo>
                  <a:lnTo>
                    <a:pt x="2587066" y="1141969"/>
                  </a:lnTo>
                  <a:close/>
                </a:path>
                <a:path w="4329430" h="1268095">
                  <a:moveTo>
                    <a:pt x="2600137" y="1146797"/>
                  </a:moveTo>
                  <a:lnTo>
                    <a:pt x="2599294" y="1146486"/>
                  </a:lnTo>
                  <a:lnTo>
                    <a:pt x="2605276" y="1135157"/>
                  </a:lnTo>
                  <a:lnTo>
                    <a:pt x="2610863" y="1137221"/>
                  </a:lnTo>
                  <a:lnTo>
                    <a:pt x="2600137" y="1146797"/>
                  </a:lnTo>
                  <a:close/>
                </a:path>
                <a:path w="4329430" h="1268095">
                  <a:moveTo>
                    <a:pt x="2563810" y="1146916"/>
                  </a:moveTo>
                  <a:lnTo>
                    <a:pt x="820149" y="502761"/>
                  </a:lnTo>
                  <a:lnTo>
                    <a:pt x="825489" y="491195"/>
                  </a:lnTo>
                  <a:lnTo>
                    <a:pt x="2572739" y="1136676"/>
                  </a:lnTo>
                  <a:lnTo>
                    <a:pt x="2563810" y="1146916"/>
                  </a:lnTo>
                  <a:close/>
                </a:path>
                <a:path w="4329430" h="1268095">
                  <a:moveTo>
                    <a:pt x="2510802" y="1140873"/>
                  </a:moveTo>
                  <a:lnTo>
                    <a:pt x="799526" y="508681"/>
                  </a:lnTo>
                  <a:lnTo>
                    <a:pt x="807089" y="497936"/>
                  </a:lnTo>
                  <a:lnTo>
                    <a:pt x="2511619" y="1127635"/>
                  </a:lnTo>
                  <a:lnTo>
                    <a:pt x="2512255" y="1135135"/>
                  </a:lnTo>
                  <a:lnTo>
                    <a:pt x="2510802" y="1140873"/>
                  </a:lnTo>
                  <a:close/>
                </a:path>
                <a:path w="4329430" h="1268095">
                  <a:moveTo>
                    <a:pt x="2530514" y="1148155"/>
                  </a:moveTo>
                  <a:lnTo>
                    <a:pt x="2512805" y="1141612"/>
                  </a:lnTo>
                  <a:lnTo>
                    <a:pt x="2512255" y="1135135"/>
                  </a:lnTo>
                  <a:lnTo>
                    <a:pt x="2513938" y="1128492"/>
                  </a:lnTo>
                  <a:lnTo>
                    <a:pt x="2540290" y="1138227"/>
                  </a:lnTo>
                  <a:lnTo>
                    <a:pt x="2530514" y="1148155"/>
                  </a:lnTo>
                  <a:close/>
                </a:path>
                <a:path w="4329430" h="1268095">
                  <a:moveTo>
                    <a:pt x="2550647" y="1155592"/>
                  </a:moveTo>
                  <a:lnTo>
                    <a:pt x="2551886" y="1142511"/>
                  </a:lnTo>
                  <a:lnTo>
                    <a:pt x="2555153" y="1143718"/>
                  </a:lnTo>
                  <a:lnTo>
                    <a:pt x="2550647" y="1155592"/>
                  </a:lnTo>
                  <a:close/>
                </a:path>
                <a:path w="4329430" h="1268095">
                  <a:moveTo>
                    <a:pt x="2512805" y="1141612"/>
                  </a:moveTo>
                  <a:lnTo>
                    <a:pt x="2510802" y="1140873"/>
                  </a:lnTo>
                  <a:lnTo>
                    <a:pt x="2512255" y="1135135"/>
                  </a:lnTo>
                  <a:lnTo>
                    <a:pt x="2512805" y="1141612"/>
                  </a:lnTo>
                  <a:close/>
                </a:path>
                <a:path w="4329430" h="1268095">
                  <a:moveTo>
                    <a:pt x="796442" y="521081"/>
                  </a:moveTo>
                  <a:lnTo>
                    <a:pt x="792194" y="519512"/>
                  </a:lnTo>
                  <a:lnTo>
                    <a:pt x="793011" y="506275"/>
                  </a:lnTo>
                  <a:lnTo>
                    <a:pt x="797260" y="507844"/>
                  </a:lnTo>
                  <a:lnTo>
                    <a:pt x="796442" y="521081"/>
                  </a:lnTo>
                  <a:close/>
                </a:path>
                <a:path w="4329430" h="1268095">
                  <a:moveTo>
                    <a:pt x="2505031" y="1152279"/>
                  </a:moveTo>
                  <a:lnTo>
                    <a:pt x="799645" y="522264"/>
                  </a:lnTo>
                  <a:lnTo>
                    <a:pt x="803679" y="510215"/>
                  </a:lnTo>
                  <a:lnTo>
                    <a:pt x="2504477" y="1138536"/>
                  </a:lnTo>
                  <a:lnTo>
                    <a:pt x="2505031" y="1152279"/>
                  </a:lnTo>
                  <a:close/>
                </a:path>
                <a:path w="4329430" h="1268095">
                  <a:moveTo>
                    <a:pt x="2513147" y="1155278"/>
                  </a:moveTo>
                  <a:lnTo>
                    <a:pt x="2511250" y="1154577"/>
                  </a:lnTo>
                  <a:lnTo>
                    <a:pt x="2513964" y="1142041"/>
                  </a:lnTo>
                  <a:lnTo>
                    <a:pt x="2518602" y="1143754"/>
                  </a:lnTo>
                  <a:lnTo>
                    <a:pt x="2513147" y="1155278"/>
                  </a:lnTo>
                  <a:close/>
                </a:path>
                <a:path w="4329430" h="1268095">
                  <a:moveTo>
                    <a:pt x="2526323" y="1160145"/>
                  </a:moveTo>
                  <a:lnTo>
                    <a:pt x="2520737" y="1158082"/>
                  </a:lnTo>
                  <a:lnTo>
                    <a:pt x="2522819" y="1145312"/>
                  </a:lnTo>
                  <a:lnTo>
                    <a:pt x="2529776" y="1147882"/>
                  </a:lnTo>
                  <a:lnTo>
                    <a:pt x="2526323" y="1160145"/>
                  </a:lnTo>
                  <a:close/>
                </a:path>
                <a:path w="4329430" h="1268095">
                  <a:moveTo>
                    <a:pt x="2437817" y="1154527"/>
                  </a:moveTo>
                  <a:lnTo>
                    <a:pt x="767581" y="537497"/>
                  </a:lnTo>
                  <a:lnTo>
                    <a:pt x="778243" y="527897"/>
                  </a:lnTo>
                  <a:lnTo>
                    <a:pt x="783751" y="516393"/>
                  </a:lnTo>
                  <a:lnTo>
                    <a:pt x="2475094" y="1141220"/>
                  </a:lnTo>
                  <a:lnTo>
                    <a:pt x="2469534" y="1152705"/>
                  </a:lnTo>
                  <a:lnTo>
                    <a:pt x="2446343" y="1144138"/>
                  </a:lnTo>
                  <a:lnTo>
                    <a:pt x="2437817" y="1154527"/>
                  </a:lnTo>
                  <a:close/>
                </a:path>
                <a:path w="4329430" h="1268095">
                  <a:moveTo>
                    <a:pt x="2487348" y="1159286"/>
                  </a:moveTo>
                  <a:lnTo>
                    <a:pt x="2478915" y="1156171"/>
                  </a:lnTo>
                  <a:lnTo>
                    <a:pt x="2479627" y="1142895"/>
                  </a:lnTo>
                  <a:lnTo>
                    <a:pt x="2485424" y="1145036"/>
                  </a:lnTo>
                  <a:lnTo>
                    <a:pt x="2487348" y="1159286"/>
                  </a:lnTo>
                  <a:close/>
                </a:path>
                <a:path w="4329430" h="1268095">
                  <a:moveTo>
                    <a:pt x="2449720" y="1158924"/>
                  </a:moveTo>
                  <a:lnTo>
                    <a:pt x="2443840" y="1156752"/>
                  </a:lnTo>
                  <a:lnTo>
                    <a:pt x="2449927" y="1145462"/>
                  </a:lnTo>
                  <a:lnTo>
                    <a:pt x="2456199" y="1147779"/>
                  </a:lnTo>
                  <a:lnTo>
                    <a:pt x="2449720" y="1158924"/>
                  </a:lnTo>
                  <a:close/>
                </a:path>
                <a:path w="4329430" h="1268095">
                  <a:moveTo>
                    <a:pt x="2462919" y="1163800"/>
                  </a:moveTo>
                  <a:lnTo>
                    <a:pt x="2459651" y="1162593"/>
                  </a:lnTo>
                  <a:lnTo>
                    <a:pt x="2462155" y="1149979"/>
                  </a:lnTo>
                  <a:lnTo>
                    <a:pt x="2466055" y="1151420"/>
                  </a:lnTo>
                  <a:lnTo>
                    <a:pt x="2462919" y="1163800"/>
                  </a:lnTo>
                  <a:close/>
                </a:path>
                <a:path w="4329430" h="1268095">
                  <a:moveTo>
                    <a:pt x="2473987" y="1167889"/>
                  </a:moveTo>
                  <a:lnTo>
                    <a:pt x="2469244" y="1166137"/>
                  </a:lnTo>
                  <a:lnTo>
                    <a:pt x="2475437" y="1154885"/>
                  </a:lnTo>
                  <a:lnTo>
                    <a:pt x="2480391" y="1156716"/>
                  </a:lnTo>
                  <a:lnTo>
                    <a:pt x="2473987" y="1167889"/>
                  </a:lnTo>
                  <a:close/>
                </a:path>
                <a:path w="4329430" h="1268095">
                  <a:moveTo>
                    <a:pt x="2398013" y="1153361"/>
                  </a:moveTo>
                  <a:lnTo>
                    <a:pt x="746588" y="543280"/>
                  </a:lnTo>
                  <a:lnTo>
                    <a:pt x="758937" y="534303"/>
                  </a:lnTo>
                  <a:lnTo>
                    <a:pt x="2401887" y="1141253"/>
                  </a:lnTo>
                  <a:lnTo>
                    <a:pt x="2398013" y="1153361"/>
                  </a:lnTo>
                  <a:close/>
                </a:path>
                <a:path w="4329430" h="1268095">
                  <a:moveTo>
                    <a:pt x="2398434" y="1153517"/>
                  </a:moveTo>
                  <a:lnTo>
                    <a:pt x="2398013" y="1153361"/>
                  </a:lnTo>
                  <a:lnTo>
                    <a:pt x="2401887" y="1141253"/>
                  </a:lnTo>
                  <a:lnTo>
                    <a:pt x="2398434" y="1153517"/>
                  </a:lnTo>
                  <a:close/>
                </a:path>
                <a:path w="4329430" h="1268095">
                  <a:moveTo>
                    <a:pt x="2402334" y="1154957"/>
                  </a:moveTo>
                  <a:lnTo>
                    <a:pt x="2398434" y="1153517"/>
                  </a:lnTo>
                  <a:lnTo>
                    <a:pt x="2401887" y="1141253"/>
                  </a:lnTo>
                  <a:lnTo>
                    <a:pt x="2408422" y="1143667"/>
                  </a:lnTo>
                  <a:lnTo>
                    <a:pt x="2402334" y="1154957"/>
                  </a:lnTo>
                  <a:close/>
                </a:path>
                <a:path w="4329430" h="1268095">
                  <a:moveTo>
                    <a:pt x="2411189" y="1158228"/>
                  </a:moveTo>
                  <a:lnTo>
                    <a:pt x="2403810" y="1155503"/>
                  </a:lnTo>
                  <a:lnTo>
                    <a:pt x="2408422" y="1143667"/>
                  </a:lnTo>
                  <a:lnTo>
                    <a:pt x="2416222" y="1146549"/>
                  </a:lnTo>
                  <a:lnTo>
                    <a:pt x="2411189" y="1158228"/>
                  </a:lnTo>
                  <a:close/>
                </a:path>
                <a:path w="4329430" h="1268095">
                  <a:moveTo>
                    <a:pt x="2439228" y="1168587"/>
                  </a:moveTo>
                  <a:lnTo>
                    <a:pt x="2437541" y="1167964"/>
                  </a:lnTo>
                  <a:lnTo>
                    <a:pt x="2446580" y="1157764"/>
                  </a:lnTo>
                  <a:lnTo>
                    <a:pt x="2439228" y="1168587"/>
                  </a:lnTo>
                  <a:close/>
                </a:path>
                <a:path w="4329430" h="1268095">
                  <a:moveTo>
                    <a:pt x="2341460" y="1159547"/>
                  </a:moveTo>
                  <a:lnTo>
                    <a:pt x="727783" y="563411"/>
                  </a:lnTo>
                  <a:lnTo>
                    <a:pt x="737086" y="553309"/>
                  </a:lnTo>
                  <a:lnTo>
                    <a:pt x="742509" y="541773"/>
                  </a:lnTo>
                  <a:lnTo>
                    <a:pt x="745856" y="556549"/>
                  </a:lnTo>
                  <a:lnTo>
                    <a:pt x="2344280" y="1147049"/>
                  </a:lnTo>
                  <a:lnTo>
                    <a:pt x="2341460" y="1159547"/>
                  </a:lnTo>
                  <a:close/>
                </a:path>
                <a:path w="4329430" h="1268095">
                  <a:moveTo>
                    <a:pt x="2382333" y="1161107"/>
                  </a:moveTo>
                  <a:lnTo>
                    <a:pt x="745856" y="556549"/>
                  </a:lnTo>
                  <a:lnTo>
                    <a:pt x="750499" y="544725"/>
                  </a:lnTo>
                  <a:lnTo>
                    <a:pt x="2387683" y="1149545"/>
                  </a:lnTo>
                  <a:lnTo>
                    <a:pt x="2382333" y="1161107"/>
                  </a:lnTo>
                  <a:close/>
                </a:path>
                <a:path w="4329430" h="1268095">
                  <a:moveTo>
                    <a:pt x="2344201" y="1160559"/>
                  </a:moveTo>
                  <a:lnTo>
                    <a:pt x="2346810" y="1147984"/>
                  </a:lnTo>
                  <a:lnTo>
                    <a:pt x="2353029" y="1150282"/>
                  </a:lnTo>
                  <a:lnTo>
                    <a:pt x="2344201" y="1160559"/>
                  </a:lnTo>
                  <a:close/>
                </a:path>
                <a:path w="4329430" h="1268095">
                  <a:moveTo>
                    <a:pt x="2354952" y="1164531"/>
                  </a:moveTo>
                  <a:lnTo>
                    <a:pt x="2357878" y="1152073"/>
                  </a:lnTo>
                  <a:lnTo>
                    <a:pt x="2361778" y="1153514"/>
                  </a:lnTo>
                  <a:lnTo>
                    <a:pt x="2354952" y="1164531"/>
                  </a:lnTo>
                  <a:close/>
                </a:path>
                <a:path w="4329430" h="1268095">
                  <a:moveTo>
                    <a:pt x="2362120" y="1167179"/>
                  </a:moveTo>
                  <a:lnTo>
                    <a:pt x="2357799" y="1165582"/>
                  </a:lnTo>
                  <a:lnTo>
                    <a:pt x="2361778" y="1153514"/>
                  </a:lnTo>
                  <a:lnTo>
                    <a:pt x="2366943" y="1155422"/>
                  </a:lnTo>
                  <a:lnTo>
                    <a:pt x="2362120" y="1167179"/>
                  </a:lnTo>
                  <a:close/>
                </a:path>
                <a:path w="4329430" h="1268095">
                  <a:moveTo>
                    <a:pt x="2373610" y="1171424"/>
                  </a:moveTo>
                  <a:lnTo>
                    <a:pt x="2366020" y="1168620"/>
                  </a:lnTo>
                  <a:lnTo>
                    <a:pt x="2368313" y="1155928"/>
                  </a:lnTo>
                  <a:lnTo>
                    <a:pt x="2377800" y="1159433"/>
                  </a:lnTo>
                  <a:lnTo>
                    <a:pt x="2373610" y="1171424"/>
                  </a:lnTo>
                  <a:close/>
                </a:path>
                <a:path w="4329430" h="1268095">
                  <a:moveTo>
                    <a:pt x="2309547" y="1161296"/>
                  </a:moveTo>
                  <a:lnTo>
                    <a:pt x="710121" y="570425"/>
                  </a:lnTo>
                  <a:lnTo>
                    <a:pt x="710387" y="556984"/>
                  </a:lnTo>
                  <a:lnTo>
                    <a:pt x="2315951" y="1150123"/>
                  </a:lnTo>
                  <a:lnTo>
                    <a:pt x="2309547" y="1161296"/>
                  </a:lnTo>
                  <a:close/>
                </a:path>
                <a:path w="4329430" h="1268095">
                  <a:moveTo>
                    <a:pt x="2321775" y="1165813"/>
                  </a:moveTo>
                  <a:lnTo>
                    <a:pt x="2314923" y="1163282"/>
                  </a:lnTo>
                  <a:lnTo>
                    <a:pt x="2315951" y="1150123"/>
                  </a:lnTo>
                  <a:lnTo>
                    <a:pt x="2325965" y="1153822"/>
                  </a:lnTo>
                  <a:lnTo>
                    <a:pt x="2321775" y="1165813"/>
                  </a:lnTo>
                  <a:close/>
                </a:path>
                <a:path w="4329430" h="1268095">
                  <a:moveTo>
                    <a:pt x="2287625" y="1166736"/>
                  </a:moveTo>
                  <a:lnTo>
                    <a:pt x="699090" y="579889"/>
                  </a:lnTo>
                  <a:lnTo>
                    <a:pt x="706822" y="569206"/>
                  </a:lnTo>
                  <a:lnTo>
                    <a:pt x="2294157" y="1155611"/>
                  </a:lnTo>
                  <a:lnTo>
                    <a:pt x="2287625" y="1166736"/>
                  </a:lnTo>
                  <a:close/>
                </a:path>
                <a:path w="4329430" h="1268095">
                  <a:moveTo>
                    <a:pt x="2307243" y="1173984"/>
                  </a:moveTo>
                  <a:lnTo>
                    <a:pt x="2290178" y="1167679"/>
                  </a:lnTo>
                  <a:lnTo>
                    <a:pt x="2295211" y="1156000"/>
                  </a:lnTo>
                  <a:lnTo>
                    <a:pt x="2309969" y="1161452"/>
                  </a:lnTo>
                  <a:lnTo>
                    <a:pt x="2307243" y="1173984"/>
                  </a:lnTo>
                  <a:close/>
                </a:path>
                <a:path w="4329430" h="1268095">
                  <a:moveTo>
                    <a:pt x="2252467" y="1167287"/>
                  </a:moveTo>
                  <a:lnTo>
                    <a:pt x="676242" y="584987"/>
                  </a:lnTo>
                  <a:lnTo>
                    <a:pt x="686694" y="575309"/>
                  </a:lnTo>
                  <a:lnTo>
                    <a:pt x="2256868" y="1155374"/>
                  </a:lnTo>
                  <a:lnTo>
                    <a:pt x="2252467" y="1167287"/>
                  </a:lnTo>
                  <a:close/>
                </a:path>
                <a:path w="4329430" h="1268095">
                  <a:moveTo>
                    <a:pt x="2255208" y="1168300"/>
                  </a:moveTo>
                  <a:lnTo>
                    <a:pt x="2253311" y="1167599"/>
                  </a:lnTo>
                  <a:lnTo>
                    <a:pt x="2256868" y="1155374"/>
                  </a:lnTo>
                  <a:lnTo>
                    <a:pt x="2261823" y="1157204"/>
                  </a:lnTo>
                  <a:lnTo>
                    <a:pt x="2255208" y="1168300"/>
                  </a:lnTo>
                  <a:close/>
                </a:path>
                <a:path w="4329430" h="1268095">
                  <a:moveTo>
                    <a:pt x="2275130" y="1175659"/>
                  </a:moveTo>
                  <a:lnTo>
                    <a:pt x="2271441" y="1174296"/>
                  </a:lnTo>
                  <a:lnTo>
                    <a:pt x="2275104" y="1162111"/>
                  </a:lnTo>
                  <a:lnTo>
                    <a:pt x="2278342" y="1163307"/>
                  </a:lnTo>
                  <a:lnTo>
                    <a:pt x="2275130" y="1175659"/>
                  </a:lnTo>
                  <a:close/>
                </a:path>
                <a:path w="4329430" h="1268095">
                  <a:moveTo>
                    <a:pt x="2281033" y="1177840"/>
                  </a:moveTo>
                  <a:lnTo>
                    <a:pt x="2278293" y="1176828"/>
                  </a:lnTo>
                  <a:lnTo>
                    <a:pt x="2280375" y="1164058"/>
                  </a:lnTo>
                  <a:lnTo>
                    <a:pt x="2288280" y="1166978"/>
                  </a:lnTo>
                  <a:lnTo>
                    <a:pt x="2281033" y="1177840"/>
                  </a:lnTo>
                  <a:close/>
                </a:path>
                <a:path w="4329430" h="1268095">
                  <a:moveTo>
                    <a:pt x="2287042" y="1180060"/>
                  </a:moveTo>
                  <a:lnTo>
                    <a:pt x="2285355" y="1179437"/>
                  </a:lnTo>
                  <a:lnTo>
                    <a:pt x="2288386" y="1167017"/>
                  </a:lnTo>
                  <a:lnTo>
                    <a:pt x="2289862" y="1167563"/>
                  </a:lnTo>
                  <a:lnTo>
                    <a:pt x="2287042" y="1180060"/>
                  </a:lnTo>
                  <a:close/>
                </a:path>
                <a:path w="4329430" h="1268095">
                  <a:moveTo>
                    <a:pt x="2208673" y="1164647"/>
                  </a:moveTo>
                  <a:lnTo>
                    <a:pt x="673370" y="597465"/>
                  </a:lnTo>
                  <a:lnTo>
                    <a:pt x="676906" y="585233"/>
                  </a:lnTo>
                  <a:lnTo>
                    <a:pt x="2213255" y="1152801"/>
                  </a:lnTo>
                  <a:lnTo>
                    <a:pt x="2208673" y="1164647"/>
                  </a:lnTo>
                  <a:close/>
                </a:path>
                <a:path w="4329430" h="1268095">
                  <a:moveTo>
                    <a:pt x="2229620" y="1172385"/>
                  </a:moveTo>
                  <a:lnTo>
                    <a:pt x="2212764" y="1166158"/>
                  </a:lnTo>
                  <a:lnTo>
                    <a:pt x="2213255" y="1152801"/>
                  </a:lnTo>
                  <a:lnTo>
                    <a:pt x="2238342" y="1162069"/>
                  </a:lnTo>
                  <a:lnTo>
                    <a:pt x="2229620" y="1172385"/>
                  </a:lnTo>
                  <a:close/>
                </a:path>
                <a:path w="4329430" h="1268095">
                  <a:moveTo>
                    <a:pt x="2237631" y="1175345"/>
                  </a:moveTo>
                  <a:lnTo>
                    <a:pt x="2238342" y="1162069"/>
                  </a:lnTo>
                  <a:lnTo>
                    <a:pt x="2242137" y="1163471"/>
                  </a:lnTo>
                  <a:lnTo>
                    <a:pt x="2237631" y="1175345"/>
                  </a:lnTo>
                  <a:close/>
                </a:path>
                <a:path w="4329430" h="1268095">
                  <a:moveTo>
                    <a:pt x="661590" y="606652"/>
                  </a:moveTo>
                  <a:lnTo>
                    <a:pt x="645167" y="600585"/>
                  </a:lnTo>
                  <a:lnTo>
                    <a:pt x="652488" y="589751"/>
                  </a:lnTo>
                  <a:lnTo>
                    <a:pt x="659161" y="592216"/>
                  </a:lnTo>
                  <a:lnTo>
                    <a:pt x="661590" y="606652"/>
                  </a:lnTo>
                  <a:close/>
                </a:path>
                <a:path w="4329430" h="1268095">
                  <a:moveTo>
                    <a:pt x="2179787" y="1167515"/>
                  </a:moveTo>
                  <a:lnTo>
                    <a:pt x="661590" y="606652"/>
                  </a:lnTo>
                  <a:lnTo>
                    <a:pt x="669944" y="596199"/>
                  </a:lnTo>
                  <a:lnTo>
                    <a:pt x="2190407" y="1157899"/>
                  </a:lnTo>
                  <a:lnTo>
                    <a:pt x="2179787" y="1167515"/>
                  </a:lnTo>
                  <a:close/>
                </a:path>
                <a:path w="4329430" h="1268095">
                  <a:moveTo>
                    <a:pt x="2197390" y="1174018"/>
                  </a:moveTo>
                  <a:lnTo>
                    <a:pt x="2194650" y="1173005"/>
                  </a:lnTo>
                  <a:lnTo>
                    <a:pt x="2195783" y="1159885"/>
                  </a:lnTo>
                  <a:lnTo>
                    <a:pt x="2204954" y="1163273"/>
                  </a:lnTo>
                  <a:lnTo>
                    <a:pt x="2197390" y="1174018"/>
                  </a:lnTo>
                  <a:close/>
                </a:path>
                <a:path w="4329430" h="1268095">
                  <a:moveTo>
                    <a:pt x="2153882" y="1171484"/>
                  </a:moveTo>
                  <a:lnTo>
                    <a:pt x="643855" y="613639"/>
                  </a:lnTo>
                  <a:lnTo>
                    <a:pt x="647920" y="601602"/>
                  </a:lnTo>
                  <a:lnTo>
                    <a:pt x="2161446" y="1160739"/>
                  </a:lnTo>
                  <a:lnTo>
                    <a:pt x="2153882" y="1171484"/>
                  </a:lnTo>
                  <a:close/>
                </a:path>
                <a:path w="4329430" h="1268095">
                  <a:moveTo>
                    <a:pt x="2172961" y="1178532"/>
                  </a:moveTo>
                  <a:lnTo>
                    <a:pt x="2158099" y="1173041"/>
                  </a:lnTo>
                  <a:lnTo>
                    <a:pt x="2161446" y="1160739"/>
                  </a:lnTo>
                  <a:lnTo>
                    <a:pt x="2181263" y="1168060"/>
                  </a:lnTo>
                  <a:lnTo>
                    <a:pt x="2172961" y="1178532"/>
                  </a:lnTo>
                  <a:close/>
                </a:path>
                <a:path w="4329430" h="1268095">
                  <a:moveTo>
                    <a:pt x="2082862" y="1158786"/>
                  </a:moveTo>
                  <a:lnTo>
                    <a:pt x="625160" y="620272"/>
                  </a:lnTo>
                  <a:lnTo>
                    <a:pt x="630310" y="608635"/>
                  </a:lnTo>
                  <a:lnTo>
                    <a:pt x="2088212" y="1147223"/>
                  </a:lnTo>
                  <a:lnTo>
                    <a:pt x="2082862" y="1158786"/>
                  </a:lnTo>
                  <a:close/>
                </a:path>
                <a:path w="4329430" h="1268095">
                  <a:moveTo>
                    <a:pt x="2117964" y="1171753"/>
                  </a:moveTo>
                  <a:lnTo>
                    <a:pt x="2084654" y="1159448"/>
                  </a:lnTo>
                  <a:lnTo>
                    <a:pt x="2088212" y="1147223"/>
                  </a:lnTo>
                  <a:lnTo>
                    <a:pt x="2127424" y="1161710"/>
                  </a:lnTo>
                  <a:lnTo>
                    <a:pt x="2117964" y="1171753"/>
                  </a:lnTo>
                  <a:close/>
                </a:path>
                <a:path w="4329430" h="1268095">
                  <a:moveTo>
                    <a:pt x="2081940" y="1171984"/>
                  </a:moveTo>
                  <a:lnTo>
                    <a:pt x="616594" y="630646"/>
                  </a:lnTo>
                  <a:lnTo>
                    <a:pt x="623476" y="619650"/>
                  </a:lnTo>
                  <a:lnTo>
                    <a:pt x="2082335" y="1158591"/>
                  </a:lnTo>
                  <a:lnTo>
                    <a:pt x="2081940" y="1171984"/>
                  </a:lnTo>
                  <a:close/>
                </a:path>
                <a:path w="4329430" h="1268095">
                  <a:moveTo>
                    <a:pt x="2099121" y="1178332"/>
                  </a:moveTo>
                  <a:lnTo>
                    <a:pt x="2096486" y="1177358"/>
                  </a:lnTo>
                  <a:lnTo>
                    <a:pt x="2100676" y="1165367"/>
                  </a:lnTo>
                  <a:lnTo>
                    <a:pt x="2103628" y="1166457"/>
                  </a:lnTo>
                  <a:lnTo>
                    <a:pt x="2103315" y="1168108"/>
                  </a:lnTo>
                  <a:lnTo>
                    <a:pt x="2099121" y="1178332"/>
                  </a:lnTo>
                  <a:close/>
                </a:path>
                <a:path w="4329430" h="1268095">
                  <a:moveTo>
                    <a:pt x="2103315" y="1168108"/>
                  </a:moveTo>
                  <a:lnTo>
                    <a:pt x="2103628" y="1166457"/>
                  </a:lnTo>
                  <a:lnTo>
                    <a:pt x="2103944" y="1166574"/>
                  </a:lnTo>
                  <a:lnTo>
                    <a:pt x="2103315" y="1168108"/>
                  </a:lnTo>
                  <a:close/>
                </a:path>
                <a:path w="4329430" h="1268095">
                  <a:moveTo>
                    <a:pt x="2111665" y="1182966"/>
                  </a:moveTo>
                  <a:lnTo>
                    <a:pt x="2101230" y="1179110"/>
                  </a:lnTo>
                  <a:lnTo>
                    <a:pt x="2103315" y="1168108"/>
                  </a:lnTo>
                  <a:lnTo>
                    <a:pt x="2103944" y="1166574"/>
                  </a:lnTo>
                  <a:lnTo>
                    <a:pt x="2120810" y="1172805"/>
                  </a:lnTo>
                  <a:lnTo>
                    <a:pt x="2111665" y="1182966"/>
                  </a:lnTo>
                  <a:close/>
                </a:path>
                <a:path w="4329430" h="1268095">
                  <a:moveTo>
                    <a:pt x="2015847" y="1174646"/>
                  </a:moveTo>
                  <a:lnTo>
                    <a:pt x="586964" y="646778"/>
                  </a:lnTo>
                  <a:lnTo>
                    <a:pt x="596636" y="636812"/>
                  </a:lnTo>
                  <a:lnTo>
                    <a:pt x="600173" y="624580"/>
                  </a:lnTo>
                  <a:lnTo>
                    <a:pt x="617966" y="631153"/>
                  </a:lnTo>
                  <a:lnTo>
                    <a:pt x="616074" y="643993"/>
                  </a:lnTo>
                  <a:lnTo>
                    <a:pt x="2028029" y="1165607"/>
                  </a:lnTo>
                  <a:lnTo>
                    <a:pt x="2015847" y="1174646"/>
                  </a:lnTo>
                  <a:close/>
                </a:path>
                <a:path w="4329430" h="1268095">
                  <a:moveTo>
                    <a:pt x="2049921" y="1173695"/>
                  </a:moveTo>
                  <a:lnTo>
                    <a:pt x="616896" y="644297"/>
                  </a:lnTo>
                  <a:lnTo>
                    <a:pt x="630847" y="635912"/>
                  </a:lnTo>
                  <a:lnTo>
                    <a:pt x="2055376" y="1162171"/>
                  </a:lnTo>
                  <a:lnTo>
                    <a:pt x="2049921" y="1173695"/>
                  </a:lnTo>
                  <a:close/>
                </a:path>
                <a:path w="4329430" h="1268095">
                  <a:moveTo>
                    <a:pt x="2062254" y="1178251"/>
                  </a:moveTo>
                  <a:lnTo>
                    <a:pt x="2056773" y="1176226"/>
                  </a:lnTo>
                  <a:lnTo>
                    <a:pt x="2055376" y="1162171"/>
                  </a:lnTo>
                  <a:lnTo>
                    <a:pt x="2071820" y="1168246"/>
                  </a:lnTo>
                  <a:lnTo>
                    <a:pt x="2062254" y="1178251"/>
                  </a:lnTo>
                  <a:close/>
                </a:path>
                <a:path w="4329430" h="1268095">
                  <a:moveTo>
                    <a:pt x="2061226" y="1191410"/>
                  </a:moveTo>
                  <a:lnTo>
                    <a:pt x="2060172" y="1191021"/>
                  </a:lnTo>
                  <a:lnTo>
                    <a:pt x="2061411" y="1177939"/>
                  </a:lnTo>
                  <a:lnTo>
                    <a:pt x="2064257" y="1178991"/>
                  </a:lnTo>
                  <a:lnTo>
                    <a:pt x="2061226" y="1191410"/>
                  </a:lnTo>
                  <a:close/>
                </a:path>
                <a:path w="4329430" h="1268095">
                  <a:moveTo>
                    <a:pt x="1985568" y="1176999"/>
                  </a:moveTo>
                  <a:lnTo>
                    <a:pt x="562799" y="651390"/>
                  </a:lnTo>
                  <a:lnTo>
                    <a:pt x="572060" y="641272"/>
                  </a:lnTo>
                  <a:lnTo>
                    <a:pt x="1995134" y="1166994"/>
                  </a:lnTo>
                  <a:lnTo>
                    <a:pt x="1985568" y="1176999"/>
                  </a:lnTo>
                  <a:close/>
                </a:path>
                <a:path w="4329430" h="1268095">
                  <a:moveTo>
                    <a:pt x="1952285" y="1178242"/>
                  </a:moveTo>
                  <a:lnTo>
                    <a:pt x="563215" y="665082"/>
                  </a:lnTo>
                  <a:lnTo>
                    <a:pt x="568112" y="653352"/>
                  </a:lnTo>
                  <a:lnTo>
                    <a:pt x="1958056" y="1166835"/>
                  </a:lnTo>
                  <a:lnTo>
                    <a:pt x="1952285" y="1178242"/>
                  </a:lnTo>
                  <a:close/>
                </a:path>
                <a:path w="4329430" h="1268095">
                  <a:moveTo>
                    <a:pt x="1957766" y="1180267"/>
                  </a:moveTo>
                  <a:lnTo>
                    <a:pt x="1958056" y="1166835"/>
                  </a:lnTo>
                  <a:lnTo>
                    <a:pt x="1961008" y="1167925"/>
                  </a:lnTo>
                  <a:lnTo>
                    <a:pt x="1957766" y="1180267"/>
                  </a:lnTo>
                  <a:close/>
                </a:path>
                <a:path w="4329430" h="1268095">
                  <a:moveTo>
                    <a:pt x="1970626" y="1185018"/>
                  </a:moveTo>
                  <a:lnTo>
                    <a:pt x="1958504" y="1180539"/>
                  </a:lnTo>
                  <a:lnTo>
                    <a:pt x="1968492" y="1170690"/>
                  </a:lnTo>
                  <a:lnTo>
                    <a:pt x="1976925" y="1173806"/>
                  </a:lnTo>
                  <a:lnTo>
                    <a:pt x="1970626" y="1185018"/>
                  </a:lnTo>
                  <a:close/>
                </a:path>
                <a:path w="4329430" h="1268095">
                  <a:moveTo>
                    <a:pt x="541105" y="670453"/>
                  </a:moveTo>
                  <a:lnTo>
                    <a:pt x="534837" y="668137"/>
                  </a:lnTo>
                  <a:lnTo>
                    <a:pt x="543770" y="657899"/>
                  </a:lnTo>
                  <a:lnTo>
                    <a:pt x="546479" y="658900"/>
                  </a:lnTo>
                  <a:lnTo>
                    <a:pt x="542941" y="668801"/>
                  </a:lnTo>
                  <a:lnTo>
                    <a:pt x="541105" y="670453"/>
                  </a:lnTo>
                  <a:close/>
                </a:path>
                <a:path w="4329430" h="1268095">
                  <a:moveTo>
                    <a:pt x="1904233" y="1187568"/>
                  </a:moveTo>
                  <a:lnTo>
                    <a:pt x="1895100" y="1184194"/>
                  </a:lnTo>
                  <a:lnTo>
                    <a:pt x="1896090" y="1171021"/>
                  </a:lnTo>
                  <a:lnTo>
                    <a:pt x="542205" y="670859"/>
                  </a:lnTo>
                  <a:lnTo>
                    <a:pt x="542941" y="668801"/>
                  </a:lnTo>
                  <a:lnTo>
                    <a:pt x="551768" y="660853"/>
                  </a:lnTo>
                  <a:lnTo>
                    <a:pt x="1930254" y="1170103"/>
                  </a:lnTo>
                  <a:lnTo>
                    <a:pt x="1907301" y="1175163"/>
                  </a:lnTo>
                  <a:lnTo>
                    <a:pt x="1904233" y="1187568"/>
                  </a:lnTo>
                  <a:close/>
                </a:path>
                <a:path w="4329430" h="1268095">
                  <a:moveTo>
                    <a:pt x="1938819" y="1186806"/>
                  </a:moveTo>
                  <a:lnTo>
                    <a:pt x="1936605" y="1185988"/>
                  </a:lnTo>
                  <a:lnTo>
                    <a:pt x="1942587" y="1174659"/>
                  </a:lnTo>
                  <a:lnTo>
                    <a:pt x="1938819" y="1186806"/>
                  </a:lnTo>
                  <a:close/>
                </a:path>
                <a:path w="4329430" h="1268095">
                  <a:moveTo>
                    <a:pt x="542205" y="670859"/>
                  </a:moveTo>
                  <a:lnTo>
                    <a:pt x="541105" y="670453"/>
                  </a:lnTo>
                  <a:lnTo>
                    <a:pt x="542941" y="668801"/>
                  </a:lnTo>
                  <a:lnTo>
                    <a:pt x="542205" y="670859"/>
                  </a:lnTo>
                  <a:close/>
                </a:path>
                <a:path w="4329430" h="1268095">
                  <a:moveTo>
                    <a:pt x="1883760" y="1180005"/>
                  </a:moveTo>
                  <a:lnTo>
                    <a:pt x="534364" y="681502"/>
                  </a:lnTo>
                  <a:lnTo>
                    <a:pt x="534560" y="668035"/>
                  </a:lnTo>
                  <a:lnTo>
                    <a:pt x="1892214" y="1169589"/>
                  </a:lnTo>
                  <a:lnTo>
                    <a:pt x="1883760" y="1180005"/>
                  </a:lnTo>
                  <a:close/>
                </a:path>
                <a:path w="4329430" h="1268095">
                  <a:moveTo>
                    <a:pt x="1857178" y="1183724"/>
                  </a:moveTo>
                  <a:lnTo>
                    <a:pt x="526833" y="692258"/>
                  </a:lnTo>
                  <a:lnTo>
                    <a:pt x="527407" y="678932"/>
                  </a:lnTo>
                  <a:lnTo>
                    <a:pt x="1865163" y="1173135"/>
                  </a:lnTo>
                  <a:lnTo>
                    <a:pt x="1857178" y="1183724"/>
                  </a:lnTo>
                  <a:close/>
                </a:path>
                <a:path w="4329430" h="1268095">
                  <a:moveTo>
                    <a:pt x="1874571" y="1190149"/>
                  </a:moveTo>
                  <a:lnTo>
                    <a:pt x="1868246" y="1187813"/>
                  </a:lnTo>
                  <a:lnTo>
                    <a:pt x="1876021" y="1177146"/>
                  </a:lnTo>
                  <a:lnTo>
                    <a:pt x="1884453" y="1180261"/>
                  </a:lnTo>
                  <a:lnTo>
                    <a:pt x="1874571" y="1190149"/>
                  </a:lnTo>
                  <a:close/>
                </a:path>
                <a:path w="4329430" h="1268095">
                  <a:moveTo>
                    <a:pt x="510162" y="699639"/>
                  </a:moveTo>
                  <a:lnTo>
                    <a:pt x="490809" y="692489"/>
                  </a:lnTo>
                  <a:lnTo>
                    <a:pt x="495294" y="680607"/>
                  </a:lnTo>
                  <a:lnTo>
                    <a:pt x="507311" y="685046"/>
                  </a:lnTo>
                  <a:lnTo>
                    <a:pt x="510162" y="699639"/>
                  </a:lnTo>
                  <a:close/>
                </a:path>
                <a:path w="4329430" h="1268095">
                  <a:moveTo>
                    <a:pt x="1820944" y="1183877"/>
                  </a:moveTo>
                  <a:lnTo>
                    <a:pt x="510162" y="699639"/>
                  </a:lnTo>
                  <a:lnTo>
                    <a:pt x="514605" y="687741"/>
                  </a:lnTo>
                  <a:lnTo>
                    <a:pt x="1825977" y="1172197"/>
                  </a:lnTo>
                  <a:lnTo>
                    <a:pt x="1820944" y="1183877"/>
                  </a:lnTo>
                  <a:close/>
                </a:path>
                <a:path w="4329430" h="1268095">
                  <a:moveTo>
                    <a:pt x="1829671" y="1187101"/>
                  </a:moveTo>
                  <a:lnTo>
                    <a:pt x="1825687" y="1185629"/>
                  </a:lnTo>
                  <a:lnTo>
                    <a:pt x="1825977" y="1172197"/>
                  </a:lnTo>
                  <a:lnTo>
                    <a:pt x="1839246" y="1177099"/>
                  </a:lnTo>
                  <a:lnTo>
                    <a:pt x="1829671" y="1187101"/>
                  </a:lnTo>
                  <a:close/>
                </a:path>
                <a:path w="4329430" h="1268095">
                  <a:moveTo>
                    <a:pt x="1777556" y="1181387"/>
                  </a:moveTo>
                  <a:lnTo>
                    <a:pt x="483382" y="703284"/>
                  </a:lnTo>
                  <a:lnTo>
                    <a:pt x="484543" y="690174"/>
                  </a:lnTo>
                  <a:lnTo>
                    <a:pt x="1791047" y="1172832"/>
                  </a:lnTo>
                  <a:lnTo>
                    <a:pt x="1777556" y="1181387"/>
                  </a:lnTo>
                  <a:close/>
                </a:path>
                <a:path w="4329430" h="1268095">
                  <a:moveTo>
                    <a:pt x="1823394" y="1198321"/>
                  </a:moveTo>
                  <a:lnTo>
                    <a:pt x="1814329" y="1194972"/>
                  </a:lnTo>
                  <a:lnTo>
                    <a:pt x="1818941" y="1183137"/>
                  </a:lnTo>
                  <a:lnTo>
                    <a:pt x="1828111" y="1186525"/>
                  </a:lnTo>
                  <a:lnTo>
                    <a:pt x="1823394" y="1198321"/>
                  </a:lnTo>
                  <a:close/>
                </a:path>
                <a:path w="4329430" h="1268095">
                  <a:moveTo>
                    <a:pt x="1754588" y="1186441"/>
                  </a:moveTo>
                  <a:lnTo>
                    <a:pt x="487235" y="718247"/>
                  </a:lnTo>
                  <a:lnTo>
                    <a:pt x="490603" y="705952"/>
                  </a:lnTo>
                  <a:lnTo>
                    <a:pt x="1763732" y="1176280"/>
                  </a:lnTo>
                  <a:lnTo>
                    <a:pt x="1754588" y="1186441"/>
                  </a:lnTo>
                  <a:close/>
                </a:path>
                <a:path w="4329430" h="1268095">
                  <a:moveTo>
                    <a:pt x="1777251" y="1194813"/>
                  </a:moveTo>
                  <a:lnTo>
                    <a:pt x="1775670" y="1194229"/>
                  </a:lnTo>
                  <a:lnTo>
                    <a:pt x="1783444" y="1183562"/>
                  </a:lnTo>
                  <a:lnTo>
                    <a:pt x="1777251" y="1194813"/>
                  </a:lnTo>
                  <a:close/>
                </a:path>
                <a:path w="4329430" h="1268095">
                  <a:moveTo>
                    <a:pt x="1786391" y="1188748"/>
                  </a:moveTo>
                  <a:lnTo>
                    <a:pt x="1786606" y="1184730"/>
                  </a:lnTo>
                  <a:lnTo>
                    <a:pt x="1787400" y="1187555"/>
                  </a:lnTo>
                  <a:lnTo>
                    <a:pt x="1786391" y="1188748"/>
                  </a:lnTo>
                  <a:close/>
                </a:path>
                <a:path w="4329430" h="1268095">
                  <a:moveTo>
                    <a:pt x="1787782" y="1188916"/>
                  </a:moveTo>
                  <a:lnTo>
                    <a:pt x="1787400" y="1187555"/>
                  </a:lnTo>
                  <a:lnTo>
                    <a:pt x="1789031" y="1185626"/>
                  </a:lnTo>
                  <a:lnTo>
                    <a:pt x="1787782" y="1188916"/>
                  </a:lnTo>
                  <a:close/>
                </a:path>
                <a:path w="4329430" h="1268095">
                  <a:moveTo>
                    <a:pt x="1804763" y="1204977"/>
                  </a:moveTo>
                  <a:lnTo>
                    <a:pt x="1791692" y="1200148"/>
                  </a:lnTo>
                  <a:lnTo>
                    <a:pt x="1794800" y="1187757"/>
                  </a:lnTo>
                  <a:lnTo>
                    <a:pt x="1811483" y="1193920"/>
                  </a:lnTo>
                  <a:lnTo>
                    <a:pt x="1804763" y="1204977"/>
                  </a:lnTo>
                  <a:close/>
                </a:path>
                <a:path w="4329430" h="1268095">
                  <a:moveTo>
                    <a:pt x="1786152" y="1193212"/>
                  </a:moveTo>
                  <a:lnTo>
                    <a:pt x="1786391" y="1188748"/>
                  </a:lnTo>
                  <a:lnTo>
                    <a:pt x="1787400" y="1187555"/>
                  </a:lnTo>
                  <a:lnTo>
                    <a:pt x="1787782" y="1188916"/>
                  </a:lnTo>
                  <a:lnTo>
                    <a:pt x="1786152" y="1193212"/>
                  </a:lnTo>
                  <a:close/>
                </a:path>
                <a:path w="4329430" h="1268095">
                  <a:moveTo>
                    <a:pt x="1790849" y="1199837"/>
                  </a:moveTo>
                  <a:lnTo>
                    <a:pt x="1785895" y="1198006"/>
                  </a:lnTo>
                  <a:lnTo>
                    <a:pt x="1786152" y="1193212"/>
                  </a:lnTo>
                  <a:lnTo>
                    <a:pt x="1787782" y="1188916"/>
                  </a:lnTo>
                  <a:lnTo>
                    <a:pt x="1790849" y="1199837"/>
                  </a:lnTo>
                  <a:close/>
                </a:path>
                <a:path w="4329430" h="1268095">
                  <a:moveTo>
                    <a:pt x="1784524" y="1197500"/>
                  </a:moveTo>
                  <a:lnTo>
                    <a:pt x="1780308" y="1195942"/>
                  </a:lnTo>
                  <a:lnTo>
                    <a:pt x="1786391" y="1188748"/>
                  </a:lnTo>
                  <a:lnTo>
                    <a:pt x="1786152" y="1193212"/>
                  </a:lnTo>
                  <a:lnTo>
                    <a:pt x="1784524" y="1197500"/>
                  </a:lnTo>
                  <a:close/>
                </a:path>
                <a:path w="4329430" h="1268095">
                  <a:moveTo>
                    <a:pt x="469229" y="725134"/>
                  </a:moveTo>
                  <a:lnTo>
                    <a:pt x="462145" y="722517"/>
                  </a:lnTo>
                  <a:lnTo>
                    <a:pt x="469224" y="711593"/>
                  </a:lnTo>
                  <a:lnTo>
                    <a:pt x="472028" y="712629"/>
                  </a:lnTo>
                  <a:lnTo>
                    <a:pt x="469229" y="725134"/>
                  </a:lnTo>
                  <a:close/>
                </a:path>
                <a:path w="4329430" h="1268095">
                  <a:moveTo>
                    <a:pt x="492964" y="733902"/>
                  </a:moveTo>
                  <a:lnTo>
                    <a:pt x="473779" y="726815"/>
                  </a:lnTo>
                  <a:lnTo>
                    <a:pt x="483535" y="716880"/>
                  </a:lnTo>
                  <a:lnTo>
                    <a:pt x="492964" y="733902"/>
                  </a:lnTo>
                  <a:close/>
                </a:path>
                <a:path w="4329430" h="1268095">
                  <a:moveTo>
                    <a:pt x="1736589" y="1193330"/>
                  </a:moveTo>
                  <a:lnTo>
                    <a:pt x="496221" y="735105"/>
                  </a:lnTo>
                  <a:lnTo>
                    <a:pt x="485264" y="717518"/>
                  </a:lnTo>
                  <a:lnTo>
                    <a:pt x="1738460" y="1180483"/>
                  </a:lnTo>
                  <a:lnTo>
                    <a:pt x="1736589" y="1193330"/>
                  </a:lnTo>
                  <a:close/>
                </a:path>
                <a:path w="4329430" h="1268095">
                  <a:moveTo>
                    <a:pt x="1746814" y="1197108"/>
                  </a:moveTo>
                  <a:lnTo>
                    <a:pt x="1745865" y="1196757"/>
                  </a:lnTo>
                  <a:lnTo>
                    <a:pt x="1753112" y="1185896"/>
                  </a:lnTo>
                  <a:lnTo>
                    <a:pt x="1756801" y="1187259"/>
                  </a:lnTo>
                  <a:lnTo>
                    <a:pt x="1746814" y="1197108"/>
                  </a:lnTo>
                  <a:close/>
                </a:path>
                <a:path w="4329430" h="1268095">
                  <a:moveTo>
                    <a:pt x="1756749" y="1196265"/>
                  </a:moveTo>
                  <a:lnTo>
                    <a:pt x="1756801" y="1187259"/>
                  </a:lnTo>
                  <a:lnTo>
                    <a:pt x="1760807" y="1188738"/>
                  </a:lnTo>
                  <a:lnTo>
                    <a:pt x="1756749" y="1196265"/>
                  </a:lnTo>
                  <a:close/>
                </a:path>
                <a:path w="4329430" h="1268095">
                  <a:moveTo>
                    <a:pt x="1778725" y="1208897"/>
                  </a:moveTo>
                  <a:lnTo>
                    <a:pt x="1757776" y="1201158"/>
                  </a:lnTo>
                  <a:lnTo>
                    <a:pt x="1763653" y="1189790"/>
                  </a:lnTo>
                  <a:lnTo>
                    <a:pt x="1787146" y="1198469"/>
                  </a:lnTo>
                  <a:lnTo>
                    <a:pt x="1778725" y="1208897"/>
                  </a:lnTo>
                  <a:close/>
                </a:path>
                <a:path w="4329430" h="1268095">
                  <a:moveTo>
                    <a:pt x="1756722" y="1200768"/>
                  </a:moveTo>
                  <a:lnTo>
                    <a:pt x="1754719" y="1200028"/>
                  </a:lnTo>
                  <a:lnTo>
                    <a:pt x="1756749" y="1196265"/>
                  </a:lnTo>
                  <a:lnTo>
                    <a:pt x="1756722" y="1200768"/>
                  </a:lnTo>
                  <a:close/>
                </a:path>
                <a:path w="4329430" h="1268095">
                  <a:moveTo>
                    <a:pt x="1733769" y="1205828"/>
                  </a:moveTo>
                  <a:lnTo>
                    <a:pt x="458795" y="734818"/>
                  </a:lnTo>
                  <a:lnTo>
                    <a:pt x="469120" y="725093"/>
                  </a:lnTo>
                  <a:lnTo>
                    <a:pt x="1731108" y="1191305"/>
                  </a:lnTo>
                  <a:lnTo>
                    <a:pt x="1733769" y="1205828"/>
                  </a:lnTo>
                  <a:close/>
                </a:path>
                <a:path w="4329430" h="1268095">
                  <a:moveTo>
                    <a:pt x="1739777" y="1208047"/>
                  </a:moveTo>
                  <a:lnTo>
                    <a:pt x="1734612" y="1206139"/>
                  </a:lnTo>
                  <a:lnTo>
                    <a:pt x="1731108" y="1191305"/>
                  </a:lnTo>
                  <a:lnTo>
                    <a:pt x="1743441" y="1195862"/>
                  </a:lnTo>
                  <a:lnTo>
                    <a:pt x="1739777" y="1208047"/>
                  </a:lnTo>
                  <a:close/>
                </a:path>
                <a:path w="4329430" h="1268095">
                  <a:moveTo>
                    <a:pt x="1700169" y="1206954"/>
                  </a:moveTo>
                  <a:lnTo>
                    <a:pt x="438583" y="740890"/>
                  </a:lnTo>
                  <a:lnTo>
                    <a:pt x="449119" y="731243"/>
                  </a:lnTo>
                  <a:lnTo>
                    <a:pt x="1711528" y="1197611"/>
                  </a:lnTo>
                  <a:lnTo>
                    <a:pt x="1700169" y="1206954"/>
                  </a:lnTo>
                  <a:close/>
                </a:path>
                <a:path w="4329430" h="1268095">
                  <a:moveTo>
                    <a:pt x="1658770" y="1205199"/>
                  </a:moveTo>
                  <a:lnTo>
                    <a:pt x="410086" y="743901"/>
                  </a:lnTo>
                  <a:lnTo>
                    <a:pt x="417050" y="732935"/>
                  </a:lnTo>
                  <a:lnTo>
                    <a:pt x="1659270" y="1191845"/>
                  </a:lnTo>
                  <a:lnTo>
                    <a:pt x="1658770" y="1205199"/>
                  </a:lnTo>
                  <a:close/>
                </a:path>
                <a:path w="4329430" h="1268095">
                  <a:moveTo>
                    <a:pt x="1677954" y="1212286"/>
                  </a:moveTo>
                  <a:lnTo>
                    <a:pt x="1660245" y="1205744"/>
                  </a:lnTo>
                  <a:lnTo>
                    <a:pt x="1659270" y="1191845"/>
                  </a:lnTo>
                  <a:lnTo>
                    <a:pt x="1686150" y="1201775"/>
                  </a:lnTo>
                  <a:lnTo>
                    <a:pt x="1677954" y="1212286"/>
                  </a:lnTo>
                  <a:close/>
                </a:path>
                <a:path w="4329430" h="1268095">
                  <a:moveTo>
                    <a:pt x="1637081" y="1210725"/>
                  </a:moveTo>
                  <a:lnTo>
                    <a:pt x="397704" y="752866"/>
                  </a:lnTo>
                  <a:lnTo>
                    <a:pt x="407517" y="742952"/>
                  </a:lnTo>
                  <a:lnTo>
                    <a:pt x="1639480" y="1198072"/>
                  </a:lnTo>
                  <a:lnTo>
                    <a:pt x="1637081" y="1210725"/>
                  </a:lnTo>
                  <a:close/>
                </a:path>
                <a:path w="4329430" h="1268095">
                  <a:moveTo>
                    <a:pt x="1601901" y="1211268"/>
                  </a:moveTo>
                  <a:lnTo>
                    <a:pt x="381276" y="760336"/>
                  </a:lnTo>
                  <a:lnTo>
                    <a:pt x="391770" y="750674"/>
                  </a:lnTo>
                  <a:lnTo>
                    <a:pt x="1607356" y="1199744"/>
                  </a:lnTo>
                  <a:lnTo>
                    <a:pt x="1601901" y="1211268"/>
                  </a:lnTo>
                  <a:close/>
                </a:path>
                <a:path w="4329430" h="1268095">
                  <a:moveTo>
                    <a:pt x="1555441" y="1207643"/>
                  </a:moveTo>
                  <a:lnTo>
                    <a:pt x="368400" y="769118"/>
                  </a:lnTo>
                  <a:lnTo>
                    <a:pt x="378072" y="759152"/>
                  </a:lnTo>
                  <a:lnTo>
                    <a:pt x="1564480" y="1197443"/>
                  </a:lnTo>
                  <a:lnTo>
                    <a:pt x="1561282" y="1203375"/>
                  </a:lnTo>
                  <a:lnTo>
                    <a:pt x="1555441" y="1207643"/>
                  </a:lnTo>
                  <a:close/>
                </a:path>
                <a:path w="4329430" h="1268095">
                  <a:moveTo>
                    <a:pt x="1571463" y="1213562"/>
                  </a:moveTo>
                  <a:lnTo>
                    <a:pt x="1558393" y="1208733"/>
                  </a:lnTo>
                  <a:lnTo>
                    <a:pt x="1561282" y="1203375"/>
                  </a:lnTo>
                  <a:lnTo>
                    <a:pt x="1567748" y="1198651"/>
                  </a:lnTo>
                  <a:lnTo>
                    <a:pt x="1584719" y="1204920"/>
                  </a:lnTo>
                  <a:lnTo>
                    <a:pt x="1571463" y="1213562"/>
                  </a:lnTo>
                  <a:close/>
                </a:path>
                <a:path w="4329430" h="1268095">
                  <a:moveTo>
                    <a:pt x="1558393" y="1208733"/>
                  </a:moveTo>
                  <a:lnTo>
                    <a:pt x="1555441" y="1207643"/>
                  </a:lnTo>
                  <a:lnTo>
                    <a:pt x="1561282" y="1203375"/>
                  </a:lnTo>
                  <a:lnTo>
                    <a:pt x="1558393" y="1208733"/>
                  </a:lnTo>
                  <a:close/>
                </a:path>
                <a:path w="4329430" h="1268095">
                  <a:moveTo>
                    <a:pt x="1529225" y="1211497"/>
                  </a:moveTo>
                  <a:lnTo>
                    <a:pt x="350690" y="776114"/>
                  </a:lnTo>
                  <a:lnTo>
                    <a:pt x="361528" y="766579"/>
                  </a:lnTo>
                  <a:lnTo>
                    <a:pt x="1540157" y="1201997"/>
                  </a:lnTo>
                  <a:lnTo>
                    <a:pt x="1529225" y="1211497"/>
                  </a:lnTo>
                  <a:close/>
                </a:path>
                <a:path w="4329430" h="1268095">
                  <a:moveTo>
                    <a:pt x="1499135" y="1213920"/>
                  </a:moveTo>
                  <a:lnTo>
                    <a:pt x="336039" y="784241"/>
                  </a:lnTo>
                  <a:lnTo>
                    <a:pt x="345018" y="774019"/>
                  </a:lnTo>
                  <a:lnTo>
                    <a:pt x="1509614" y="1204252"/>
                  </a:lnTo>
                  <a:lnTo>
                    <a:pt x="1499135" y="1213920"/>
                  </a:lnTo>
                  <a:close/>
                </a:path>
                <a:path w="4329430" h="1268095">
                  <a:moveTo>
                    <a:pt x="1424495" y="1213424"/>
                  </a:moveTo>
                  <a:lnTo>
                    <a:pt x="306482" y="800400"/>
                  </a:lnTo>
                  <a:lnTo>
                    <a:pt x="324966" y="793689"/>
                  </a:lnTo>
                  <a:lnTo>
                    <a:pt x="333984" y="783482"/>
                  </a:lnTo>
                  <a:lnTo>
                    <a:pt x="1480547" y="1207053"/>
                  </a:lnTo>
                  <a:lnTo>
                    <a:pt x="1460651" y="1213242"/>
                  </a:lnTo>
                  <a:lnTo>
                    <a:pt x="1437536" y="1204703"/>
                  </a:lnTo>
                  <a:lnTo>
                    <a:pt x="1424495" y="1213424"/>
                  </a:lnTo>
                  <a:close/>
                </a:path>
                <a:path w="4329430" h="1268095">
                  <a:moveTo>
                    <a:pt x="1285986" y="1202872"/>
                  </a:moveTo>
                  <a:lnTo>
                    <a:pt x="1282929" y="1201742"/>
                  </a:lnTo>
                  <a:lnTo>
                    <a:pt x="1284273" y="1188700"/>
                  </a:lnTo>
                  <a:lnTo>
                    <a:pt x="280393" y="817839"/>
                  </a:lnTo>
                  <a:lnTo>
                    <a:pt x="288913" y="807448"/>
                  </a:lnTo>
                  <a:lnTo>
                    <a:pt x="293267" y="809057"/>
                  </a:lnTo>
                  <a:lnTo>
                    <a:pt x="302107" y="798783"/>
                  </a:lnTo>
                  <a:lnTo>
                    <a:pt x="1287805" y="1162927"/>
                  </a:lnTo>
                  <a:lnTo>
                    <a:pt x="1287465" y="1170383"/>
                  </a:lnTo>
                  <a:lnTo>
                    <a:pt x="1286039" y="1175813"/>
                  </a:lnTo>
                  <a:lnTo>
                    <a:pt x="1286952" y="1181666"/>
                  </a:lnTo>
                  <a:lnTo>
                    <a:pt x="1285986" y="1202872"/>
                  </a:lnTo>
                  <a:close/>
                </a:path>
                <a:path w="4329430" h="1268095">
                  <a:moveTo>
                    <a:pt x="1298609" y="1193996"/>
                  </a:moveTo>
                  <a:lnTo>
                    <a:pt x="1288279" y="1190180"/>
                  </a:lnTo>
                  <a:lnTo>
                    <a:pt x="1286952" y="1181666"/>
                  </a:lnTo>
                  <a:lnTo>
                    <a:pt x="1287465" y="1170383"/>
                  </a:lnTo>
                  <a:lnTo>
                    <a:pt x="1289281" y="1163472"/>
                  </a:lnTo>
                  <a:lnTo>
                    <a:pt x="1379933" y="1196961"/>
                  </a:lnTo>
                  <a:lnTo>
                    <a:pt x="1376797" y="1209342"/>
                  </a:lnTo>
                  <a:lnTo>
                    <a:pt x="1301218" y="1181421"/>
                  </a:lnTo>
                  <a:lnTo>
                    <a:pt x="1298609" y="1193996"/>
                  </a:lnTo>
                  <a:close/>
                </a:path>
                <a:path w="4329430" h="1268095">
                  <a:moveTo>
                    <a:pt x="1388919" y="1213820"/>
                  </a:moveTo>
                  <a:lnTo>
                    <a:pt x="1387312" y="1199687"/>
                  </a:lnTo>
                  <a:lnTo>
                    <a:pt x="1399856" y="1204321"/>
                  </a:lnTo>
                  <a:lnTo>
                    <a:pt x="1388919" y="1213820"/>
                  </a:lnTo>
                  <a:close/>
                </a:path>
                <a:path w="4329430" h="1268095">
                  <a:moveTo>
                    <a:pt x="1286952" y="1181666"/>
                  </a:moveTo>
                  <a:lnTo>
                    <a:pt x="1286039" y="1175813"/>
                  </a:lnTo>
                  <a:lnTo>
                    <a:pt x="1287465" y="1170383"/>
                  </a:lnTo>
                  <a:lnTo>
                    <a:pt x="1286952" y="1181666"/>
                  </a:lnTo>
                  <a:close/>
                </a:path>
                <a:path w="4329430" h="1268095">
                  <a:moveTo>
                    <a:pt x="1316950" y="1200772"/>
                  </a:moveTo>
                  <a:lnTo>
                    <a:pt x="1308307" y="1197578"/>
                  </a:lnTo>
                  <a:lnTo>
                    <a:pt x="1307543" y="1183757"/>
                  </a:lnTo>
                  <a:lnTo>
                    <a:pt x="1325146" y="1190260"/>
                  </a:lnTo>
                  <a:lnTo>
                    <a:pt x="1316950" y="1200772"/>
                  </a:lnTo>
                  <a:close/>
                </a:path>
                <a:path w="4329430" h="1268095">
                  <a:moveTo>
                    <a:pt x="1331602" y="1206184"/>
                  </a:moveTo>
                  <a:lnTo>
                    <a:pt x="1332525" y="1192986"/>
                  </a:lnTo>
                  <a:lnTo>
                    <a:pt x="1339904" y="1195712"/>
                  </a:lnTo>
                  <a:lnTo>
                    <a:pt x="1331602" y="1206184"/>
                  </a:lnTo>
                  <a:close/>
                </a:path>
                <a:path w="4329430" h="1268095">
                  <a:moveTo>
                    <a:pt x="1352213" y="1213799"/>
                  </a:moveTo>
                  <a:lnTo>
                    <a:pt x="1345727" y="1211403"/>
                  </a:lnTo>
                  <a:lnTo>
                    <a:pt x="1346755" y="1198243"/>
                  </a:lnTo>
                  <a:lnTo>
                    <a:pt x="1361618" y="1203734"/>
                  </a:lnTo>
                  <a:lnTo>
                    <a:pt x="1352213" y="1213799"/>
                  </a:lnTo>
                  <a:close/>
                </a:path>
                <a:path w="4329430" h="1268095">
                  <a:moveTo>
                    <a:pt x="1274918" y="1198783"/>
                  </a:moveTo>
                  <a:lnTo>
                    <a:pt x="267669" y="826678"/>
                  </a:lnTo>
                  <a:lnTo>
                    <a:pt x="276127" y="816263"/>
                  </a:lnTo>
                  <a:lnTo>
                    <a:pt x="1278792" y="1186675"/>
                  </a:lnTo>
                  <a:lnTo>
                    <a:pt x="1274918" y="1198783"/>
                  </a:lnTo>
                  <a:close/>
                </a:path>
                <a:path w="4329430" h="1268095">
                  <a:moveTo>
                    <a:pt x="1291678" y="1204974"/>
                  </a:moveTo>
                  <a:lnTo>
                    <a:pt x="1287989" y="1203611"/>
                  </a:lnTo>
                  <a:lnTo>
                    <a:pt x="1289122" y="1190491"/>
                  </a:lnTo>
                  <a:lnTo>
                    <a:pt x="1291230" y="1191270"/>
                  </a:lnTo>
                  <a:lnTo>
                    <a:pt x="1291678" y="1204974"/>
                  </a:lnTo>
                  <a:close/>
                </a:path>
                <a:path w="4329430" h="1268095">
                  <a:moveTo>
                    <a:pt x="1296000" y="1206571"/>
                  </a:moveTo>
                  <a:lnTo>
                    <a:pt x="1291678" y="1204974"/>
                  </a:lnTo>
                  <a:lnTo>
                    <a:pt x="1299979" y="1194502"/>
                  </a:lnTo>
                  <a:lnTo>
                    <a:pt x="1304301" y="1196099"/>
                  </a:lnTo>
                  <a:lnTo>
                    <a:pt x="1296000" y="1206571"/>
                  </a:lnTo>
                  <a:close/>
                </a:path>
                <a:path w="4329430" h="1268095">
                  <a:moveTo>
                    <a:pt x="1272691" y="1211499"/>
                  </a:moveTo>
                  <a:lnTo>
                    <a:pt x="255199" y="835610"/>
                  </a:lnTo>
                  <a:lnTo>
                    <a:pt x="263676" y="825203"/>
                  </a:lnTo>
                  <a:lnTo>
                    <a:pt x="1276913" y="1199520"/>
                  </a:lnTo>
                  <a:lnTo>
                    <a:pt x="1272691" y="1211499"/>
                  </a:lnTo>
                  <a:close/>
                </a:path>
                <a:path w="4329430" h="1268095">
                  <a:moveTo>
                    <a:pt x="1278212" y="1213538"/>
                  </a:moveTo>
                  <a:lnTo>
                    <a:pt x="1277579" y="1213305"/>
                  </a:lnTo>
                  <a:lnTo>
                    <a:pt x="1276913" y="1199520"/>
                  </a:lnTo>
                  <a:lnTo>
                    <a:pt x="1284089" y="1202171"/>
                  </a:lnTo>
                  <a:lnTo>
                    <a:pt x="1278212" y="1213538"/>
                  </a:lnTo>
                  <a:close/>
                </a:path>
                <a:path w="4329430" h="1268095">
                  <a:moveTo>
                    <a:pt x="1219209" y="1205280"/>
                  </a:moveTo>
                  <a:lnTo>
                    <a:pt x="236347" y="842184"/>
                  </a:lnTo>
                  <a:lnTo>
                    <a:pt x="250013" y="833694"/>
                  </a:lnTo>
                  <a:lnTo>
                    <a:pt x="1223820" y="1193445"/>
                  </a:lnTo>
                  <a:lnTo>
                    <a:pt x="1219209" y="1205280"/>
                  </a:lnTo>
                  <a:close/>
                </a:path>
                <a:path w="4329430" h="1268095">
                  <a:moveTo>
                    <a:pt x="1223214" y="1206760"/>
                  </a:moveTo>
                  <a:lnTo>
                    <a:pt x="1219736" y="1205475"/>
                  </a:lnTo>
                  <a:lnTo>
                    <a:pt x="1224031" y="1193523"/>
                  </a:lnTo>
                  <a:lnTo>
                    <a:pt x="1231726" y="1196365"/>
                  </a:lnTo>
                  <a:lnTo>
                    <a:pt x="1223214" y="1206760"/>
                  </a:lnTo>
                  <a:close/>
                </a:path>
                <a:path w="4329430" h="1268095">
                  <a:moveTo>
                    <a:pt x="1257789" y="1219532"/>
                  </a:moveTo>
                  <a:lnTo>
                    <a:pt x="1255233" y="1205049"/>
                  </a:lnTo>
                  <a:lnTo>
                    <a:pt x="1267249" y="1209489"/>
                  </a:lnTo>
                  <a:lnTo>
                    <a:pt x="1257789" y="1219532"/>
                  </a:lnTo>
                  <a:close/>
                </a:path>
                <a:path w="4329430" h="1268095">
                  <a:moveTo>
                    <a:pt x="1121473" y="1196252"/>
                  </a:moveTo>
                  <a:lnTo>
                    <a:pt x="216224" y="861828"/>
                  </a:lnTo>
                  <a:lnTo>
                    <a:pt x="224209" y="851239"/>
                  </a:lnTo>
                  <a:lnTo>
                    <a:pt x="232352" y="840708"/>
                  </a:lnTo>
                  <a:lnTo>
                    <a:pt x="236136" y="842106"/>
                  </a:lnTo>
                  <a:lnTo>
                    <a:pt x="231324" y="853868"/>
                  </a:lnTo>
                  <a:lnTo>
                    <a:pt x="1119739" y="1182072"/>
                  </a:lnTo>
                  <a:lnTo>
                    <a:pt x="1121473" y="1196252"/>
                  </a:lnTo>
                  <a:close/>
                </a:path>
                <a:path w="4329430" h="1268095">
                  <a:moveTo>
                    <a:pt x="1182131" y="1205121"/>
                  </a:moveTo>
                  <a:lnTo>
                    <a:pt x="234043" y="854872"/>
                  </a:lnTo>
                  <a:lnTo>
                    <a:pt x="239224" y="843247"/>
                  </a:lnTo>
                  <a:lnTo>
                    <a:pt x="1189167" y="1194182"/>
                  </a:lnTo>
                  <a:lnTo>
                    <a:pt x="1182131" y="1205121"/>
                  </a:lnTo>
                  <a:close/>
                </a:path>
                <a:path w="4329430" h="1268095">
                  <a:moveTo>
                    <a:pt x="1199332" y="1211476"/>
                  </a:moveTo>
                  <a:lnTo>
                    <a:pt x="1195233" y="1209962"/>
                  </a:lnTo>
                  <a:lnTo>
                    <a:pt x="1199634" y="1198049"/>
                  </a:lnTo>
                  <a:lnTo>
                    <a:pt x="1199332" y="1211476"/>
                  </a:lnTo>
                  <a:close/>
                </a:path>
                <a:path w="4329430" h="1268095">
                  <a:moveTo>
                    <a:pt x="1211361" y="1215920"/>
                  </a:moveTo>
                  <a:lnTo>
                    <a:pt x="1199332" y="1211476"/>
                  </a:lnTo>
                  <a:lnTo>
                    <a:pt x="1207685" y="1201023"/>
                  </a:lnTo>
                  <a:lnTo>
                    <a:pt x="1215340" y="1203851"/>
                  </a:lnTo>
                  <a:lnTo>
                    <a:pt x="1211361" y="1215920"/>
                  </a:lnTo>
                  <a:close/>
                </a:path>
                <a:path w="4329430" h="1268095">
                  <a:moveTo>
                    <a:pt x="1125573" y="1197454"/>
                  </a:moveTo>
                  <a:lnTo>
                    <a:pt x="1119739" y="1182072"/>
                  </a:lnTo>
                  <a:lnTo>
                    <a:pt x="1129985" y="1185857"/>
                  </a:lnTo>
                  <a:lnTo>
                    <a:pt x="1126060" y="1196599"/>
                  </a:lnTo>
                  <a:lnTo>
                    <a:pt x="1125573" y="1197454"/>
                  </a:lnTo>
                  <a:close/>
                </a:path>
                <a:path w="4329430" h="1268095">
                  <a:moveTo>
                    <a:pt x="1177730" y="1217034"/>
                  </a:moveTo>
                  <a:lnTo>
                    <a:pt x="1125711" y="1197817"/>
                  </a:lnTo>
                  <a:lnTo>
                    <a:pt x="1126060" y="1196599"/>
                  </a:lnTo>
                  <a:lnTo>
                    <a:pt x="1131798" y="1186527"/>
                  </a:lnTo>
                  <a:lnTo>
                    <a:pt x="1182341" y="1205199"/>
                  </a:lnTo>
                  <a:lnTo>
                    <a:pt x="1177730" y="1217034"/>
                  </a:lnTo>
                  <a:close/>
                </a:path>
                <a:path w="4329430" h="1268095">
                  <a:moveTo>
                    <a:pt x="1125662" y="1197689"/>
                  </a:moveTo>
                  <a:lnTo>
                    <a:pt x="1125573" y="1197454"/>
                  </a:lnTo>
                  <a:lnTo>
                    <a:pt x="1126060" y="1196599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25626" y="1197786"/>
                  </a:moveTo>
                  <a:lnTo>
                    <a:pt x="1125426" y="1197712"/>
                  </a:lnTo>
                  <a:lnTo>
                    <a:pt x="1125573" y="1197454"/>
                  </a:lnTo>
                  <a:lnTo>
                    <a:pt x="1125662" y="1197689"/>
                  </a:lnTo>
                  <a:close/>
                </a:path>
                <a:path w="4329430" h="1268095">
                  <a:moveTo>
                    <a:pt x="1119727" y="1209146"/>
                  </a:moveTo>
                  <a:lnTo>
                    <a:pt x="201679" y="869994"/>
                  </a:lnTo>
                  <a:lnTo>
                    <a:pt x="206970" y="858410"/>
                  </a:lnTo>
                  <a:lnTo>
                    <a:pt x="1123076" y="1196844"/>
                  </a:lnTo>
                  <a:lnTo>
                    <a:pt x="1119727" y="1209146"/>
                  </a:lnTo>
                  <a:close/>
                </a:path>
                <a:path w="4329430" h="1268095">
                  <a:moveTo>
                    <a:pt x="1138649" y="1216136"/>
                  </a:moveTo>
                  <a:lnTo>
                    <a:pt x="1140900" y="1203429"/>
                  </a:lnTo>
                  <a:lnTo>
                    <a:pt x="1146667" y="1205559"/>
                  </a:lnTo>
                  <a:lnTo>
                    <a:pt x="1138649" y="1216136"/>
                  </a:lnTo>
                  <a:close/>
                </a:path>
                <a:path w="4329430" h="1268095">
                  <a:moveTo>
                    <a:pt x="1053947" y="1198384"/>
                  </a:moveTo>
                  <a:lnTo>
                    <a:pt x="186340" y="877866"/>
                  </a:lnTo>
                  <a:lnTo>
                    <a:pt x="198889" y="868963"/>
                  </a:lnTo>
                  <a:lnTo>
                    <a:pt x="1059381" y="1186852"/>
                  </a:lnTo>
                  <a:lnTo>
                    <a:pt x="1053947" y="1198384"/>
                  </a:lnTo>
                  <a:close/>
                </a:path>
                <a:path w="4329430" h="1268095">
                  <a:moveTo>
                    <a:pt x="1087015" y="1210600"/>
                  </a:moveTo>
                  <a:lnTo>
                    <a:pt x="1056087" y="1199174"/>
                  </a:lnTo>
                  <a:lnTo>
                    <a:pt x="1059381" y="1186852"/>
                  </a:lnTo>
                  <a:lnTo>
                    <a:pt x="1093724" y="1199539"/>
                  </a:lnTo>
                  <a:lnTo>
                    <a:pt x="1087015" y="1210600"/>
                  </a:lnTo>
                  <a:close/>
                </a:path>
                <a:path w="4329430" h="1268095">
                  <a:moveTo>
                    <a:pt x="1096860" y="1214237"/>
                  </a:moveTo>
                  <a:lnTo>
                    <a:pt x="1093434" y="1212971"/>
                  </a:lnTo>
                  <a:lnTo>
                    <a:pt x="1099153" y="1201545"/>
                  </a:lnTo>
                  <a:lnTo>
                    <a:pt x="1102821" y="1202900"/>
                  </a:lnTo>
                  <a:lnTo>
                    <a:pt x="1096860" y="1214237"/>
                  </a:lnTo>
                  <a:close/>
                </a:path>
                <a:path w="4329430" h="1268095">
                  <a:moveTo>
                    <a:pt x="1052719" y="1211469"/>
                  </a:moveTo>
                  <a:lnTo>
                    <a:pt x="166949" y="884241"/>
                  </a:lnTo>
                  <a:lnTo>
                    <a:pt x="176290" y="874154"/>
                  </a:lnTo>
                  <a:lnTo>
                    <a:pt x="1058111" y="1199922"/>
                  </a:lnTo>
                  <a:lnTo>
                    <a:pt x="1052719" y="1211469"/>
                  </a:lnTo>
                  <a:close/>
                </a:path>
                <a:path w="4329430" h="1268095">
                  <a:moveTo>
                    <a:pt x="1069237" y="1217571"/>
                  </a:moveTo>
                  <a:lnTo>
                    <a:pt x="1074049" y="1205810"/>
                  </a:lnTo>
                  <a:lnTo>
                    <a:pt x="1084917" y="1209825"/>
                  </a:lnTo>
                  <a:lnTo>
                    <a:pt x="1069237" y="1217571"/>
                  </a:lnTo>
                  <a:close/>
                </a:path>
                <a:path w="4329430" h="1268095">
                  <a:moveTo>
                    <a:pt x="159123" y="894889"/>
                  </a:moveTo>
                  <a:lnTo>
                    <a:pt x="154642" y="893234"/>
                  </a:lnTo>
                  <a:lnTo>
                    <a:pt x="161242" y="882133"/>
                  </a:lnTo>
                  <a:lnTo>
                    <a:pt x="162584" y="882629"/>
                  </a:lnTo>
                  <a:lnTo>
                    <a:pt x="159123" y="894889"/>
                  </a:lnTo>
                  <a:close/>
                </a:path>
                <a:path w="4329430" h="1268095">
                  <a:moveTo>
                    <a:pt x="161595" y="895802"/>
                  </a:moveTo>
                  <a:lnTo>
                    <a:pt x="160118" y="895257"/>
                  </a:lnTo>
                  <a:lnTo>
                    <a:pt x="166066" y="883915"/>
                  </a:lnTo>
                  <a:lnTo>
                    <a:pt x="166212" y="883969"/>
                  </a:lnTo>
                  <a:lnTo>
                    <a:pt x="161595" y="895802"/>
                  </a:lnTo>
                  <a:close/>
                </a:path>
                <a:path w="4329430" h="1268095">
                  <a:moveTo>
                    <a:pt x="1013027" y="1210344"/>
                  </a:moveTo>
                  <a:lnTo>
                    <a:pt x="162794" y="896246"/>
                  </a:lnTo>
                  <a:lnTo>
                    <a:pt x="167977" y="884621"/>
                  </a:lnTo>
                  <a:lnTo>
                    <a:pt x="1020896" y="1199713"/>
                  </a:lnTo>
                  <a:lnTo>
                    <a:pt x="1013027" y="1210344"/>
                  </a:lnTo>
                  <a:close/>
                </a:path>
                <a:path w="4329430" h="1268095">
                  <a:moveTo>
                    <a:pt x="969139" y="1207670"/>
                  </a:moveTo>
                  <a:lnTo>
                    <a:pt x="141964" y="902089"/>
                  </a:lnTo>
                  <a:lnTo>
                    <a:pt x="149536" y="891348"/>
                  </a:lnTo>
                  <a:lnTo>
                    <a:pt x="976344" y="1196793"/>
                  </a:lnTo>
                  <a:lnTo>
                    <a:pt x="969139" y="1207670"/>
                  </a:lnTo>
                  <a:close/>
                </a:path>
                <a:path w="4329430" h="1268095">
                  <a:moveTo>
                    <a:pt x="976107" y="1210244"/>
                  </a:moveTo>
                  <a:lnTo>
                    <a:pt x="976344" y="1196793"/>
                  </a:lnTo>
                  <a:lnTo>
                    <a:pt x="986717" y="1200625"/>
                  </a:lnTo>
                  <a:lnTo>
                    <a:pt x="976107" y="1210244"/>
                  </a:lnTo>
                  <a:close/>
                </a:path>
                <a:path w="4329430" h="1268095">
                  <a:moveTo>
                    <a:pt x="960132" y="1217881"/>
                  </a:moveTo>
                  <a:lnTo>
                    <a:pt x="129863" y="911158"/>
                  </a:lnTo>
                  <a:lnTo>
                    <a:pt x="133482" y="898956"/>
                  </a:lnTo>
                  <a:lnTo>
                    <a:pt x="960169" y="1204356"/>
                  </a:lnTo>
                  <a:lnTo>
                    <a:pt x="960132" y="1217881"/>
                  </a:lnTo>
                  <a:close/>
                </a:path>
                <a:path w="4329430" h="1268095">
                  <a:moveTo>
                    <a:pt x="906030" y="1211434"/>
                  </a:moveTo>
                  <a:lnTo>
                    <a:pt x="111628" y="917960"/>
                  </a:lnTo>
                  <a:lnTo>
                    <a:pt x="117593" y="906625"/>
                  </a:lnTo>
                  <a:lnTo>
                    <a:pt x="911774" y="1200017"/>
                  </a:lnTo>
                  <a:lnTo>
                    <a:pt x="906030" y="1211434"/>
                  </a:lnTo>
                  <a:close/>
                </a:path>
                <a:path w="4329430" h="1268095">
                  <a:moveTo>
                    <a:pt x="913077" y="1214037"/>
                  </a:moveTo>
                  <a:lnTo>
                    <a:pt x="914577" y="1201052"/>
                  </a:lnTo>
                  <a:lnTo>
                    <a:pt x="919117" y="1202729"/>
                  </a:lnTo>
                  <a:lnTo>
                    <a:pt x="913077" y="1214037"/>
                  </a:lnTo>
                  <a:close/>
                </a:path>
                <a:path w="4329430" h="1268095">
                  <a:moveTo>
                    <a:pt x="925099" y="1218478"/>
                  </a:moveTo>
                  <a:lnTo>
                    <a:pt x="917109" y="1215526"/>
                  </a:lnTo>
                  <a:lnTo>
                    <a:pt x="921426" y="1203582"/>
                  </a:lnTo>
                  <a:lnTo>
                    <a:pt x="934149" y="1208282"/>
                  </a:lnTo>
                  <a:lnTo>
                    <a:pt x="925099" y="1218478"/>
                  </a:lnTo>
                  <a:close/>
                </a:path>
                <a:path w="4329430" h="1268095">
                  <a:moveTo>
                    <a:pt x="933786" y="1221687"/>
                  </a:moveTo>
                  <a:lnTo>
                    <a:pt x="930685" y="1220542"/>
                  </a:lnTo>
                  <a:lnTo>
                    <a:pt x="939734" y="1210346"/>
                  </a:lnTo>
                  <a:lnTo>
                    <a:pt x="940218" y="1210525"/>
                  </a:lnTo>
                  <a:lnTo>
                    <a:pt x="933786" y="1221687"/>
                  </a:lnTo>
                  <a:close/>
                </a:path>
                <a:path w="4329430" h="1268095">
                  <a:moveTo>
                    <a:pt x="894799" y="1220823"/>
                  </a:moveTo>
                  <a:lnTo>
                    <a:pt x="100516" y="927394"/>
                  </a:lnTo>
                  <a:lnTo>
                    <a:pt x="107551" y="916454"/>
                  </a:lnTo>
                  <a:lnTo>
                    <a:pt x="905619" y="1211282"/>
                  </a:lnTo>
                  <a:lnTo>
                    <a:pt x="894799" y="1220823"/>
                  </a:lnTo>
                  <a:close/>
                </a:path>
                <a:path w="4329430" h="1268095">
                  <a:moveTo>
                    <a:pt x="86808" y="935869"/>
                  </a:moveTo>
                  <a:lnTo>
                    <a:pt x="96315" y="925842"/>
                  </a:lnTo>
                  <a:lnTo>
                    <a:pt x="94301" y="930762"/>
                  </a:lnTo>
                  <a:lnTo>
                    <a:pt x="86808" y="935869"/>
                  </a:lnTo>
                  <a:close/>
                </a:path>
                <a:path w="4329430" h="1268095">
                  <a:moveTo>
                    <a:pt x="858437" y="1220929"/>
                  </a:moveTo>
                  <a:lnTo>
                    <a:pt x="91502" y="937603"/>
                  </a:lnTo>
                  <a:lnTo>
                    <a:pt x="94301" y="930762"/>
                  </a:lnTo>
                  <a:lnTo>
                    <a:pt x="99691" y="927089"/>
                  </a:lnTo>
                  <a:lnTo>
                    <a:pt x="866296" y="1210294"/>
                  </a:lnTo>
                  <a:lnTo>
                    <a:pt x="858437" y="1220929"/>
                  </a:lnTo>
                  <a:close/>
                </a:path>
                <a:path w="4329430" h="1268095">
                  <a:moveTo>
                    <a:pt x="868736" y="1224734"/>
                  </a:moveTo>
                  <a:lnTo>
                    <a:pt x="865194" y="1223426"/>
                  </a:lnTo>
                  <a:lnTo>
                    <a:pt x="866296" y="1210294"/>
                  </a:lnTo>
                  <a:lnTo>
                    <a:pt x="874044" y="1213156"/>
                  </a:lnTo>
                  <a:lnTo>
                    <a:pt x="868736" y="1224734"/>
                  </a:lnTo>
                  <a:close/>
                </a:path>
                <a:path w="4329430" h="1268095">
                  <a:moveTo>
                    <a:pt x="873553" y="1226514"/>
                  </a:moveTo>
                  <a:lnTo>
                    <a:pt x="870676" y="1225451"/>
                  </a:lnTo>
                  <a:lnTo>
                    <a:pt x="874044" y="1213156"/>
                  </a:lnTo>
                  <a:lnTo>
                    <a:pt x="879188" y="1215056"/>
                  </a:lnTo>
                  <a:lnTo>
                    <a:pt x="873553" y="1226514"/>
                  </a:lnTo>
                  <a:close/>
                </a:path>
                <a:path w="4329430" h="1268095">
                  <a:moveTo>
                    <a:pt x="80801" y="947189"/>
                  </a:moveTo>
                  <a:lnTo>
                    <a:pt x="77466" y="945957"/>
                  </a:lnTo>
                  <a:lnTo>
                    <a:pt x="82196" y="934165"/>
                  </a:lnTo>
                  <a:lnTo>
                    <a:pt x="94055" y="938546"/>
                  </a:lnTo>
                  <a:lnTo>
                    <a:pt x="80801" y="947189"/>
                  </a:lnTo>
                  <a:close/>
                </a:path>
                <a:path w="4329430" h="1268095">
                  <a:moveTo>
                    <a:pt x="816037" y="1218805"/>
                  </a:moveTo>
                  <a:lnTo>
                    <a:pt x="94883" y="952391"/>
                  </a:lnTo>
                  <a:lnTo>
                    <a:pt x="94055" y="938546"/>
                  </a:lnTo>
                  <a:lnTo>
                    <a:pt x="824264" y="1208305"/>
                  </a:lnTo>
                  <a:lnTo>
                    <a:pt x="816037" y="1218805"/>
                  </a:lnTo>
                  <a:close/>
                </a:path>
                <a:path w="4329430" h="1268095">
                  <a:moveTo>
                    <a:pt x="73749" y="958122"/>
                  </a:moveTo>
                  <a:lnTo>
                    <a:pt x="72801" y="957772"/>
                  </a:lnTo>
                  <a:lnTo>
                    <a:pt x="80496" y="947076"/>
                  </a:lnTo>
                  <a:lnTo>
                    <a:pt x="73749" y="958122"/>
                  </a:lnTo>
                  <a:close/>
                </a:path>
                <a:path w="4329430" h="1268095">
                  <a:moveTo>
                    <a:pt x="85168" y="962341"/>
                  </a:moveTo>
                  <a:lnTo>
                    <a:pt x="76606" y="959178"/>
                  </a:lnTo>
                  <a:lnTo>
                    <a:pt x="84919" y="948710"/>
                  </a:lnTo>
                  <a:lnTo>
                    <a:pt x="88913" y="950185"/>
                  </a:lnTo>
                  <a:lnTo>
                    <a:pt x="85168" y="962341"/>
                  </a:lnTo>
                  <a:close/>
                </a:path>
                <a:path w="4329430" h="1268095">
                  <a:moveTo>
                    <a:pt x="785736" y="1221149"/>
                  </a:moveTo>
                  <a:lnTo>
                    <a:pt x="85168" y="962341"/>
                  </a:lnTo>
                  <a:lnTo>
                    <a:pt x="91507" y="951144"/>
                  </a:lnTo>
                  <a:lnTo>
                    <a:pt x="794459" y="1210833"/>
                  </a:lnTo>
                  <a:lnTo>
                    <a:pt x="785736" y="1221149"/>
                  </a:lnTo>
                  <a:close/>
                </a:path>
                <a:path w="4329430" h="1268095">
                  <a:moveTo>
                    <a:pt x="795160" y="1224631"/>
                  </a:moveTo>
                  <a:lnTo>
                    <a:pt x="794870" y="1210985"/>
                  </a:lnTo>
                  <a:lnTo>
                    <a:pt x="800836" y="1213189"/>
                  </a:lnTo>
                  <a:lnTo>
                    <a:pt x="795160" y="1224631"/>
                  </a:lnTo>
                  <a:close/>
                </a:path>
                <a:path w="4329430" h="1268095">
                  <a:moveTo>
                    <a:pt x="58682" y="966095"/>
                  </a:moveTo>
                  <a:lnTo>
                    <a:pt x="50036" y="962901"/>
                  </a:lnTo>
                  <a:lnTo>
                    <a:pt x="54231" y="950912"/>
                  </a:lnTo>
                  <a:lnTo>
                    <a:pt x="66172" y="955323"/>
                  </a:lnTo>
                  <a:lnTo>
                    <a:pt x="58682" y="966095"/>
                  </a:lnTo>
                  <a:close/>
                </a:path>
                <a:path w="4329430" h="1268095">
                  <a:moveTo>
                    <a:pt x="761981" y="1225913"/>
                  </a:moveTo>
                  <a:lnTo>
                    <a:pt x="75087" y="972155"/>
                  </a:lnTo>
                  <a:lnTo>
                    <a:pt x="79736" y="960334"/>
                  </a:lnTo>
                  <a:lnTo>
                    <a:pt x="771527" y="1215900"/>
                  </a:lnTo>
                  <a:lnTo>
                    <a:pt x="761981" y="1225913"/>
                  </a:lnTo>
                  <a:close/>
                </a:path>
                <a:path w="4329430" h="1268095">
                  <a:moveTo>
                    <a:pt x="50000" y="976427"/>
                  </a:moveTo>
                  <a:lnTo>
                    <a:pt x="36329" y="971376"/>
                  </a:lnTo>
                  <a:lnTo>
                    <a:pt x="42130" y="959980"/>
                  </a:lnTo>
                  <a:lnTo>
                    <a:pt x="56418" y="965259"/>
                  </a:lnTo>
                  <a:lnTo>
                    <a:pt x="50000" y="976427"/>
                  </a:lnTo>
                  <a:close/>
                </a:path>
                <a:path w="4329430" h="1268095">
                  <a:moveTo>
                    <a:pt x="728509" y="1227086"/>
                  </a:moveTo>
                  <a:lnTo>
                    <a:pt x="63100" y="981266"/>
                  </a:lnTo>
                  <a:lnTo>
                    <a:pt x="71217" y="970726"/>
                  </a:lnTo>
                  <a:lnTo>
                    <a:pt x="739751" y="1217700"/>
                  </a:lnTo>
                  <a:lnTo>
                    <a:pt x="728509" y="1227086"/>
                  </a:lnTo>
                  <a:close/>
                </a:path>
                <a:path w="4329430" h="1268095">
                  <a:moveTo>
                    <a:pt x="737816" y="1230524"/>
                  </a:moveTo>
                  <a:lnTo>
                    <a:pt x="734864" y="1229434"/>
                  </a:lnTo>
                  <a:lnTo>
                    <a:pt x="739822" y="1217726"/>
                  </a:lnTo>
                  <a:lnTo>
                    <a:pt x="748933" y="1221092"/>
                  </a:lnTo>
                  <a:lnTo>
                    <a:pt x="737816" y="1230524"/>
                  </a:lnTo>
                  <a:close/>
                </a:path>
                <a:path w="4329430" h="1268095">
                  <a:moveTo>
                    <a:pt x="36046" y="984811"/>
                  </a:moveTo>
                  <a:lnTo>
                    <a:pt x="30940" y="982924"/>
                  </a:lnTo>
                  <a:lnTo>
                    <a:pt x="35918" y="971224"/>
                  </a:lnTo>
                  <a:lnTo>
                    <a:pt x="39953" y="972715"/>
                  </a:lnTo>
                  <a:lnTo>
                    <a:pt x="36046" y="984811"/>
                  </a:lnTo>
                  <a:close/>
                </a:path>
                <a:path w="4329430" h="1268095">
                  <a:moveTo>
                    <a:pt x="41317" y="986758"/>
                  </a:moveTo>
                  <a:lnTo>
                    <a:pt x="40205" y="986347"/>
                  </a:lnTo>
                  <a:lnTo>
                    <a:pt x="42753" y="973749"/>
                  </a:lnTo>
                  <a:lnTo>
                    <a:pt x="45141" y="974632"/>
                  </a:lnTo>
                  <a:lnTo>
                    <a:pt x="41317" y="986758"/>
                  </a:lnTo>
                  <a:close/>
                </a:path>
                <a:path w="4329430" h="1268095">
                  <a:moveTo>
                    <a:pt x="685654" y="1224793"/>
                  </a:moveTo>
                  <a:lnTo>
                    <a:pt x="53706" y="991335"/>
                  </a:lnTo>
                  <a:lnTo>
                    <a:pt x="60310" y="980235"/>
                  </a:lnTo>
                  <a:lnTo>
                    <a:pt x="689929" y="1212833"/>
                  </a:lnTo>
                  <a:lnTo>
                    <a:pt x="685654" y="1224793"/>
                  </a:lnTo>
                  <a:close/>
                </a:path>
                <a:path w="4329430" h="1268095">
                  <a:moveTo>
                    <a:pt x="694540" y="1228076"/>
                  </a:moveTo>
                  <a:lnTo>
                    <a:pt x="697212" y="1215524"/>
                  </a:lnTo>
                  <a:lnTo>
                    <a:pt x="703147" y="1217717"/>
                  </a:lnTo>
                  <a:lnTo>
                    <a:pt x="694540" y="1228076"/>
                  </a:lnTo>
                  <a:close/>
                </a:path>
                <a:path w="4329430" h="1268095">
                  <a:moveTo>
                    <a:pt x="711385" y="1234299"/>
                  </a:moveTo>
                  <a:lnTo>
                    <a:pt x="715248" y="1222187"/>
                  </a:lnTo>
                  <a:lnTo>
                    <a:pt x="715954" y="1222448"/>
                  </a:lnTo>
                  <a:lnTo>
                    <a:pt x="711385" y="1234299"/>
                  </a:lnTo>
                  <a:close/>
                </a:path>
                <a:path w="4329430" h="1268095">
                  <a:moveTo>
                    <a:pt x="722083" y="1238251"/>
                  </a:moveTo>
                  <a:lnTo>
                    <a:pt x="720312" y="1237597"/>
                  </a:lnTo>
                  <a:lnTo>
                    <a:pt x="726810" y="1226459"/>
                  </a:lnTo>
                  <a:lnTo>
                    <a:pt x="722083" y="1238251"/>
                  </a:lnTo>
                  <a:close/>
                </a:path>
                <a:path w="4329430" h="1268095">
                  <a:moveTo>
                    <a:pt x="32453" y="997022"/>
                  </a:moveTo>
                  <a:lnTo>
                    <a:pt x="29668" y="995993"/>
                  </a:lnTo>
                  <a:lnTo>
                    <a:pt x="30446" y="982742"/>
                  </a:lnTo>
                  <a:lnTo>
                    <a:pt x="38394" y="985678"/>
                  </a:lnTo>
                  <a:lnTo>
                    <a:pt x="32453" y="997022"/>
                  </a:lnTo>
                  <a:close/>
                </a:path>
                <a:path w="4329430" h="1268095">
                  <a:moveTo>
                    <a:pt x="655554" y="1227212"/>
                  </a:moveTo>
                  <a:lnTo>
                    <a:pt x="45943" y="1002006"/>
                  </a:lnTo>
                  <a:lnTo>
                    <a:pt x="51750" y="990612"/>
                  </a:lnTo>
                  <a:lnTo>
                    <a:pt x="664646" y="1217032"/>
                  </a:lnTo>
                  <a:lnTo>
                    <a:pt x="655554" y="1227212"/>
                  </a:lnTo>
                  <a:close/>
                </a:path>
                <a:path w="4329430" h="1268095">
                  <a:moveTo>
                    <a:pt x="668151" y="1231866"/>
                  </a:moveTo>
                  <a:lnTo>
                    <a:pt x="663418" y="1230117"/>
                  </a:lnTo>
                  <a:lnTo>
                    <a:pt x="664646" y="1217032"/>
                  </a:lnTo>
                  <a:lnTo>
                    <a:pt x="674955" y="1220841"/>
                  </a:lnTo>
                  <a:lnTo>
                    <a:pt x="668151" y="1231866"/>
                  </a:lnTo>
                  <a:close/>
                </a:path>
                <a:path w="4329430" h="1268095">
                  <a:moveTo>
                    <a:pt x="27656" y="1008789"/>
                  </a:moveTo>
                  <a:lnTo>
                    <a:pt x="19193" y="1005663"/>
                  </a:lnTo>
                  <a:lnTo>
                    <a:pt x="22766" y="993444"/>
                  </a:lnTo>
                  <a:lnTo>
                    <a:pt x="35351" y="998093"/>
                  </a:lnTo>
                  <a:lnTo>
                    <a:pt x="27656" y="1008789"/>
                  </a:lnTo>
                  <a:close/>
                </a:path>
                <a:path w="4329430" h="1268095">
                  <a:moveTo>
                    <a:pt x="616073" y="1226166"/>
                  </a:moveTo>
                  <a:lnTo>
                    <a:pt x="36289" y="1011978"/>
                  </a:lnTo>
                  <a:lnTo>
                    <a:pt x="43880" y="1001244"/>
                  </a:lnTo>
                  <a:lnTo>
                    <a:pt x="626555" y="1216499"/>
                  </a:lnTo>
                  <a:lnTo>
                    <a:pt x="625718" y="1219392"/>
                  </a:lnTo>
                  <a:lnTo>
                    <a:pt x="616073" y="1226166"/>
                  </a:lnTo>
                  <a:close/>
                </a:path>
                <a:path w="4329430" h="1268095">
                  <a:moveTo>
                    <a:pt x="625718" y="1219392"/>
                  </a:moveTo>
                  <a:lnTo>
                    <a:pt x="626555" y="1216499"/>
                  </a:lnTo>
                  <a:lnTo>
                    <a:pt x="628410" y="1217185"/>
                  </a:lnTo>
                  <a:lnTo>
                    <a:pt x="628327" y="1217560"/>
                  </a:lnTo>
                  <a:lnTo>
                    <a:pt x="625718" y="1219392"/>
                  </a:lnTo>
                  <a:close/>
                </a:path>
                <a:path w="4329430" h="1268095">
                  <a:moveTo>
                    <a:pt x="628387" y="1217518"/>
                  </a:moveTo>
                  <a:lnTo>
                    <a:pt x="628422" y="1217189"/>
                  </a:lnTo>
                  <a:lnTo>
                    <a:pt x="628706" y="1217294"/>
                  </a:lnTo>
                  <a:lnTo>
                    <a:pt x="628387" y="1217518"/>
                  </a:lnTo>
                  <a:close/>
                </a:path>
                <a:path w="4329430" h="1268095">
                  <a:moveTo>
                    <a:pt x="628385" y="1230714"/>
                  </a:moveTo>
                  <a:lnTo>
                    <a:pt x="627067" y="1230227"/>
                  </a:lnTo>
                  <a:lnTo>
                    <a:pt x="628387" y="1217518"/>
                  </a:lnTo>
                  <a:lnTo>
                    <a:pt x="628706" y="1217294"/>
                  </a:lnTo>
                  <a:lnTo>
                    <a:pt x="634188" y="1219319"/>
                  </a:lnTo>
                  <a:lnTo>
                    <a:pt x="628385" y="1230714"/>
                  </a:lnTo>
                  <a:close/>
                </a:path>
                <a:path w="4329430" h="1268095">
                  <a:moveTo>
                    <a:pt x="641276" y="1235477"/>
                  </a:moveTo>
                  <a:lnTo>
                    <a:pt x="633697" y="1232677"/>
                  </a:lnTo>
                  <a:lnTo>
                    <a:pt x="638341" y="1220853"/>
                  </a:lnTo>
                  <a:lnTo>
                    <a:pt x="646499" y="1223867"/>
                  </a:lnTo>
                  <a:lnTo>
                    <a:pt x="641276" y="1235477"/>
                  </a:lnTo>
                  <a:close/>
                </a:path>
                <a:path w="4329430" h="1268095">
                  <a:moveTo>
                    <a:pt x="625653" y="1229705"/>
                  </a:moveTo>
                  <a:lnTo>
                    <a:pt x="623018" y="1228732"/>
                  </a:lnTo>
                  <a:lnTo>
                    <a:pt x="625718" y="1219392"/>
                  </a:lnTo>
                  <a:lnTo>
                    <a:pt x="628327" y="1217560"/>
                  </a:lnTo>
                  <a:lnTo>
                    <a:pt x="625653" y="1229705"/>
                  </a:lnTo>
                  <a:close/>
                </a:path>
                <a:path w="4329430" h="1268095">
                  <a:moveTo>
                    <a:pt x="16436" y="1018183"/>
                  </a:moveTo>
                  <a:lnTo>
                    <a:pt x="14501" y="1017468"/>
                  </a:lnTo>
                  <a:lnTo>
                    <a:pt x="21784" y="1006620"/>
                  </a:lnTo>
                  <a:lnTo>
                    <a:pt x="16436" y="1018183"/>
                  </a:lnTo>
                  <a:close/>
                </a:path>
                <a:path w="4329430" h="1268095">
                  <a:moveTo>
                    <a:pt x="599402" y="1233546"/>
                  </a:moveTo>
                  <a:lnTo>
                    <a:pt x="27347" y="1022214"/>
                  </a:lnTo>
                  <a:lnTo>
                    <a:pt x="30843" y="1009966"/>
                  </a:lnTo>
                  <a:lnTo>
                    <a:pt x="602401" y="1221115"/>
                  </a:lnTo>
                  <a:lnTo>
                    <a:pt x="601791" y="1228382"/>
                  </a:lnTo>
                  <a:lnTo>
                    <a:pt x="599402" y="1233546"/>
                  </a:lnTo>
                  <a:close/>
                </a:path>
                <a:path w="4329430" h="1268095">
                  <a:moveTo>
                    <a:pt x="601791" y="1228382"/>
                  </a:moveTo>
                  <a:lnTo>
                    <a:pt x="602401" y="1221115"/>
                  </a:lnTo>
                  <a:lnTo>
                    <a:pt x="604752" y="1221984"/>
                  </a:lnTo>
                  <a:lnTo>
                    <a:pt x="601791" y="1228382"/>
                  </a:lnTo>
                  <a:close/>
                </a:path>
                <a:path w="4329430" h="1268095">
                  <a:moveTo>
                    <a:pt x="601299" y="1234247"/>
                  </a:moveTo>
                  <a:lnTo>
                    <a:pt x="601791" y="1228382"/>
                  </a:lnTo>
                  <a:lnTo>
                    <a:pt x="604752" y="1221984"/>
                  </a:lnTo>
                  <a:lnTo>
                    <a:pt x="610560" y="1224129"/>
                  </a:lnTo>
                  <a:lnTo>
                    <a:pt x="601299" y="1234247"/>
                  </a:lnTo>
                  <a:close/>
                </a:path>
                <a:path w="4329430" h="1268095">
                  <a:moveTo>
                    <a:pt x="19405" y="1032819"/>
                  </a:moveTo>
                  <a:lnTo>
                    <a:pt x="9522" y="1029168"/>
                  </a:lnTo>
                  <a:lnTo>
                    <a:pt x="13923" y="1017255"/>
                  </a:lnTo>
                  <a:lnTo>
                    <a:pt x="22983" y="1020601"/>
                  </a:lnTo>
                  <a:lnTo>
                    <a:pt x="19405" y="1032819"/>
                  </a:lnTo>
                  <a:close/>
                </a:path>
                <a:path w="4329430" h="1268095">
                  <a:moveTo>
                    <a:pt x="577461" y="1238979"/>
                  </a:moveTo>
                  <a:lnTo>
                    <a:pt x="22494" y="1033960"/>
                  </a:lnTo>
                  <a:lnTo>
                    <a:pt x="29941" y="1023172"/>
                  </a:lnTo>
                  <a:lnTo>
                    <a:pt x="583053" y="1227506"/>
                  </a:lnTo>
                  <a:lnTo>
                    <a:pt x="577461" y="1238979"/>
                  </a:lnTo>
                  <a:close/>
                </a:path>
                <a:path w="4329430" h="1268095">
                  <a:moveTo>
                    <a:pt x="598711" y="1246830"/>
                  </a:moveTo>
                  <a:lnTo>
                    <a:pt x="591417" y="1244135"/>
                  </a:lnTo>
                  <a:lnTo>
                    <a:pt x="594912" y="1231887"/>
                  </a:lnTo>
                  <a:lnTo>
                    <a:pt x="596851" y="1232604"/>
                  </a:lnTo>
                  <a:lnTo>
                    <a:pt x="598711" y="1246830"/>
                  </a:lnTo>
                  <a:close/>
                </a:path>
                <a:path w="4329430" h="1268095">
                  <a:moveTo>
                    <a:pt x="529578" y="1234829"/>
                  </a:moveTo>
                  <a:lnTo>
                    <a:pt x="16199" y="1045173"/>
                  </a:lnTo>
                  <a:lnTo>
                    <a:pt x="19076" y="1032697"/>
                  </a:lnTo>
                  <a:lnTo>
                    <a:pt x="542296" y="1225989"/>
                  </a:lnTo>
                  <a:lnTo>
                    <a:pt x="529578" y="1234829"/>
                  </a:lnTo>
                  <a:close/>
                </a:path>
                <a:path w="4329430" h="1268095">
                  <a:moveTo>
                    <a:pt x="498951" y="1237054"/>
                  </a:moveTo>
                  <a:lnTo>
                    <a:pt x="14927" y="1058242"/>
                  </a:lnTo>
                  <a:lnTo>
                    <a:pt x="17722" y="1045736"/>
                  </a:lnTo>
                  <a:lnTo>
                    <a:pt x="509192" y="1227298"/>
                  </a:lnTo>
                  <a:lnTo>
                    <a:pt x="498951" y="1237054"/>
                  </a:lnTo>
                  <a:close/>
                </a:path>
                <a:path w="4329430" h="1268095">
                  <a:moveTo>
                    <a:pt x="513856" y="1242560"/>
                  </a:moveTo>
                  <a:lnTo>
                    <a:pt x="509534" y="1240963"/>
                  </a:lnTo>
                  <a:lnTo>
                    <a:pt x="512280" y="1228439"/>
                  </a:lnTo>
                  <a:lnTo>
                    <a:pt x="517509" y="1230370"/>
                  </a:lnTo>
                  <a:lnTo>
                    <a:pt x="513856" y="1242560"/>
                  </a:lnTo>
                  <a:close/>
                </a:path>
                <a:path w="4329430" h="1268095">
                  <a:moveTo>
                    <a:pt x="538099" y="1251516"/>
                  </a:moveTo>
                  <a:lnTo>
                    <a:pt x="543027" y="1239798"/>
                  </a:lnTo>
                  <a:lnTo>
                    <a:pt x="546074" y="1240923"/>
                  </a:lnTo>
                  <a:lnTo>
                    <a:pt x="538099" y="1251516"/>
                  </a:lnTo>
                  <a:close/>
                </a:path>
                <a:path w="4329430" h="1268095">
                  <a:moveTo>
                    <a:pt x="468156" y="1239216"/>
                  </a:moveTo>
                  <a:lnTo>
                    <a:pt x="13655" y="1071311"/>
                  </a:lnTo>
                  <a:lnTo>
                    <a:pt x="16079" y="1058668"/>
                  </a:lnTo>
                  <a:lnTo>
                    <a:pt x="473294" y="1227575"/>
                  </a:lnTo>
                  <a:lnTo>
                    <a:pt x="468156" y="1239216"/>
                  </a:lnTo>
                  <a:close/>
                </a:path>
                <a:path w="4329430" h="1268095">
                  <a:moveTo>
                    <a:pt x="476841" y="1242425"/>
                  </a:moveTo>
                  <a:lnTo>
                    <a:pt x="474491" y="1241556"/>
                  </a:lnTo>
                  <a:lnTo>
                    <a:pt x="477163" y="1229005"/>
                  </a:lnTo>
                  <a:lnTo>
                    <a:pt x="480663" y="1230297"/>
                  </a:lnTo>
                  <a:lnTo>
                    <a:pt x="476841" y="1242425"/>
                  </a:lnTo>
                  <a:close/>
                </a:path>
                <a:path w="4329430" h="1268095">
                  <a:moveTo>
                    <a:pt x="483514" y="1244890"/>
                  </a:moveTo>
                  <a:lnTo>
                    <a:pt x="477990" y="1242849"/>
                  </a:lnTo>
                  <a:lnTo>
                    <a:pt x="480663" y="1230297"/>
                  </a:lnTo>
                  <a:lnTo>
                    <a:pt x="486386" y="1232412"/>
                  </a:lnTo>
                  <a:lnTo>
                    <a:pt x="486293" y="1233368"/>
                  </a:lnTo>
                  <a:lnTo>
                    <a:pt x="483514" y="1244890"/>
                  </a:lnTo>
                  <a:close/>
                </a:path>
                <a:path w="4329430" h="1268095">
                  <a:moveTo>
                    <a:pt x="485116" y="1245482"/>
                  </a:moveTo>
                  <a:lnTo>
                    <a:pt x="486293" y="1233368"/>
                  </a:lnTo>
                  <a:lnTo>
                    <a:pt x="486513" y="1232459"/>
                  </a:lnTo>
                  <a:lnTo>
                    <a:pt x="485116" y="1245482"/>
                  </a:lnTo>
                  <a:close/>
                </a:path>
                <a:path w="4329430" h="1268095">
                  <a:moveTo>
                    <a:pt x="433945" y="1240116"/>
                  </a:moveTo>
                  <a:lnTo>
                    <a:pt x="17572" y="1086297"/>
                  </a:lnTo>
                  <a:lnTo>
                    <a:pt x="16455" y="1072346"/>
                  </a:lnTo>
                  <a:lnTo>
                    <a:pt x="439168" y="1228507"/>
                  </a:lnTo>
                  <a:lnTo>
                    <a:pt x="433945" y="1240116"/>
                  </a:lnTo>
                  <a:close/>
                </a:path>
                <a:path w="4329430" h="1268095">
                  <a:moveTo>
                    <a:pt x="11071" y="1097434"/>
                  </a:moveTo>
                  <a:lnTo>
                    <a:pt x="15265" y="1085445"/>
                  </a:lnTo>
                  <a:lnTo>
                    <a:pt x="22801" y="1088229"/>
                  </a:lnTo>
                  <a:lnTo>
                    <a:pt x="11071" y="1097434"/>
                  </a:lnTo>
                  <a:close/>
                </a:path>
                <a:path w="4329430" h="1268095">
                  <a:moveTo>
                    <a:pt x="422750" y="1249520"/>
                  </a:moveTo>
                  <a:lnTo>
                    <a:pt x="16218" y="1099336"/>
                  </a:lnTo>
                  <a:lnTo>
                    <a:pt x="22801" y="1088229"/>
                  </a:lnTo>
                  <a:lnTo>
                    <a:pt x="425543" y="1237013"/>
                  </a:lnTo>
                  <a:lnTo>
                    <a:pt x="422750" y="1249520"/>
                  </a:lnTo>
                  <a:close/>
                </a:path>
                <a:path w="4329430" h="1268095">
                  <a:moveTo>
                    <a:pt x="6217" y="1109180"/>
                  </a:moveTo>
                  <a:lnTo>
                    <a:pt x="0" y="1106883"/>
                  </a:lnTo>
                  <a:lnTo>
                    <a:pt x="3083" y="1094483"/>
                  </a:lnTo>
                  <a:lnTo>
                    <a:pt x="9382" y="1096811"/>
                  </a:lnTo>
                  <a:lnTo>
                    <a:pt x="6217" y="1109180"/>
                  </a:lnTo>
                  <a:close/>
                </a:path>
                <a:path w="4329430" h="1268095">
                  <a:moveTo>
                    <a:pt x="11122" y="1107291"/>
                  </a:moveTo>
                  <a:lnTo>
                    <a:pt x="9382" y="1096811"/>
                  </a:lnTo>
                  <a:lnTo>
                    <a:pt x="13871" y="1098469"/>
                  </a:lnTo>
                  <a:lnTo>
                    <a:pt x="11122" y="1107291"/>
                  </a:lnTo>
                  <a:close/>
                </a:path>
                <a:path w="4329430" h="1268095">
                  <a:moveTo>
                    <a:pt x="370709" y="1243833"/>
                  </a:moveTo>
                  <a:lnTo>
                    <a:pt x="17026" y="1113173"/>
                  </a:lnTo>
                  <a:lnTo>
                    <a:pt x="19018" y="1100370"/>
                  </a:lnTo>
                  <a:lnTo>
                    <a:pt x="380254" y="1233820"/>
                  </a:lnTo>
                  <a:lnTo>
                    <a:pt x="370709" y="1243833"/>
                  </a:lnTo>
                  <a:close/>
                </a:path>
                <a:path w="4329430" h="1268095">
                  <a:moveTo>
                    <a:pt x="381208" y="1247712"/>
                  </a:moveTo>
                  <a:lnTo>
                    <a:pt x="377750" y="1246435"/>
                  </a:lnTo>
                  <a:lnTo>
                    <a:pt x="380254" y="1233820"/>
                  </a:lnTo>
                  <a:lnTo>
                    <a:pt x="384860" y="1235522"/>
                  </a:lnTo>
                  <a:lnTo>
                    <a:pt x="381208" y="1247712"/>
                  </a:lnTo>
                  <a:close/>
                </a:path>
                <a:path w="4329430" h="1268095">
                  <a:moveTo>
                    <a:pt x="390589" y="1251178"/>
                  </a:moveTo>
                  <a:lnTo>
                    <a:pt x="384254" y="1248837"/>
                  </a:lnTo>
                  <a:lnTo>
                    <a:pt x="387295" y="1236422"/>
                  </a:lnTo>
                  <a:lnTo>
                    <a:pt x="393833" y="1238837"/>
                  </a:lnTo>
                  <a:lnTo>
                    <a:pt x="390589" y="1251178"/>
                  </a:lnTo>
                  <a:close/>
                </a:path>
                <a:path w="4329430" h="1268095">
                  <a:moveTo>
                    <a:pt x="402364" y="1255527"/>
                  </a:moveTo>
                  <a:lnTo>
                    <a:pt x="400066" y="1254678"/>
                  </a:lnTo>
                  <a:lnTo>
                    <a:pt x="404583" y="1242808"/>
                  </a:lnTo>
                  <a:lnTo>
                    <a:pt x="410529" y="1245005"/>
                  </a:lnTo>
                  <a:lnTo>
                    <a:pt x="402364" y="1255527"/>
                  </a:lnTo>
                  <a:close/>
                </a:path>
                <a:path w="4329430" h="1268095">
                  <a:moveTo>
                    <a:pt x="11776" y="1111234"/>
                  </a:moveTo>
                  <a:lnTo>
                    <a:pt x="10087" y="1110610"/>
                  </a:lnTo>
                  <a:lnTo>
                    <a:pt x="11122" y="1107291"/>
                  </a:lnTo>
                  <a:lnTo>
                    <a:pt x="11776" y="1111234"/>
                  </a:lnTo>
                  <a:close/>
                </a:path>
                <a:path w="4329430" h="1268095">
                  <a:moveTo>
                    <a:pt x="352750" y="1250738"/>
                  </a:moveTo>
                  <a:lnTo>
                    <a:pt x="17210" y="1126780"/>
                  </a:lnTo>
                  <a:lnTo>
                    <a:pt x="20392" y="1114417"/>
                  </a:lnTo>
                  <a:lnTo>
                    <a:pt x="356040" y="1238414"/>
                  </a:lnTo>
                  <a:lnTo>
                    <a:pt x="352750" y="1250738"/>
                  </a:lnTo>
                  <a:close/>
                </a:path>
                <a:path w="4329430" h="1268095">
                  <a:moveTo>
                    <a:pt x="379684" y="1260688"/>
                  </a:moveTo>
                  <a:lnTo>
                    <a:pt x="377376" y="1259835"/>
                  </a:lnTo>
                  <a:lnTo>
                    <a:pt x="382030" y="1248016"/>
                  </a:lnTo>
                  <a:lnTo>
                    <a:pt x="387385" y="1249994"/>
                  </a:lnTo>
                  <a:lnTo>
                    <a:pt x="379684" y="1260688"/>
                  </a:lnTo>
                  <a:close/>
                </a:path>
                <a:path w="4329430" h="1268095">
                  <a:moveTo>
                    <a:pt x="315268" y="1250430"/>
                  </a:moveTo>
                  <a:lnTo>
                    <a:pt x="14003" y="1139134"/>
                  </a:lnTo>
                  <a:lnTo>
                    <a:pt x="16511" y="1126522"/>
                  </a:lnTo>
                  <a:lnTo>
                    <a:pt x="320475" y="1238815"/>
                  </a:lnTo>
                  <a:lnTo>
                    <a:pt x="315268" y="1250430"/>
                  </a:lnTo>
                  <a:close/>
                </a:path>
                <a:path w="4329430" h="1268095">
                  <a:moveTo>
                    <a:pt x="281284" y="1251414"/>
                  </a:moveTo>
                  <a:lnTo>
                    <a:pt x="29816" y="1158515"/>
                  </a:lnTo>
                  <a:lnTo>
                    <a:pt x="29526" y="1144869"/>
                  </a:lnTo>
                  <a:lnTo>
                    <a:pt x="295035" y="1242955"/>
                  </a:lnTo>
                  <a:lnTo>
                    <a:pt x="281284" y="1251414"/>
                  </a:lnTo>
                  <a:close/>
                </a:path>
                <a:path w="4329430" h="1268095">
                  <a:moveTo>
                    <a:pt x="29327" y="1171873"/>
                  </a:moveTo>
                  <a:lnTo>
                    <a:pt x="23521" y="1169728"/>
                  </a:lnTo>
                  <a:lnTo>
                    <a:pt x="28581" y="1158059"/>
                  </a:lnTo>
                  <a:lnTo>
                    <a:pt x="33069" y="1159717"/>
                  </a:lnTo>
                  <a:lnTo>
                    <a:pt x="29327" y="1171873"/>
                  </a:lnTo>
                  <a:close/>
                </a:path>
                <a:path w="4329430" h="1268095">
                  <a:moveTo>
                    <a:pt x="243036" y="1250823"/>
                  </a:moveTo>
                  <a:lnTo>
                    <a:pt x="36475" y="1174514"/>
                  </a:lnTo>
                  <a:lnTo>
                    <a:pt x="34765" y="1160343"/>
                  </a:lnTo>
                  <a:lnTo>
                    <a:pt x="254152" y="1241391"/>
                  </a:lnTo>
                  <a:lnTo>
                    <a:pt x="243036" y="1250823"/>
                  </a:lnTo>
                  <a:close/>
                </a:path>
                <a:path w="4329430" h="1268095">
                  <a:moveTo>
                    <a:pt x="30403" y="1185810"/>
                  </a:moveTo>
                  <a:lnTo>
                    <a:pt x="22456" y="1182874"/>
                  </a:lnTo>
                  <a:lnTo>
                    <a:pt x="27803" y="1171310"/>
                  </a:lnTo>
                  <a:lnTo>
                    <a:pt x="36945" y="1174687"/>
                  </a:lnTo>
                  <a:lnTo>
                    <a:pt x="30403" y="1185810"/>
                  </a:lnTo>
                  <a:close/>
                </a:path>
                <a:path w="4329430" h="1268095">
                  <a:moveTo>
                    <a:pt x="193056" y="1245898"/>
                  </a:moveTo>
                  <a:lnTo>
                    <a:pt x="53387" y="1194300"/>
                  </a:lnTo>
                  <a:lnTo>
                    <a:pt x="49143" y="1179194"/>
                  </a:lnTo>
                  <a:lnTo>
                    <a:pt x="198068" y="1234211"/>
                  </a:lnTo>
                  <a:lnTo>
                    <a:pt x="193056" y="1245898"/>
                  </a:lnTo>
                  <a:close/>
                </a:path>
                <a:path w="4329430" h="1268095">
                  <a:moveTo>
                    <a:pt x="195406" y="1246766"/>
                  </a:moveTo>
                  <a:lnTo>
                    <a:pt x="198975" y="1234546"/>
                  </a:lnTo>
                  <a:lnTo>
                    <a:pt x="203676" y="1236282"/>
                  </a:lnTo>
                  <a:lnTo>
                    <a:pt x="195406" y="1246766"/>
                  </a:lnTo>
                  <a:close/>
                </a:path>
                <a:path w="4329430" h="1268095">
                  <a:moveTo>
                    <a:pt x="214138" y="1253686"/>
                  </a:moveTo>
                  <a:lnTo>
                    <a:pt x="207054" y="1251069"/>
                  </a:lnTo>
                  <a:lnTo>
                    <a:pt x="205858" y="1237088"/>
                  </a:lnTo>
                  <a:lnTo>
                    <a:pt x="219118" y="1241987"/>
                  </a:lnTo>
                  <a:lnTo>
                    <a:pt x="214138" y="1253686"/>
                  </a:lnTo>
                  <a:close/>
                </a:path>
                <a:path w="4329430" h="1268095">
                  <a:moveTo>
                    <a:pt x="228547" y="1259009"/>
                  </a:moveTo>
                  <a:lnTo>
                    <a:pt x="225216" y="1257779"/>
                  </a:lnTo>
                  <a:lnTo>
                    <a:pt x="222818" y="1243354"/>
                  </a:lnTo>
                  <a:lnTo>
                    <a:pt x="235995" y="1248222"/>
                  </a:lnTo>
                  <a:lnTo>
                    <a:pt x="228547" y="1259009"/>
                  </a:lnTo>
                  <a:close/>
                </a:path>
                <a:path w="4329430" h="1268095">
                  <a:moveTo>
                    <a:pt x="58580" y="1209758"/>
                  </a:moveTo>
                  <a:lnTo>
                    <a:pt x="44663" y="1204617"/>
                  </a:lnTo>
                  <a:lnTo>
                    <a:pt x="50011" y="1193053"/>
                  </a:lnTo>
                  <a:lnTo>
                    <a:pt x="54992" y="1194894"/>
                  </a:lnTo>
                  <a:lnTo>
                    <a:pt x="58580" y="1209758"/>
                  </a:lnTo>
                  <a:close/>
                </a:path>
                <a:path w="4329430" h="1268095">
                  <a:moveTo>
                    <a:pt x="187832" y="1257507"/>
                  </a:moveTo>
                  <a:lnTo>
                    <a:pt x="58580" y="1209758"/>
                  </a:lnTo>
                  <a:lnTo>
                    <a:pt x="61169" y="1197176"/>
                  </a:lnTo>
                  <a:lnTo>
                    <a:pt x="192318" y="1245625"/>
                  </a:lnTo>
                  <a:lnTo>
                    <a:pt x="187832" y="1257507"/>
                  </a:lnTo>
                  <a:close/>
                </a:path>
                <a:path w="4329430" h="1268095">
                  <a:moveTo>
                    <a:pt x="54508" y="1221793"/>
                  </a:moveTo>
                  <a:lnTo>
                    <a:pt x="57550" y="1209378"/>
                  </a:lnTo>
                  <a:lnTo>
                    <a:pt x="59650" y="1210153"/>
                  </a:lnTo>
                  <a:lnTo>
                    <a:pt x="54508" y="1221793"/>
                  </a:lnTo>
                  <a:close/>
                </a:path>
                <a:path w="4329430" h="1268095">
                  <a:moveTo>
                    <a:pt x="115242" y="1244229"/>
                  </a:moveTo>
                  <a:lnTo>
                    <a:pt x="97703" y="1237750"/>
                  </a:lnTo>
                  <a:lnTo>
                    <a:pt x="96379" y="1223722"/>
                  </a:lnTo>
                  <a:lnTo>
                    <a:pt x="127422" y="1235190"/>
                  </a:lnTo>
                  <a:lnTo>
                    <a:pt x="115242" y="1244229"/>
                  </a:lnTo>
                  <a:close/>
                </a:path>
                <a:path w="4329430" h="1268095">
                  <a:moveTo>
                    <a:pt x="173248" y="1265658"/>
                  </a:moveTo>
                  <a:lnTo>
                    <a:pt x="169706" y="1264350"/>
                  </a:lnTo>
                  <a:lnTo>
                    <a:pt x="175467" y="1252939"/>
                  </a:lnTo>
                  <a:lnTo>
                    <a:pt x="177153" y="1253562"/>
                  </a:lnTo>
                  <a:lnTo>
                    <a:pt x="173248" y="1265658"/>
                  </a:lnTo>
                  <a:close/>
                </a:path>
                <a:path w="4329430" h="1268095">
                  <a:moveTo>
                    <a:pt x="178887" y="1267742"/>
                  </a:moveTo>
                  <a:lnTo>
                    <a:pt x="180695" y="1254871"/>
                  </a:lnTo>
                  <a:lnTo>
                    <a:pt x="184110" y="1256132"/>
                  </a:lnTo>
                  <a:lnTo>
                    <a:pt x="178887" y="1267742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1524" y="676793"/>
              <a:ext cx="3974885" cy="1283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48063" y="975816"/>
              <a:ext cx="7769225" cy="5005705"/>
            </a:xfrm>
            <a:custGeom>
              <a:avLst/>
              <a:gdLst/>
              <a:ahLst/>
              <a:cxnLst/>
              <a:rect l="l" t="t" r="r" b="b"/>
              <a:pathLst>
                <a:path w="7769225" h="5005705">
                  <a:moveTo>
                    <a:pt x="1047216" y="4466869"/>
                  </a:moveTo>
                  <a:lnTo>
                    <a:pt x="1047191" y="4466133"/>
                  </a:lnTo>
                  <a:lnTo>
                    <a:pt x="981379" y="4460100"/>
                  </a:lnTo>
                  <a:lnTo>
                    <a:pt x="919403" y="4453344"/>
                  </a:lnTo>
                  <a:lnTo>
                    <a:pt x="863828" y="4445736"/>
                  </a:lnTo>
                  <a:lnTo>
                    <a:pt x="814222" y="4436884"/>
                  </a:lnTo>
                  <a:lnTo>
                    <a:pt x="770153" y="4426369"/>
                  </a:lnTo>
                  <a:lnTo>
                    <a:pt x="731202" y="4413821"/>
                  </a:lnTo>
                  <a:lnTo>
                    <a:pt x="666953" y="4380966"/>
                  </a:lnTo>
                  <a:lnTo>
                    <a:pt x="618083" y="4335145"/>
                  </a:lnTo>
                  <a:lnTo>
                    <a:pt x="581164" y="4273143"/>
                  </a:lnTo>
                  <a:lnTo>
                    <a:pt x="566140" y="4235081"/>
                  </a:lnTo>
                  <a:lnTo>
                    <a:pt x="552818" y="4191787"/>
                  </a:lnTo>
                  <a:lnTo>
                    <a:pt x="540791" y="4142841"/>
                  </a:lnTo>
                  <a:lnTo>
                    <a:pt x="529628" y="4087876"/>
                  </a:lnTo>
                  <a:lnTo>
                    <a:pt x="518896" y="4026458"/>
                  </a:lnTo>
                  <a:lnTo>
                    <a:pt x="508177" y="3958209"/>
                  </a:lnTo>
                  <a:lnTo>
                    <a:pt x="501878" y="4027005"/>
                  </a:lnTo>
                  <a:lnTo>
                    <a:pt x="495122" y="4088981"/>
                  </a:lnTo>
                  <a:lnTo>
                    <a:pt x="487514" y="4144556"/>
                  </a:lnTo>
                  <a:lnTo>
                    <a:pt x="478663" y="4194175"/>
                  </a:lnTo>
                  <a:lnTo>
                    <a:pt x="468160" y="4238231"/>
                  </a:lnTo>
                  <a:lnTo>
                    <a:pt x="455599" y="4277182"/>
                  </a:lnTo>
                  <a:lnTo>
                    <a:pt x="422757" y="4341431"/>
                  </a:lnTo>
                  <a:lnTo>
                    <a:pt x="376923" y="4390301"/>
                  </a:lnTo>
                  <a:lnTo>
                    <a:pt x="314921" y="4427220"/>
                  </a:lnTo>
                  <a:lnTo>
                    <a:pt x="276860" y="4442257"/>
                  </a:lnTo>
                  <a:lnTo>
                    <a:pt x="233565" y="4455566"/>
                  </a:lnTo>
                  <a:lnTo>
                    <a:pt x="184632" y="4467606"/>
                  </a:lnTo>
                  <a:lnTo>
                    <a:pt x="129654" y="4478769"/>
                  </a:lnTo>
                  <a:lnTo>
                    <a:pt x="68237" y="4489488"/>
                  </a:lnTo>
                  <a:lnTo>
                    <a:pt x="0" y="4500207"/>
                  </a:lnTo>
                  <a:lnTo>
                    <a:pt x="71094" y="4506734"/>
                  </a:lnTo>
                  <a:lnTo>
                    <a:pt x="132715" y="4513504"/>
                  </a:lnTo>
                  <a:lnTo>
                    <a:pt x="187972" y="4521124"/>
                  </a:lnTo>
                  <a:lnTo>
                    <a:pt x="237312" y="4530014"/>
                  </a:lnTo>
                  <a:lnTo>
                    <a:pt x="281139" y="4540542"/>
                  </a:lnTo>
                  <a:lnTo>
                    <a:pt x="319874" y="4553140"/>
                  </a:lnTo>
                  <a:lnTo>
                    <a:pt x="383794" y="4586046"/>
                  </a:lnTo>
                  <a:lnTo>
                    <a:pt x="432435" y="4631918"/>
                  </a:lnTo>
                  <a:lnTo>
                    <a:pt x="469201" y="4693907"/>
                  </a:lnTo>
                  <a:lnTo>
                    <a:pt x="484174" y="4731944"/>
                  </a:lnTo>
                  <a:lnTo>
                    <a:pt x="497459" y="4775212"/>
                  </a:lnTo>
                  <a:lnTo>
                    <a:pt x="509460" y="4824082"/>
                  </a:lnTo>
                  <a:lnTo>
                    <a:pt x="520547" y="4878743"/>
                  </a:lnTo>
                  <a:lnTo>
                    <a:pt x="531279" y="4940147"/>
                  </a:lnTo>
                  <a:lnTo>
                    <a:pt x="541528" y="5005425"/>
                  </a:lnTo>
                  <a:lnTo>
                    <a:pt x="542264" y="5005400"/>
                  </a:lnTo>
                  <a:lnTo>
                    <a:pt x="548284" y="4939741"/>
                  </a:lnTo>
                  <a:lnTo>
                    <a:pt x="555015" y="4877867"/>
                  </a:lnTo>
                  <a:lnTo>
                    <a:pt x="562648" y="4822050"/>
                  </a:lnTo>
                  <a:lnTo>
                    <a:pt x="571512" y="4772431"/>
                  </a:lnTo>
                  <a:lnTo>
                    <a:pt x="582015" y="4728375"/>
                  </a:lnTo>
                  <a:lnTo>
                    <a:pt x="594575" y="4689424"/>
                  </a:lnTo>
                  <a:lnTo>
                    <a:pt x="627418" y="4625175"/>
                  </a:lnTo>
                  <a:lnTo>
                    <a:pt x="673252" y="4576305"/>
                  </a:lnTo>
                  <a:lnTo>
                    <a:pt x="735241" y="4539386"/>
                  </a:lnTo>
                  <a:lnTo>
                    <a:pt x="773303" y="4524349"/>
                  </a:lnTo>
                  <a:lnTo>
                    <a:pt x="816610" y="4511040"/>
                  </a:lnTo>
                  <a:lnTo>
                    <a:pt x="865543" y="4499000"/>
                  </a:lnTo>
                  <a:lnTo>
                    <a:pt x="920521" y="4487837"/>
                  </a:lnTo>
                  <a:lnTo>
                    <a:pt x="981925" y="4477118"/>
                  </a:lnTo>
                  <a:lnTo>
                    <a:pt x="1047216" y="4466869"/>
                  </a:lnTo>
                  <a:close/>
                </a:path>
                <a:path w="7769225" h="5005705">
                  <a:moveTo>
                    <a:pt x="7768704" y="563918"/>
                  </a:moveTo>
                  <a:lnTo>
                    <a:pt x="7703972" y="550722"/>
                  </a:lnTo>
                  <a:lnTo>
                    <a:pt x="7643114" y="537210"/>
                  </a:lnTo>
                  <a:lnTo>
                    <a:pt x="7588707" y="523557"/>
                  </a:lnTo>
                  <a:lnTo>
                    <a:pt x="7540358" y="509320"/>
                  </a:lnTo>
                  <a:lnTo>
                    <a:pt x="7497712" y="494042"/>
                  </a:lnTo>
                  <a:lnTo>
                    <a:pt x="7460374" y="477304"/>
                  </a:lnTo>
                  <a:lnTo>
                    <a:pt x="7400112" y="437603"/>
                  </a:lnTo>
                  <a:lnTo>
                    <a:pt x="7356551" y="386702"/>
                  </a:lnTo>
                  <a:lnTo>
                    <a:pt x="7326655" y="321030"/>
                  </a:lnTo>
                  <a:lnTo>
                    <a:pt x="7315886" y="281559"/>
                  </a:lnTo>
                  <a:lnTo>
                    <a:pt x="7307389" y="237058"/>
                  </a:lnTo>
                  <a:lnTo>
                    <a:pt x="7300798" y="187096"/>
                  </a:lnTo>
                  <a:lnTo>
                    <a:pt x="7295718" y="131229"/>
                  </a:lnTo>
                  <a:lnTo>
                    <a:pt x="7291794" y="69011"/>
                  </a:lnTo>
                  <a:lnTo>
                    <a:pt x="7288619" y="0"/>
                  </a:lnTo>
                  <a:lnTo>
                    <a:pt x="7274814" y="67691"/>
                  </a:lnTo>
                  <a:lnTo>
                    <a:pt x="7261314" y="128549"/>
                  </a:lnTo>
                  <a:lnTo>
                    <a:pt x="7247661" y="182956"/>
                  </a:lnTo>
                  <a:lnTo>
                    <a:pt x="7233425" y="231305"/>
                  </a:lnTo>
                  <a:lnTo>
                    <a:pt x="7218146" y="273951"/>
                  </a:lnTo>
                  <a:lnTo>
                    <a:pt x="7201408" y="311289"/>
                  </a:lnTo>
                  <a:lnTo>
                    <a:pt x="7161708" y="371551"/>
                  </a:lnTo>
                  <a:lnTo>
                    <a:pt x="7110806" y="415112"/>
                  </a:lnTo>
                  <a:lnTo>
                    <a:pt x="7045134" y="445008"/>
                  </a:lnTo>
                  <a:lnTo>
                    <a:pt x="7005650" y="455777"/>
                  </a:lnTo>
                  <a:lnTo>
                    <a:pt x="6961149" y="464273"/>
                  </a:lnTo>
                  <a:lnTo>
                    <a:pt x="6911200" y="470865"/>
                  </a:lnTo>
                  <a:lnTo>
                    <a:pt x="6855320" y="475932"/>
                  </a:lnTo>
                  <a:lnTo>
                    <a:pt x="6793103" y="479869"/>
                  </a:lnTo>
                  <a:lnTo>
                    <a:pt x="6724104" y="483044"/>
                  </a:lnTo>
                  <a:lnTo>
                    <a:pt x="6794055" y="497332"/>
                  </a:lnTo>
                  <a:lnTo>
                    <a:pt x="6854558" y="510806"/>
                  </a:lnTo>
                  <a:lnTo>
                    <a:pt x="6908660" y="524433"/>
                  </a:lnTo>
                  <a:lnTo>
                    <a:pt x="6956717" y="538670"/>
                  </a:lnTo>
                  <a:lnTo>
                    <a:pt x="6999122" y="553948"/>
                  </a:lnTo>
                  <a:lnTo>
                    <a:pt x="7036257" y="570699"/>
                  </a:lnTo>
                  <a:lnTo>
                    <a:pt x="7096176" y="610425"/>
                  </a:lnTo>
                  <a:lnTo>
                    <a:pt x="7139508" y="661339"/>
                  </a:lnTo>
                  <a:lnTo>
                    <a:pt x="7169251" y="726998"/>
                  </a:lnTo>
                  <a:lnTo>
                    <a:pt x="7179970" y="766445"/>
                  </a:lnTo>
                  <a:lnTo>
                    <a:pt x="7188428" y="810907"/>
                  </a:lnTo>
                  <a:lnTo>
                    <a:pt x="7194994" y="860806"/>
                  </a:lnTo>
                  <a:lnTo>
                    <a:pt x="7200036" y="916330"/>
                  </a:lnTo>
                  <a:lnTo>
                    <a:pt x="7203973" y="978547"/>
                  </a:lnTo>
                  <a:lnTo>
                    <a:pt x="7207009" y="1044562"/>
                  </a:lnTo>
                  <a:lnTo>
                    <a:pt x="7207745" y="1044625"/>
                  </a:lnTo>
                  <a:lnTo>
                    <a:pt x="7220915" y="980008"/>
                  </a:lnTo>
                  <a:lnTo>
                    <a:pt x="7234402" y="919251"/>
                  </a:lnTo>
                  <a:lnTo>
                    <a:pt x="7248106" y="864603"/>
                  </a:lnTo>
                  <a:lnTo>
                    <a:pt x="7262342" y="816254"/>
                  </a:lnTo>
                  <a:lnTo>
                    <a:pt x="7277608" y="773607"/>
                  </a:lnTo>
                  <a:lnTo>
                    <a:pt x="7294359" y="736269"/>
                  </a:lnTo>
                  <a:lnTo>
                    <a:pt x="7334047" y="676008"/>
                  </a:lnTo>
                  <a:lnTo>
                    <a:pt x="7384961" y="632447"/>
                  </a:lnTo>
                  <a:lnTo>
                    <a:pt x="7450633" y="602551"/>
                  </a:lnTo>
                  <a:lnTo>
                    <a:pt x="7490104" y="591781"/>
                  </a:lnTo>
                  <a:lnTo>
                    <a:pt x="7534605" y="583285"/>
                  </a:lnTo>
                  <a:lnTo>
                    <a:pt x="7584567" y="576694"/>
                  </a:lnTo>
                  <a:lnTo>
                    <a:pt x="7640434" y="571627"/>
                  </a:lnTo>
                  <a:lnTo>
                    <a:pt x="7702651" y="567690"/>
                  </a:lnTo>
                  <a:lnTo>
                    <a:pt x="7768641" y="564654"/>
                  </a:lnTo>
                  <a:lnTo>
                    <a:pt x="776870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2724" y="4289361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80975" y="3050466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573967"/>
            <a:ext cx="8432800" cy="146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12700" marR="5080">
              <a:lnSpc>
                <a:spcPct val="115300"/>
              </a:lnSpc>
              <a:spcBef>
                <a:spcPts val="90"/>
              </a:spcBef>
              <a:defRPr sz="2800" b="1" spc="1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defRPr>
            </a:lvl1pPr>
          </a:lstStyle>
          <a:p>
            <a:r>
              <a:rPr lang="en-IN" dirty="0"/>
              <a:t>Question 2:</a:t>
            </a:r>
          </a:p>
          <a:p>
            <a:r>
              <a:rPr lang="en-US" dirty="0"/>
              <a:t>Calculate the total revenue generated from pizza sales.</a:t>
            </a:r>
            <a:endParaRPr dirty="0"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01179" y="4280562"/>
            <a:ext cx="5386821" cy="5369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7C2578-2672-7BE4-6EDF-8A217CDB1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84" y="2040201"/>
            <a:ext cx="8601886" cy="4126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58434" y="262406"/>
            <a:ext cx="9839850" cy="8570841"/>
            <a:chOff x="7858434" y="262406"/>
            <a:chExt cx="9839850" cy="8570841"/>
          </a:xfrm>
        </p:grpSpPr>
        <p:sp>
          <p:nvSpPr>
            <p:cNvPr id="3" name="object 3"/>
            <p:cNvSpPr/>
            <p:nvPr/>
          </p:nvSpPr>
          <p:spPr>
            <a:xfrm>
              <a:off x="7872289" y="262406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58434" y="7783974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09">
                  <a:moveTo>
                    <a:pt x="483635" y="1044608"/>
                  </a:moveTo>
                  <a:lnTo>
                    <a:pt x="482896" y="1044551"/>
                  </a:lnTo>
                  <a:lnTo>
                    <a:pt x="479862" y="978547"/>
                  </a:lnTo>
                  <a:lnTo>
                    <a:pt x="475926" y="916330"/>
                  </a:lnTo>
                  <a:lnTo>
                    <a:pt x="470892" y="860795"/>
                  </a:lnTo>
                  <a:lnTo>
                    <a:pt x="464323" y="810896"/>
                  </a:lnTo>
                  <a:lnTo>
                    <a:pt x="455866" y="766442"/>
                  </a:lnTo>
                  <a:lnTo>
                    <a:pt x="445144" y="726990"/>
                  </a:lnTo>
                  <a:lnTo>
                    <a:pt x="415397" y="661337"/>
                  </a:lnTo>
                  <a:lnTo>
                    <a:pt x="372069" y="610414"/>
                  </a:lnTo>
                  <a:lnTo>
                    <a:pt x="312145" y="570698"/>
                  </a:lnTo>
                  <a:lnTo>
                    <a:pt x="275017" y="553942"/>
                  </a:lnTo>
                  <a:lnTo>
                    <a:pt x="232611" y="538666"/>
                  </a:lnTo>
                  <a:lnTo>
                    <a:pt x="184548" y="524432"/>
                  </a:lnTo>
                  <a:lnTo>
                    <a:pt x="130453" y="510797"/>
                  </a:lnTo>
                  <a:lnTo>
                    <a:pt x="69948" y="497322"/>
                  </a:lnTo>
                  <a:lnTo>
                    <a:pt x="0" y="483038"/>
                  </a:lnTo>
                  <a:lnTo>
                    <a:pt x="69001" y="479865"/>
                  </a:lnTo>
                  <a:lnTo>
                    <a:pt x="131218" y="475932"/>
                  </a:lnTo>
                  <a:lnTo>
                    <a:pt x="187086" y="470858"/>
                  </a:lnTo>
                  <a:lnTo>
                    <a:pt x="237047" y="464264"/>
                  </a:lnTo>
                  <a:lnTo>
                    <a:pt x="281546" y="455770"/>
                  </a:lnTo>
                  <a:lnTo>
                    <a:pt x="321025" y="444998"/>
                  </a:lnTo>
                  <a:lnTo>
                    <a:pt x="386695" y="415102"/>
                  </a:lnTo>
                  <a:lnTo>
                    <a:pt x="437603" y="371542"/>
                  </a:lnTo>
                  <a:lnTo>
                    <a:pt x="477294" y="311284"/>
                  </a:lnTo>
                  <a:lnTo>
                    <a:pt x="494040" y="273946"/>
                  </a:lnTo>
                  <a:lnTo>
                    <a:pt x="509312" y="231296"/>
                  </a:lnTo>
                  <a:lnTo>
                    <a:pt x="523552" y="182955"/>
                  </a:lnTo>
                  <a:lnTo>
                    <a:pt x="537203" y="128544"/>
                  </a:lnTo>
                  <a:lnTo>
                    <a:pt x="550709" y="67683"/>
                  </a:lnTo>
                  <a:lnTo>
                    <a:pt x="564512" y="0"/>
                  </a:lnTo>
                  <a:lnTo>
                    <a:pt x="567683" y="69003"/>
                  </a:lnTo>
                  <a:lnTo>
                    <a:pt x="571616" y="131220"/>
                  </a:lnTo>
                  <a:lnTo>
                    <a:pt x="576690" y="187088"/>
                  </a:lnTo>
                  <a:lnTo>
                    <a:pt x="583284" y="237049"/>
                  </a:lnTo>
                  <a:lnTo>
                    <a:pt x="591777" y="281548"/>
                  </a:lnTo>
                  <a:lnTo>
                    <a:pt x="602549" y="321026"/>
                  </a:lnTo>
                  <a:lnTo>
                    <a:pt x="632446" y="386696"/>
                  </a:lnTo>
                  <a:lnTo>
                    <a:pt x="676006" y="437604"/>
                  </a:lnTo>
                  <a:lnTo>
                    <a:pt x="736264" y="477295"/>
                  </a:lnTo>
                  <a:lnTo>
                    <a:pt x="773602" y="494042"/>
                  </a:lnTo>
                  <a:lnTo>
                    <a:pt x="816252" y="509314"/>
                  </a:lnTo>
                  <a:lnTo>
                    <a:pt x="864593" y="523554"/>
                  </a:lnTo>
                  <a:lnTo>
                    <a:pt x="919005" y="537205"/>
                  </a:lnTo>
                  <a:lnTo>
                    <a:pt x="979865" y="550711"/>
                  </a:lnTo>
                  <a:lnTo>
                    <a:pt x="1044624" y="563917"/>
                  </a:lnTo>
                  <a:lnTo>
                    <a:pt x="1044567" y="564652"/>
                  </a:lnTo>
                  <a:lnTo>
                    <a:pt x="978545" y="567685"/>
                  </a:lnTo>
                  <a:lnTo>
                    <a:pt x="916328" y="571618"/>
                  </a:lnTo>
                  <a:lnTo>
                    <a:pt x="860460" y="576692"/>
                  </a:lnTo>
                  <a:lnTo>
                    <a:pt x="810499" y="583286"/>
                  </a:lnTo>
                  <a:lnTo>
                    <a:pt x="766000" y="591780"/>
                  </a:lnTo>
                  <a:lnTo>
                    <a:pt x="726522" y="602552"/>
                  </a:lnTo>
                  <a:lnTo>
                    <a:pt x="660851" y="632448"/>
                  </a:lnTo>
                  <a:lnTo>
                    <a:pt x="609943" y="676008"/>
                  </a:lnTo>
                  <a:lnTo>
                    <a:pt x="570252" y="736266"/>
                  </a:lnTo>
                  <a:lnTo>
                    <a:pt x="553506" y="773604"/>
                  </a:lnTo>
                  <a:lnTo>
                    <a:pt x="538234" y="816255"/>
                  </a:lnTo>
                  <a:lnTo>
                    <a:pt x="523994" y="864596"/>
                  </a:lnTo>
                  <a:lnTo>
                    <a:pt x="510289" y="919248"/>
                  </a:lnTo>
                  <a:lnTo>
                    <a:pt x="496810" y="980002"/>
                  </a:lnTo>
                  <a:lnTo>
                    <a:pt x="483635" y="104460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066" y="414007"/>
            <a:ext cx="6851650" cy="8758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 rtl="0">
              <a:lnSpc>
                <a:spcPct val="115300"/>
              </a:lnSpc>
              <a:spcBef>
                <a:spcPts val="90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3: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Identify the highest-priced pizza.</a:t>
            </a:r>
            <a:endParaRPr sz="2800" b="1" kern="1200" spc="13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n-e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5451" y="1549666"/>
            <a:ext cx="4281521" cy="7703655"/>
            <a:chOff x="355451" y="1549666"/>
            <a:chExt cx="4281521" cy="77036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451" y="2821931"/>
              <a:ext cx="4281521" cy="64313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19400" y="1549666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4" h="1011555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652C3-BC6B-2423-2AFC-851630951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38346"/>
            <a:ext cx="9753600" cy="57986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0562" y="329311"/>
            <a:ext cx="17597436" cy="9191522"/>
            <a:chOff x="690562" y="329311"/>
            <a:chExt cx="17597436" cy="9191522"/>
          </a:xfrm>
        </p:grpSpPr>
        <p:sp>
          <p:nvSpPr>
            <p:cNvPr id="3" name="object 3"/>
            <p:cNvSpPr/>
            <p:nvPr/>
          </p:nvSpPr>
          <p:spPr>
            <a:xfrm>
              <a:off x="690562" y="605433"/>
              <a:ext cx="9817735" cy="8915400"/>
            </a:xfrm>
            <a:custGeom>
              <a:avLst/>
              <a:gdLst/>
              <a:ahLst/>
              <a:cxnLst/>
              <a:rect l="l" t="t" r="r" b="b"/>
              <a:pathLst>
                <a:path w="9817735" h="8915400">
                  <a:moveTo>
                    <a:pt x="1047216" y="8376221"/>
                  </a:moveTo>
                  <a:lnTo>
                    <a:pt x="1047191" y="8375485"/>
                  </a:lnTo>
                  <a:lnTo>
                    <a:pt x="981379" y="8369452"/>
                  </a:lnTo>
                  <a:lnTo>
                    <a:pt x="919403" y="8362696"/>
                  </a:lnTo>
                  <a:lnTo>
                    <a:pt x="863828" y="8355089"/>
                  </a:lnTo>
                  <a:lnTo>
                    <a:pt x="814222" y="8346237"/>
                  </a:lnTo>
                  <a:lnTo>
                    <a:pt x="770153" y="8335721"/>
                  </a:lnTo>
                  <a:lnTo>
                    <a:pt x="731202" y="8323173"/>
                  </a:lnTo>
                  <a:lnTo>
                    <a:pt x="666953" y="8290319"/>
                  </a:lnTo>
                  <a:lnTo>
                    <a:pt x="618083" y="8244497"/>
                  </a:lnTo>
                  <a:lnTo>
                    <a:pt x="581164" y="8182496"/>
                  </a:lnTo>
                  <a:lnTo>
                    <a:pt x="566140" y="8144434"/>
                  </a:lnTo>
                  <a:lnTo>
                    <a:pt x="552818" y="8101139"/>
                  </a:lnTo>
                  <a:lnTo>
                    <a:pt x="540791" y="8052194"/>
                  </a:lnTo>
                  <a:lnTo>
                    <a:pt x="529628" y="7997228"/>
                  </a:lnTo>
                  <a:lnTo>
                    <a:pt x="518896" y="7935811"/>
                  </a:lnTo>
                  <a:lnTo>
                    <a:pt x="508177" y="7867574"/>
                  </a:lnTo>
                  <a:lnTo>
                    <a:pt x="501878" y="7936357"/>
                  </a:lnTo>
                  <a:lnTo>
                    <a:pt x="495122" y="7998333"/>
                  </a:lnTo>
                  <a:lnTo>
                    <a:pt x="487514" y="8053921"/>
                  </a:lnTo>
                  <a:lnTo>
                    <a:pt x="478663" y="8103527"/>
                  </a:lnTo>
                  <a:lnTo>
                    <a:pt x="468160" y="8147596"/>
                  </a:lnTo>
                  <a:lnTo>
                    <a:pt x="455599" y="8186534"/>
                  </a:lnTo>
                  <a:lnTo>
                    <a:pt x="422757" y="8250783"/>
                  </a:lnTo>
                  <a:lnTo>
                    <a:pt x="376923" y="8299666"/>
                  </a:lnTo>
                  <a:lnTo>
                    <a:pt x="314921" y="8336572"/>
                  </a:lnTo>
                  <a:lnTo>
                    <a:pt x="276860" y="8351609"/>
                  </a:lnTo>
                  <a:lnTo>
                    <a:pt x="233565" y="8364931"/>
                  </a:lnTo>
                  <a:lnTo>
                    <a:pt x="184632" y="8376958"/>
                  </a:lnTo>
                  <a:lnTo>
                    <a:pt x="129654" y="8388121"/>
                  </a:lnTo>
                  <a:lnTo>
                    <a:pt x="68237" y="8398853"/>
                  </a:lnTo>
                  <a:lnTo>
                    <a:pt x="0" y="8409559"/>
                  </a:lnTo>
                  <a:lnTo>
                    <a:pt x="71094" y="8416099"/>
                  </a:lnTo>
                  <a:lnTo>
                    <a:pt x="132715" y="8422856"/>
                  </a:lnTo>
                  <a:lnTo>
                    <a:pt x="187972" y="8430489"/>
                  </a:lnTo>
                  <a:lnTo>
                    <a:pt x="237312" y="8439366"/>
                  </a:lnTo>
                  <a:lnTo>
                    <a:pt x="281139" y="8449907"/>
                  </a:lnTo>
                  <a:lnTo>
                    <a:pt x="319874" y="8462493"/>
                  </a:lnTo>
                  <a:lnTo>
                    <a:pt x="383794" y="8495398"/>
                  </a:lnTo>
                  <a:lnTo>
                    <a:pt x="432435" y="8541271"/>
                  </a:lnTo>
                  <a:lnTo>
                    <a:pt x="469201" y="8603272"/>
                  </a:lnTo>
                  <a:lnTo>
                    <a:pt x="484174" y="8641309"/>
                  </a:lnTo>
                  <a:lnTo>
                    <a:pt x="497459" y="8684565"/>
                  </a:lnTo>
                  <a:lnTo>
                    <a:pt x="509460" y="8733447"/>
                  </a:lnTo>
                  <a:lnTo>
                    <a:pt x="520547" y="8788095"/>
                  </a:lnTo>
                  <a:lnTo>
                    <a:pt x="531279" y="8849500"/>
                  </a:lnTo>
                  <a:lnTo>
                    <a:pt x="541528" y="8914778"/>
                  </a:lnTo>
                  <a:lnTo>
                    <a:pt x="542264" y="8914752"/>
                  </a:lnTo>
                  <a:lnTo>
                    <a:pt x="548284" y="8849093"/>
                  </a:lnTo>
                  <a:lnTo>
                    <a:pt x="555015" y="8787232"/>
                  </a:lnTo>
                  <a:lnTo>
                    <a:pt x="562648" y="8731402"/>
                  </a:lnTo>
                  <a:lnTo>
                    <a:pt x="571512" y="8681796"/>
                  </a:lnTo>
                  <a:lnTo>
                    <a:pt x="582015" y="8637727"/>
                  </a:lnTo>
                  <a:lnTo>
                    <a:pt x="594575" y="8598776"/>
                  </a:lnTo>
                  <a:lnTo>
                    <a:pt x="627418" y="8534527"/>
                  </a:lnTo>
                  <a:lnTo>
                    <a:pt x="673252" y="8485657"/>
                  </a:lnTo>
                  <a:lnTo>
                    <a:pt x="735241" y="8448738"/>
                  </a:lnTo>
                  <a:lnTo>
                    <a:pt x="773303" y="8433714"/>
                  </a:lnTo>
                  <a:lnTo>
                    <a:pt x="816610" y="8420392"/>
                  </a:lnTo>
                  <a:lnTo>
                    <a:pt x="865543" y="8408365"/>
                  </a:lnTo>
                  <a:lnTo>
                    <a:pt x="920521" y="8397202"/>
                  </a:lnTo>
                  <a:lnTo>
                    <a:pt x="981925" y="8386470"/>
                  </a:lnTo>
                  <a:lnTo>
                    <a:pt x="1047216" y="8376221"/>
                  </a:lnTo>
                  <a:close/>
                </a:path>
                <a:path w="9817735" h="8915400">
                  <a:moveTo>
                    <a:pt x="9817113" y="563930"/>
                  </a:moveTo>
                  <a:lnTo>
                    <a:pt x="9752355" y="550722"/>
                  </a:lnTo>
                  <a:lnTo>
                    <a:pt x="9691497" y="537210"/>
                  </a:lnTo>
                  <a:lnTo>
                    <a:pt x="9637077" y="523570"/>
                  </a:lnTo>
                  <a:lnTo>
                    <a:pt x="9588741" y="509320"/>
                  </a:lnTo>
                  <a:lnTo>
                    <a:pt x="9546082" y="494055"/>
                  </a:lnTo>
                  <a:lnTo>
                    <a:pt x="9508744" y="477304"/>
                  </a:lnTo>
                  <a:lnTo>
                    <a:pt x="9448495" y="437616"/>
                  </a:lnTo>
                  <a:lnTo>
                    <a:pt x="9404934" y="386702"/>
                  </a:lnTo>
                  <a:lnTo>
                    <a:pt x="9375038" y="321043"/>
                  </a:lnTo>
                  <a:lnTo>
                    <a:pt x="9364269" y="281559"/>
                  </a:lnTo>
                  <a:lnTo>
                    <a:pt x="9355772" y="237058"/>
                  </a:lnTo>
                  <a:lnTo>
                    <a:pt x="9349181" y="187096"/>
                  </a:lnTo>
                  <a:lnTo>
                    <a:pt x="9344101" y="131229"/>
                  </a:lnTo>
                  <a:lnTo>
                    <a:pt x="9340164" y="69011"/>
                  </a:lnTo>
                  <a:lnTo>
                    <a:pt x="9337002" y="0"/>
                  </a:lnTo>
                  <a:lnTo>
                    <a:pt x="9323197" y="67691"/>
                  </a:lnTo>
                  <a:lnTo>
                    <a:pt x="9309684" y="128549"/>
                  </a:lnTo>
                  <a:lnTo>
                    <a:pt x="9296044" y="182968"/>
                  </a:lnTo>
                  <a:lnTo>
                    <a:pt x="9281795" y="231305"/>
                  </a:lnTo>
                  <a:lnTo>
                    <a:pt x="9266530" y="273951"/>
                  </a:lnTo>
                  <a:lnTo>
                    <a:pt x="9249778" y="311289"/>
                  </a:lnTo>
                  <a:lnTo>
                    <a:pt x="9210091" y="371551"/>
                  </a:lnTo>
                  <a:lnTo>
                    <a:pt x="9159176" y="415112"/>
                  </a:lnTo>
                  <a:lnTo>
                    <a:pt x="9093505" y="445008"/>
                  </a:lnTo>
                  <a:lnTo>
                    <a:pt x="9054033" y="455777"/>
                  </a:lnTo>
                  <a:lnTo>
                    <a:pt x="9009532" y="464273"/>
                  </a:lnTo>
                  <a:lnTo>
                    <a:pt x="8959571" y="470865"/>
                  </a:lnTo>
                  <a:lnTo>
                    <a:pt x="8903703" y="475945"/>
                  </a:lnTo>
                  <a:lnTo>
                    <a:pt x="8841486" y="479869"/>
                  </a:lnTo>
                  <a:lnTo>
                    <a:pt x="8772474" y="483044"/>
                  </a:lnTo>
                  <a:lnTo>
                    <a:pt x="8842438" y="497332"/>
                  </a:lnTo>
                  <a:lnTo>
                    <a:pt x="8902941" y="510806"/>
                  </a:lnTo>
                  <a:lnTo>
                    <a:pt x="8957031" y="524446"/>
                  </a:lnTo>
                  <a:lnTo>
                    <a:pt x="9005100" y="538683"/>
                  </a:lnTo>
                  <a:lnTo>
                    <a:pt x="9047505" y="553948"/>
                  </a:lnTo>
                  <a:lnTo>
                    <a:pt x="9084627" y="570712"/>
                  </a:lnTo>
                  <a:lnTo>
                    <a:pt x="9144559" y="610425"/>
                  </a:lnTo>
                  <a:lnTo>
                    <a:pt x="9187878" y="661352"/>
                  </a:lnTo>
                  <a:lnTo>
                    <a:pt x="9217635" y="726998"/>
                  </a:lnTo>
                  <a:lnTo>
                    <a:pt x="9228353" y="766457"/>
                  </a:lnTo>
                  <a:lnTo>
                    <a:pt x="9236812" y="810907"/>
                  </a:lnTo>
                  <a:lnTo>
                    <a:pt x="9243377" y="860806"/>
                  </a:lnTo>
                  <a:lnTo>
                    <a:pt x="9248407" y="916343"/>
                  </a:lnTo>
                  <a:lnTo>
                    <a:pt x="9252344" y="978560"/>
                  </a:lnTo>
                  <a:lnTo>
                    <a:pt x="9255379" y="1044575"/>
                  </a:lnTo>
                  <a:lnTo>
                    <a:pt x="9256116" y="1044625"/>
                  </a:lnTo>
                  <a:lnTo>
                    <a:pt x="9269298" y="980008"/>
                  </a:lnTo>
                  <a:lnTo>
                    <a:pt x="9282773" y="919264"/>
                  </a:lnTo>
                  <a:lnTo>
                    <a:pt x="9296476" y="864603"/>
                  </a:lnTo>
                  <a:lnTo>
                    <a:pt x="9310726" y="816267"/>
                  </a:lnTo>
                  <a:lnTo>
                    <a:pt x="9325991" y="773620"/>
                  </a:lnTo>
                  <a:lnTo>
                    <a:pt x="9342742" y="736282"/>
                  </a:lnTo>
                  <a:lnTo>
                    <a:pt x="9382430" y="676021"/>
                  </a:lnTo>
                  <a:lnTo>
                    <a:pt x="9433331" y="632460"/>
                  </a:lnTo>
                  <a:lnTo>
                    <a:pt x="9499003" y="602564"/>
                  </a:lnTo>
                  <a:lnTo>
                    <a:pt x="9538487" y="591794"/>
                  </a:lnTo>
                  <a:lnTo>
                    <a:pt x="9582988" y="583298"/>
                  </a:lnTo>
                  <a:lnTo>
                    <a:pt x="9632950" y="576707"/>
                  </a:lnTo>
                  <a:lnTo>
                    <a:pt x="9688817" y="571627"/>
                  </a:lnTo>
                  <a:lnTo>
                    <a:pt x="9751035" y="567690"/>
                  </a:lnTo>
                  <a:lnTo>
                    <a:pt x="9817049" y="564667"/>
                  </a:lnTo>
                  <a:lnTo>
                    <a:pt x="9817113" y="563930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82600" y="329311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65419" y="782169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9436" y="7694437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1052" y="673031"/>
              <a:ext cx="4896946" cy="822959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16000" y="629370"/>
            <a:ext cx="9042400" cy="8758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12700" marR="5080">
              <a:lnSpc>
                <a:spcPct val="115300"/>
              </a:lnSpc>
              <a:spcBef>
                <a:spcPts val="90"/>
              </a:spcBef>
              <a:defRPr sz="2800" b="1" i="0" spc="1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defRPr>
            </a:lvl1pPr>
          </a:lstStyle>
          <a:p>
            <a:r>
              <a:rPr lang="en-US" dirty="0"/>
              <a:t>Question 4:</a:t>
            </a:r>
            <a:br>
              <a:rPr lang="en-US" dirty="0"/>
            </a:br>
            <a:r>
              <a:rPr lang="en-US" dirty="0"/>
              <a:t>Identify the most common pizza size ordered.</a:t>
            </a:r>
            <a:endParaRPr dirty="0"/>
          </a:p>
        </p:txBody>
      </p:sp>
      <p:grpSp>
        <p:nvGrpSpPr>
          <p:cNvPr id="11" name="object 11"/>
          <p:cNvGrpSpPr/>
          <p:nvPr/>
        </p:nvGrpSpPr>
        <p:grpSpPr>
          <a:xfrm>
            <a:off x="2188477" y="7821692"/>
            <a:ext cx="3755123" cy="1723370"/>
            <a:chOff x="2188476" y="6331963"/>
            <a:chExt cx="5894705" cy="3213100"/>
          </a:xfrm>
        </p:grpSpPr>
        <p:sp>
          <p:nvSpPr>
            <p:cNvPr id="12" name="object 12"/>
            <p:cNvSpPr/>
            <p:nvPr/>
          </p:nvSpPr>
          <p:spPr>
            <a:xfrm>
              <a:off x="2188476" y="6331963"/>
              <a:ext cx="1467485" cy="3213100"/>
            </a:xfrm>
            <a:custGeom>
              <a:avLst/>
              <a:gdLst/>
              <a:ahLst/>
              <a:cxnLst/>
              <a:rect l="l" t="t" r="r" b="b"/>
              <a:pathLst>
                <a:path w="1467485" h="3213100">
                  <a:moveTo>
                    <a:pt x="987269" y="129544"/>
                  </a:moveTo>
                  <a:lnTo>
                    <a:pt x="1088738" y="40902"/>
                  </a:lnTo>
                  <a:lnTo>
                    <a:pt x="1079113" y="32446"/>
                  </a:lnTo>
                  <a:lnTo>
                    <a:pt x="990592" y="109777"/>
                  </a:lnTo>
                  <a:lnTo>
                    <a:pt x="987269" y="129544"/>
                  </a:lnTo>
                  <a:close/>
                </a:path>
                <a:path w="1467485" h="3213100">
                  <a:moveTo>
                    <a:pt x="1125783" y="25404"/>
                  </a:moveTo>
                  <a:lnTo>
                    <a:pt x="1129591" y="22077"/>
                  </a:lnTo>
                  <a:lnTo>
                    <a:pt x="1113281" y="19462"/>
                  </a:lnTo>
                  <a:lnTo>
                    <a:pt x="1125783" y="25404"/>
                  </a:lnTo>
                  <a:close/>
                </a:path>
                <a:path w="1467485" h="3213100">
                  <a:moveTo>
                    <a:pt x="1115566" y="23711"/>
                  </a:moveTo>
                  <a:lnTo>
                    <a:pt x="1112096" y="20497"/>
                  </a:lnTo>
                  <a:lnTo>
                    <a:pt x="1109895" y="22419"/>
                  </a:lnTo>
                  <a:lnTo>
                    <a:pt x="1110303" y="22839"/>
                  </a:lnTo>
                  <a:lnTo>
                    <a:pt x="1115566" y="23711"/>
                  </a:lnTo>
                  <a:close/>
                </a:path>
                <a:path w="1467485" h="3213100">
                  <a:moveTo>
                    <a:pt x="1110225" y="22907"/>
                  </a:moveTo>
                  <a:lnTo>
                    <a:pt x="1109557" y="22715"/>
                  </a:lnTo>
                  <a:lnTo>
                    <a:pt x="1110225" y="22907"/>
                  </a:lnTo>
                  <a:close/>
                </a:path>
                <a:path w="1467485" h="3213100">
                  <a:moveTo>
                    <a:pt x="972393" y="159402"/>
                  </a:moveTo>
                  <a:lnTo>
                    <a:pt x="1115796" y="34128"/>
                  </a:lnTo>
                  <a:lnTo>
                    <a:pt x="1107187" y="24785"/>
                  </a:lnTo>
                  <a:lnTo>
                    <a:pt x="970004" y="144625"/>
                  </a:lnTo>
                  <a:lnTo>
                    <a:pt x="972393" y="159402"/>
                  </a:lnTo>
                  <a:close/>
                </a:path>
                <a:path w="1467485" h="3213100">
                  <a:moveTo>
                    <a:pt x="1116704" y="24765"/>
                  </a:moveTo>
                  <a:lnTo>
                    <a:pt x="1115566" y="23711"/>
                  </a:lnTo>
                  <a:lnTo>
                    <a:pt x="1110163" y="22815"/>
                  </a:lnTo>
                  <a:lnTo>
                    <a:pt x="1116704" y="24765"/>
                  </a:lnTo>
                  <a:close/>
                </a:path>
                <a:path w="1467485" h="3213100">
                  <a:moveTo>
                    <a:pt x="1117066" y="33019"/>
                  </a:moveTo>
                  <a:lnTo>
                    <a:pt x="1121467" y="29174"/>
                  </a:lnTo>
                  <a:lnTo>
                    <a:pt x="1116704" y="24765"/>
                  </a:lnTo>
                  <a:lnTo>
                    <a:pt x="1110225" y="22907"/>
                  </a:lnTo>
                  <a:lnTo>
                    <a:pt x="1117066" y="33019"/>
                  </a:lnTo>
                  <a:close/>
                </a:path>
                <a:path w="1467485" h="3213100">
                  <a:moveTo>
                    <a:pt x="1124090" y="26882"/>
                  </a:moveTo>
                  <a:lnTo>
                    <a:pt x="1125783" y="25404"/>
                  </a:lnTo>
                  <a:lnTo>
                    <a:pt x="1115566" y="23711"/>
                  </a:lnTo>
                  <a:lnTo>
                    <a:pt x="1116704" y="24765"/>
                  </a:lnTo>
                  <a:lnTo>
                    <a:pt x="1124090" y="26882"/>
                  </a:lnTo>
                  <a:close/>
                </a:path>
                <a:path w="1467485" h="3213100">
                  <a:moveTo>
                    <a:pt x="970720" y="177727"/>
                  </a:moveTo>
                  <a:lnTo>
                    <a:pt x="1153518" y="18038"/>
                  </a:lnTo>
                  <a:lnTo>
                    <a:pt x="1143047" y="10322"/>
                  </a:lnTo>
                  <a:lnTo>
                    <a:pt x="967062" y="164059"/>
                  </a:lnTo>
                  <a:lnTo>
                    <a:pt x="970720" y="177727"/>
                  </a:lnTo>
                  <a:close/>
                </a:path>
                <a:path w="1467485" h="3213100">
                  <a:moveTo>
                    <a:pt x="1104834" y="77432"/>
                  </a:moveTo>
                  <a:lnTo>
                    <a:pt x="1182607" y="9490"/>
                  </a:lnTo>
                  <a:lnTo>
                    <a:pt x="1174167" y="0"/>
                  </a:lnTo>
                  <a:lnTo>
                    <a:pt x="1095717" y="68532"/>
                  </a:lnTo>
                  <a:lnTo>
                    <a:pt x="1104834" y="77432"/>
                  </a:lnTo>
                  <a:close/>
                </a:path>
                <a:path w="1467485" h="3213100">
                  <a:moveTo>
                    <a:pt x="969174" y="195941"/>
                  </a:moveTo>
                  <a:lnTo>
                    <a:pt x="1104834" y="77432"/>
                  </a:lnTo>
                  <a:lnTo>
                    <a:pt x="1095717" y="68532"/>
                  </a:lnTo>
                  <a:lnTo>
                    <a:pt x="962088" y="185268"/>
                  </a:lnTo>
                  <a:lnTo>
                    <a:pt x="969174" y="195941"/>
                  </a:lnTo>
                  <a:close/>
                </a:path>
                <a:path w="1467485" h="3213100">
                  <a:moveTo>
                    <a:pt x="961529" y="219483"/>
                  </a:moveTo>
                  <a:lnTo>
                    <a:pt x="1192655" y="17576"/>
                  </a:lnTo>
                  <a:lnTo>
                    <a:pt x="1190139" y="2910"/>
                  </a:lnTo>
                  <a:lnTo>
                    <a:pt x="956839" y="206716"/>
                  </a:lnTo>
                  <a:lnTo>
                    <a:pt x="961529" y="219483"/>
                  </a:lnTo>
                  <a:close/>
                </a:path>
                <a:path w="1467485" h="3213100">
                  <a:moveTo>
                    <a:pt x="1208289" y="20782"/>
                  </a:moveTo>
                  <a:lnTo>
                    <a:pt x="1213282" y="16421"/>
                  </a:lnTo>
                  <a:lnTo>
                    <a:pt x="1202134" y="9296"/>
                  </a:lnTo>
                  <a:lnTo>
                    <a:pt x="1200272" y="10922"/>
                  </a:lnTo>
                  <a:lnTo>
                    <a:pt x="1208289" y="20782"/>
                  </a:lnTo>
                  <a:close/>
                </a:path>
                <a:path w="1467485" h="3213100">
                  <a:moveTo>
                    <a:pt x="1207104" y="21817"/>
                  </a:moveTo>
                  <a:lnTo>
                    <a:pt x="1207358" y="21596"/>
                  </a:lnTo>
                  <a:lnTo>
                    <a:pt x="1195871" y="14767"/>
                  </a:lnTo>
                  <a:lnTo>
                    <a:pt x="1207104" y="21817"/>
                  </a:lnTo>
                  <a:close/>
                </a:path>
                <a:path w="1467485" h="3213100">
                  <a:moveTo>
                    <a:pt x="968959" y="229856"/>
                  </a:moveTo>
                  <a:lnTo>
                    <a:pt x="1200926" y="27214"/>
                  </a:lnTo>
                  <a:lnTo>
                    <a:pt x="1195279" y="15284"/>
                  </a:lnTo>
                  <a:lnTo>
                    <a:pt x="958657" y="221992"/>
                  </a:lnTo>
                  <a:lnTo>
                    <a:pt x="968959" y="229856"/>
                  </a:lnTo>
                  <a:close/>
                </a:path>
                <a:path w="1467485" h="3213100">
                  <a:moveTo>
                    <a:pt x="1230269" y="18444"/>
                  </a:moveTo>
                  <a:lnTo>
                    <a:pt x="1235685" y="13713"/>
                  </a:lnTo>
                  <a:lnTo>
                    <a:pt x="1227838" y="3705"/>
                  </a:lnTo>
                  <a:lnTo>
                    <a:pt x="1219798" y="10728"/>
                  </a:lnTo>
                  <a:lnTo>
                    <a:pt x="1230269" y="18444"/>
                  </a:lnTo>
                  <a:close/>
                </a:path>
                <a:path w="1467485" h="3213100">
                  <a:moveTo>
                    <a:pt x="969190" y="246518"/>
                  </a:moveTo>
                  <a:lnTo>
                    <a:pt x="1217913" y="29238"/>
                  </a:lnTo>
                  <a:lnTo>
                    <a:pt x="1207527" y="21448"/>
                  </a:lnTo>
                  <a:lnTo>
                    <a:pt x="962019" y="235918"/>
                  </a:lnTo>
                  <a:lnTo>
                    <a:pt x="969190" y="246518"/>
                  </a:lnTo>
                  <a:close/>
                </a:path>
                <a:path w="1467485" h="3213100">
                  <a:moveTo>
                    <a:pt x="1245310" y="22168"/>
                  </a:moveTo>
                  <a:lnTo>
                    <a:pt x="1252673" y="15736"/>
                  </a:lnTo>
                  <a:lnTo>
                    <a:pt x="1241017" y="9055"/>
                  </a:lnTo>
                  <a:lnTo>
                    <a:pt x="1239070" y="10755"/>
                  </a:lnTo>
                  <a:lnTo>
                    <a:pt x="1240509" y="16369"/>
                  </a:lnTo>
                  <a:lnTo>
                    <a:pt x="1245310" y="22168"/>
                  </a:lnTo>
                  <a:close/>
                </a:path>
                <a:path w="1467485" h="3213100">
                  <a:moveTo>
                    <a:pt x="1241231" y="19187"/>
                  </a:moveTo>
                  <a:lnTo>
                    <a:pt x="1240509" y="16369"/>
                  </a:lnTo>
                  <a:lnTo>
                    <a:pt x="1237209" y="12382"/>
                  </a:lnTo>
                  <a:lnTo>
                    <a:pt x="1235601" y="13787"/>
                  </a:lnTo>
                  <a:lnTo>
                    <a:pt x="1241231" y="19187"/>
                  </a:lnTo>
                  <a:close/>
                </a:path>
                <a:path w="1467485" h="3213100">
                  <a:moveTo>
                    <a:pt x="1241079" y="25865"/>
                  </a:moveTo>
                  <a:lnTo>
                    <a:pt x="1234924" y="14378"/>
                  </a:lnTo>
                  <a:lnTo>
                    <a:pt x="1232215" y="16744"/>
                  </a:lnTo>
                  <a:lnTo>
                    <a:pt x="1241079" y="25865"/>
                  </a:lnTo>
                  <a:close/>
                </a:path>
                <a:path w="1467485" h="3213100">
                  <a:moveTo>
                    <a:pt x="973229" y="259853"/>
                  </a:moveTo>
                  <a:lnTo>
                    <a:pt x="1235334" y="30883"/>
                  </a:lnTo>
                  <a:lnTo>
                    <a:pt x="1221552" y="26059"/>
                  </a:lnTo>
                  <a:lnTo>
                    <a:pt x="964620" y="250510"/>
                  </a:lnTo>
                  <a:lnTo>
                    <a:pt x="973229" y="259853"/>
                  </a:lnTo>
                  <a:close/>
                </a:path>
                <a:path w="1467485" h="3213100">
                  <a:moveTo>
                    <a:pt x="962989" y="268798"/>
                  </a:moveTo>
                  <a:lnTo>
                    <a:pt x="969251" y="263327"/>
                  </a:lnTo>
                  <a:lnTo>
                    <a:pt x="960811" y="253837"/>
                  </a:lnTo>
                  <a:lnTo>
                    <a:pt x="956326" y="257755"/>
                  </a:lnTo>
                  <a:lnTo>
                    <a:pt x="962989" y="268798"/>
                  </a:lnTo>
                  <a:close/>
                </a:path>
                <a:path w="1467485" h="3213100">
                  <a:moveTo>
                    <a:pt x="1244802" y="22612"/>
                  </a:moveTo>
                  <a:lnTo>
                    <a:pt x="1245310" y="22168"/>
                  </a:lnTo>
                  <a:lnTo>
                    <a:pt x="1240509" y="16369"/>
                  </a:lnTo>
                  <a:lnTo>
                    <a:pt x="1241231" y="19187"/>
                  </a:lnTo>
                  <a:lnTo>
                    <a:pt x="1244802" y="22612"/>
                  </a:lnTo>
                  <a:close/>
                </a:path>
                <a:path w="1467485" h="3213100">
                  <a:moveTo>
                    <a:pt x="1242602" y="24534"/>
                  </a:moveTo>
                  <a:lnTo>
                    <a:pt x="1244802" y="22612"/>
                  </a:lnTo>
                  <a:lnTo>
                    <a:pt x="1241231" y="19187"/>
                  </a:lnTo>
                  <a:lnTo>
                    <a:pt x="1242602" y="24534"/>
                  </a:lnTo>
                  <a:close/>
                </a:path>
                <a:path w="1467485" h="3213100">
                  <a:moveTo>
                    <a:pt x="1260097" y="26114"/>
                  </a:moveTo>
                  <a:lnTo>
                    <a:pt x="1265006" y="21826"/>
                  </a:lnTo>
                  <a:lnTo>
                    <a:pt x="1257750" y="11300"/>
                  </a:lnTo>
                  <a:lnTo>
                    <a:pt x="1248526" y="19359"/>
                  </a:lnTo>
                  <a:lnTo>
                    <a:pt x="1260097" y="26114"/>
                  </a:lnTo>
                  <a:close/>
                </a:path>
                <a:path w="1467485" h="3213100">
                  <a:moveTo>
                    <a:pt x="983446" y="267791"/>
                  </a:moveTo>
                  <a:lnTo>
                    <a:pt x="1252258" y="32962"/>
                  </a:lnTo>
                  <a:lnTo>
                    <a:pt x="1239428" y="27306"/>
                  </a:lnTo>
                  <a:lnTo>
                    <a:pt x="966120" y="266063"/>
                  </a:lnTo>
                  <a:lnTo>
                    <a:pt x="983446" y="267791"/>
                  </a:lnTo>
                  <a:close/>
                </a:path>
                <a:path w="1467485" h="3213100">
                  <a:moveTo>
                    <a:pt x="969398" y="280063"/>
                  </a:moveTo>
                  <a:lnTo>
                    <a:pt x="982684" y="268456"/>
                  </a:lnTo>
                  <a:lnTo>
                    <a:pt x="965782" y="266358"/>
                  </a:lnTo>
                  <a:lnTo>
                    <a:pt x="961296" y="270277"/>
                  </a:lnTo>
                  <a:lnTo>
                    <a:pt x="969398" y="280063"/>
                  </a:lnTo>
                  <a:close/>
                </a:path>
                <a:path w="1467485" h="3213100">
                  <a:moveTo>
                    <a:pt x="951710" y="295514"/>
                  </a:moveTo>
                  <a:lnTo>
                    <a:pt x="967113" y="282059"/>
                  </a:lnTo>
                  <a:lnTo>
                    <a:pt x="957657" y="273456"/>
                  </a:lnTo>
                  <a:lnTo>
                    <a:pt x="942424" y="286763"/>
                  </a:lnTo>
                  <a:lnTo>
                    <a:pt x="951710" y="295514"/>
                  </a:lnTo>
                  <a:close/>
                </a:path>
                <a:path w="1467485" h="3213100">
                  <a:moveTo>
                    <a:pt x="1272599" y="32056"/>
                  </a:moveTo>
                  <a:lnTo>
                    <a:pt x="1279200" y="26289"/>
                  </a:lnTo>
                  <a:lnTo>
                    <a:pt x="1268137" y="19091"/>
                  </a:lnTo>
                  <a:lnTo>
                    <a:pt x="1264836" y="21974"/>
                  </a:lnTo>
                  <a:lnTo>
                    <a:pt x="1272599" y="32056"/>
                  </a:lnTo>
                  <a:close/>
                </a:path>
                <a:path w="1467485" h="3213100">
                  <a:moveTo>
                    <a:pt x="962435" y="303009"/>
                  </a:moveTo>
                  <a:lnTo>
                    <a:pt x="1268283" y="35826"/>
                  </a:lnTo>
                  <a:lnTo>
                    <a:pt x="1259589" y="26557"/>
                  </a:lnTo>
                  <a:lnTo>
                    <a:pt x="952134" y="295145"/>
                  </a:lnTo>
                  <a:lnTo>
                    <a:pt x="962435" y="303009"/>
                  </a:lnTo>
                  <a:close/>
                </a:path>
                <a:path w="1467485" h="3213100">
                  <a:moveTo>
                    <a:pt x="965713" y="317009"/>
                  </a:moveTo>
                  <a:lnTo>
                    <a:pt x="1284086" y="38885"/>
                  </a:lnTo>
                  <a:lnTo>
                    <a:pt x="1271753" y="32795"/>
                  </a:lnTo>
                  <a:lnTo>
                    <a:pt x="957611" y="307223"/>
                  </a:lnTo>
                  <a:lnTo>
                    <a:pt x="965713" y="317009"/>
                  </a:lnTo>
                  <a:close/>
                </a:path>
                <a:path w="1467485" h="3213100">
                  <a:moveTo>
                    <a:pt x="958181" y="323589"/>
                  </a:moveTo>
                  <a:lnTo>
                    <a:pt x="965713" y="317009"/>
                  </a:lnTo>
                  <a:lnTo>
                    <a:pt x="953211" y="311067"/>
                  </a:lnTo>
                  <a:lnTo>
                    <a:pt x="950418" y="313507"/>
                  </a:lnTo>
                  <a:lnTo>
                    <a:pt x="958181" y="323589"/>
                  </a:lnTo>
                  <a:close/>
                </a:path>
                <a:path w="1467485" h="3213100">
                  <a:moveTo>
                    <a:pt x="956212" y="342173"/>
                  </a:moveTo>
                  <a:lnTo>
                    <a:pt x="1298196" y="43422"/>
                  </a:lnTo>
                  <a:lnTo>
                    <a:pt x="1289502" y="34153"/>
                  </a:lnTo>
                  <a:lnTo>
                    <a:pt x="947856" y="332608"/>
                  </a:lnTo>
                  <a:lnTo>
                    <a:pt x="956212" y="342173"/>
                  </a:lnTo>
                  <a:close/>
                </a:path>
                <a:path w="1467485" h="3213100">
                  <a:moveTo>
                    <a:pt x="951284" y="338541"/>
                  </a:moveTo>
                  <a:lnTo>
                    <a:pt x="947264" y="333126"/>
                  </a:lnTo>
                  <a:lnTo>
                    <a:pt x="945741" y="334456"/>
                  </a:lnTo>
                  <a:lnTo>
                    <a:pt x="951284" y="338541"/>
                  </a:lnTo>
                  <a:close/>
                </a:path>
                <a:path w="1467485" h="3213100">
                  <a:moveTo>
                    <a:pt x="954857" y="343355"/>
                  </a:moveTo>
                  <a:lnTo>
                    <a:pt x="956127" y="342247"/>
                  </a:lnTo>
                  <a:lnTo>
                    <a:pt x="955809" y="341876"/>
                  </a:lnTo>
                  <a:lnTo>
                    <a:pt x="951284" y="338541"/>
                  </a:lnTo>
                  <a:lnTo>
                    <a:pt x="954857" y="343355"/>
                  </a:lnTo>
                  <a:close/>
                </a:path>
                <a:path w="1467485" h="3213100">
                  <a:moveTo>
                    <a:pt x="1321107" y="40271"/>
                  </a:moveTo>
                  <a:lnTo>
                    <a:pt x="1312667" y="30780"/>
                  </a:lnTo>
                  <a:lnTo>
                    <a:pt x="1307674" y="35142"/>
                  </a:lnTo>
                  <a:lnTo>
                    <a:pt x="1321107" y="40271"/>
                  </a:lnTo>
                  <a:close/>
                </a:path>
                <a:path w="1467485" h="3213100">
                  <a:moveTo>
                    <a:pt x="1316114" y="44632"/>
                  </a:moveTo>
                  <a:lnTo>
                    <a:pt x="1317299" y="43597"/>
                  </a:lnTo>
                  <a:lnTo>
                    <a:pt x="1307674" y="35142"/>
                  </a:lnTo>
                  <a:lnTo>
                    <a:pt x="1306997" y="35733"/>
                  </a:lnTo>
                  <a:lnTo>
                    <a:pt x="1316114" y="44632"/>
                  </a:lnTo>
                  <a:close/>
                </a:path>
                <a:path w="1467485" h="3213100">
                  <a:moveTo>
                    <a:pt x="947810" y="366375"/>
                  </a:moveTo>
                  <a:lnTo>
                    <a:pt x="1313491" y="46924"/>
                  </a:lnTo>
                  <a:lnTo>
                    <a:pt x="1305643" y="36916"/>
                  </a:lnTo>
                  <a:lnTo>
                    <a:pt x="938863" y="357328"/>
                  </a:lnTo>
                  <a:lnTo>
                    <a:pt x="947810" y="366375"/>
                  </a:lnTo>
                  <a:close/>
                </a:path>
                <a:path w="1467485" h="3213100">
                  <a:moveTo>
                    <a:pt x="1324469" y="54197"/>
                  </a:moveTo>
                  <a:lnTo>
                    <a:pt x="1329970" y="49391"/>
                  </a:lnTo>
                  <a:lnTo>
                    <a:pt x="1323138" y="38496"/>
                  </a:lnTo>
                  <a:lnTo>
                    <a:pt x="1322631" y="38940"/>
                  </a:lnTo>
                  <a:lnTo>
                    <a:pt x="1324469" y="54197"/>
                  </a:lnTo>
                  <a:close/>
                </a:path>
                <a:path w="1467485" h="3213100">
                  <a:moveTo>
                    <a:pt x="952442" y="379193"/>
                  </a:moveTo>
                  <a:lnTo>
                    <a:pt x="1324469" y="54197"/>
                  </a:lnTo>
                  <a:lnTo>
                    <a:pt x="1316114" y="44632"/>
                  </a:lnTo>
                  <a:lnTo>
                    <a:pt x="948403" y="365858"/>
                  </a:lnTo>
                  <a:lnTo>
                    <a:pt x="952442" y="379193"/>
                  </a:lnTo>
                  <a:close/>
                </a:path>
                <a:path w="1467485" h="3213100">
                  <a:moveTo>
                    <a:pt x="955296" y="393562"/>
                  </a:moveTo>
                  <a:lnTo>
                    <a:pt x="1342219" y="55555"/>
                  </a:lnTo>
                  <a:lnTo>
                    <a:pt x="1331832" y="47765"/>
                  </a:lnTo>
                  <a:lnTo>
                    <a:pt x="947703" y="383333"/>
                  </a:lnTo>
                  <a:lnTo>
                    <a:pt x="955296" y="393562"/>
                  </a:lnTo>
                  <a:close/>
                </a:path>
                <a:path w="1467485" h="3213100">
                  <a:moveTo>
                    <a:pt x="1361406" y="55657"/>
                  </a:moveTo>
                  <a:lnTo>
                    <a:pt x="1354997" y="44392"/>
                  </a:lnTo>
                  <a:lnTo>
                    <a:pt x="1351528" y="47423"/>
                  </a:lnTo>
                  <a:lnTo>
                    <a:pt x="1361406" y="55657"/>
                  </a:lnTo>
                  <a:close/>
                </a:path>
                <a:path w="1467485" h="3213100">
                  <a:moveTo>
                    <a:pt x="1356413" y="60018"/>
                  </a:moveTo>
                  <a:lnTo>
                    <a:pt x="1357090" y="59427"/>
                  </a:lnTo>
                  <a:lnTo>
                    <a:pt x="1350004" y="48754"/>
                  </a:lnTo>
                  <a:lnTo>
                    <a:pt x="1347296" y="51119"/>
                  </a:lnTo>
                  <a:lnTo>
                    <a:pt x="1356413" y="60018"/>
                  </a:lnTo>
                  <a:close/>
                </a:path>
                <a:path w="1467485" h="3213100">
                  <a:moveTo>
                    <a:pt x="964752" y="402166"/>
                  </a:moveTo>
                  <a:lnTo>
                    <a:pt x="1354551" y="61645"/>
                  </a:lnTo>
                  <a:lnTo>
                    <a:pt x="1344504" y="53559"/>
                  </a:lnTo>
                  <a:lnTo>
                    <a:pt x="958174" y="391049"/>
                  </a:lnTo>
                  <a:lnTo>
                    <a:pt x="964752" y="402166"/>
                  </a:lnTo>
                  <a:close/>
                </a:path>
                <a:path w="1467485" h="3213100">
                  <a:moveTo>
                    <a:pt x="950280" y="414808"/>
                  </a:moveTo>
                  <a:lnTo>
                    <a:pt x="964752" y="402166"/>
                  </a:lnTo>
                  <a:lnTo>
                    <a:pt x="954450" y="394302"/>
                  </a:lnTo>
                  <a:lnTo>
                    <a:pt x="942687" y="404578"/>
                  </a:lnTo>
                  <a:lnTo>
                    <a:pt x="950280" y="414808"/>
                  </a:lnTo>
                  <a:close/>
                </a:path>
                <a:path w="1467485" h="3213100">
                  <a:moveTo>
                    <a:pt x="947826" y="416952"/>
                  </a:moveTo>
                  <a:lnTo>
                    <a:pt x="950280" y="414808"/>
                  </a:lnTo>
                  <a:lnTo>
                    <a:pt x="940486" y="406500"/>
                  </a:lnTo>
                  <a:lnTo>
                    <a:pt x="940063" y="406870"/>
                  </a:lnTo>
                  <a:lnTo>
                    <a:pt x="947826" y="416952"/>
                  </a:lnTo>
                  <a:close/>
                </a:path>
                <a:path w="1467485" h="3213100">
                  <a:moveTo>
                    <a:pt x="943572" y="437532"/>
                  </a:moveTo>
                  <a:lnTo>
                    <a:pt x="1366884" y="67735"/>
                  </a:lnTo>
                  <a:lnTo>
                    <a:pt x="1356413" y="60018"/>
                  </a:lnTo>
                  <a:lnTo>
                    <a:pt x="942749" y="421388"/>
                  </a:lnTo>
                  <a:lnTo>
                    <a:pt x="933801" y="412341"/>
                  </a:lnTo>
                  <a:lnTo>
                    <a:pt x="939025" y="424640"/>
                  </a:lnTo>
                  <a:lnTo>
                    <a:pt x="943572" y="437532"/>
                  </a:lnTo>
                  <a:close/>
                </a:path>
                <a:path w="1467485" h="3213100">
                  <a:moveTo>
                    <a:pt x="1380994" y="72272"/>
                  </a:moveTo>
                  <a:lnTo>
                    <a:pt x="1385649" y="68206"/>
                  </a:lnTo>
                  <a:lnTo>
                    <a:pt x="1376278" y="59528"/>
                  </a:lnTo>
                  <a:lnTo>
                    <a:pt x="1371877" y="63373"/>
                  </a:lnTo>
                  <a:lnTo>
                    <a:pt x="1379339" y="71470"/>
                  </a:lnTo>
                  <a:lnTo>
                    <a:pt x="1380994" y="72272"/>
                  </a:lnTo>
                  <a:close/>
                </a:path>
                <a:path w="1467485" h="3213100">
                  <a:moveTo>
                    <a:pt x="953281" y="445913"/>
                  </a:moveTo>
                  <a:lnTo>
                    <a:pt x="1380487" y="72715"/>
                  </a:lnTo>
                  <a:lnTo>
                    <a:pt x="1379339" y="71470"/>
                  </a:lnTo>
                  <a:lnTo>
                    <a:pt x="1368577" y="66256"/>
                  </a:lnTo>
                  <a:lnTo>
                    <a:pt x="943995" y="437162"/>
                  </a:lnTo>
                  <a:lnTo>
                    <a:pt x="953281" y="445913"/>
                  </a:lnTo>
                  <a:close/>
                </a:path>
                <a:path w="1467485" h="3213100">
                  <a:moveTo>
                    <a:pt x="940079" y="457446"/>
                  </a:moveTo>
                  <a:lnTo>
                    <a:pt x="949981" y="448797"/>
                  </a:lnTo>
                  <a:lnTo>
                    <a:pt x="939340" y="441228"/>
                  </a:lnTo>
                  <a:lnTo>
                    <a:pt x="937733" y="442633"/>
                  </a:lnTo>
                  <a:lnTo>
                    <a:pt x="940079" y="457446"/>
                  </a:lnTo>
                  <a:close/>
                </a:path>
                <a:path w="1467485" h="3213100">
                  <a:moveTo>
                    <a:pt x="1380487" y="72715"/>
                  </a:moveTo>
                  <a:lnTo>
                    <a:pt x="1380994" y="72272"/>
                  </a:lnTo>
                  <a:lnTo>
                    <a:pt x="1379339" y="71470"/>
                  </a:lnTo>
                  <a:lnTo>
                    <a:pt x="1380487" y="72715"/>
                  </a:lnTo>
                  <a:close/>
                </a:path>
                <a:path w="1467485" h="3213100">
                  <a:moveTo>
                    <a:pt x="949281" y="466272"/>
                  </a:moveTo>
                  <a:lnTo>
                    <a:pt x="1392904" y="78731"/>
                  </a:lnTo>
                  <a:lnTo>
                    <a:pt x="1385987" y="67910"/>
                  </a:lnTo>
                  <a:lnTo>
                    <a:pt x="940418" y="457151"/>
                  </a:lnTo>
                  <a:lnTo>
                    <a:pt x="949281" y="466272"/>
                  </a:lnTo>
                  <a:close/>
                </a:path>
                <a:path w="1467485" h="3213100">
                  <a:moveTo>
                    <a:pt x="944457" y="470486"/>
                  </a:moveTo>
                  <a:lnTo>
                    <a:pt x="949281" y="466272"/>
                  </a:lnTo>
                  <a:lnTo>
                    <a:pt x="938387" y="458925"/>
                  </a:lnTo>
                  <a:lnTo>
                    <a:pt x="936863" y="460256"/>
                  </a:lnTo>
                  <a:lnTo>
                    <a:pt x="944457" y="470486"/>
                  </a:lnTo>
                  <a:close/>
                </a:path>
                <a:path w="1467485" h="3213100">
                  <a:moveTo>
                    <a:pt x="940287" y="490992"/>
                  </a:moveTo>
                  <a:lnTo>
                    <a:pt x="1398636" y="90588"/>
                  </a:lnTo>
                  <a:lnTo>
                    <a:pt x="1390788" y="80580"/>
                  </a:lnTo>
                  <a:lnTo>
                    <a:pt x="932563" y="480876"/>
                  </a:lnTo>
                  <a:lnTo>
                    <a:pt x="940287" y="490992"/>
                  </a:lnTo>
                  <a:close/>
                </a:path>
                <a:path w="1467485" h="3213100">
                  <a:moveTo>
                    <a:pt x="941788" y="506544"/>
                  </a:moveTo>
                  <a:lnTo>
                    <a:pt x="1409784" y="97712"/>
                  </a:lnTo>
                  <a:lnTo>
                    <a:pt x="1400075" y="89331"/>
                  </a:lnTo>
                  <a:lnTo>
                    <a:pt x="929878" y="500085"/>
                  </a:lnTo>
                  <a:lnTo>
                    <a:pt x="941788" y="506544"/>
                  </a:lnTo>
                  <a:close/>
                </a:path>
                <a:path w="1467485" h="3213100">
                  <a:moveTo>
                    <a:pt x="936095" y="528381"/>
                  </a:moveTo>
                  <a:lnTo>
                    <a:pt x="1415770" y="109347"/>
                  </a:lnTo>
                  <a:lnTo>
                    <a:pt x="1408176" y="99117"/>
                  </a:lnTo>
                  <a:lnTo>
                    <a:pt x="929178" y="517560"/>
                  </a:lnTo>
                  <a:lnTo>
                    <a:pt x="936095" y="528381"/>
                  </a:lnTo>
                  <a:close/>
                </a:path>
                <a:path w="1467485" h="3213100">
                  <a:moveTo>
                    <a:pt x="932117" y="531856"/>
                  </a:moveTo>
                  <a:lnTo>
                    <a:pt x="932794" y="531264"/>
                  </a:lnTo>
                  <a:lnTo>
                    <a:pt x="924439" y="521700"/>
                  </a:lnTo>
                  <a:lnTo>
                    <a:pt x="922662" y="523253"/>
                  </a:lnTo>
                  <a:lnTo>
                    <a:pt x="932117" y="531856"/>
                  </a:lnTo>
                  <a:close/>
                </a:path>
                <a:path w="1467485" h="3213100">
                  <a:moveTo>
                    <a:pt x="926701" y="536587"/>
                  </a:moveTo>
                  <a:lnTo>
                    <a:pt x="932117" y="531856"/>
                  </a:lnTo>
                  <a:lnTo>
                    <a:pt x="916653" y="528502"/>
                  </a:lnTo>
                  <a:lnTo>
                    <a:pt x="926701" y="536587"/>
                  </a:lnTo>
                  <a:close/>
                </a:path>
                <a:path w="1467485" h="3213100">
                  <a:moveTo>
                    <a:pt x="1401021" y="139094"/>
                  </a:moveTo>
                  <a:lnTo>
                    <a:pt x="1422602" y="120242"/>
                  </a:lnTo>
                  <a:lnTo>
                    <a:pt x="1414923" y="110086"/>
                  </a:lnTo>
                  <a:lnTo>
                    <a:pt x="1392751" y="129456"/>
                  </a:lnTo>
                  <a:lnTo>
                    <a:pt x="1401021" y="139094"/>
                  </a:lnTo>
                  <a:close/>
                </a:path>
                <a:path w="1467485" h="3213100">
                  <a:moveTo>
                    <a:pt x="930571" y="550070"/>
                  </a:moveTo>
                  <a:lnTo>
                    <a:pt x="1401021" y="139094"/>
                  </a:lnTo>
                  <a:lnTo>
                    <a:pt x="1392751" y="129456"/>
                  </a:lnTo>
                  <a:lnTo>
                    <a:pt x="920946" y="541615"/>
                  </a:lnTo>
                  <a:lnTo>
                    <a:pt x="930571" y="550070"/>
                  </a:lnTo>
                  <a:close/>
                </a:path>
                <a:path w="1467485" h="3213100">
                  <a:moveTo>
                    <a:pt x="925832" y="554210"/>
                  </a:moveTo>
                  <a:lnTo>
                    <a:pt x="928878" y="551549"/>
                  </a:lnTo>
                  <a:lnTo>
                    <a:pt x="919253" y="543093"/>
                  </a:lnTo>
                  <a:lnTo>
                    <a:pt x="925832" y="554210"/>
                  </a:lnTo>
                  <a:close/>
                </a:path>
                <a:path w="1467485" h="3213100">
                  <a:moveTo>
                    <a:pt x="925386" y="571463"/>
                  </a:moveTo>
                  <a:lnTo>
                    <a:pt x="1428503" y="131950"/>
                  </a:lnTo>
                  <a:lnTo>
                    <a:pt x="1423109" y="119798"/>
                  </a:lnTo>
                  <a:lnTo>
                    <a:pt x="917538" y="561455"/>
                  </a:lnTo>
                  <a:lnTo>
                    <a:pt x="925386" y="571463"/>
                  </a:lnTo>
                  <a:close/>
                </a:path>
                <a:path w="1467485" h="3213100">
                  <a:moveTo>
                    <a:pt x="916477" y="596110"/>
                  </a:moveTo>
                  <a:lnTo>
                    <a:pt x="1437704" y="140776"/>
                  </a:lnTo>
                  <a:lnTo>
                    <a:pt x="1427233" y="133059"/>
                  </a:lnTo>
                  <a:lnTo>
                    <a:pt x="905329" y="588985"/>
                  </a:lnTo>
                  <a:lnTo>
                    <a:pt x="916477" y="596110"/>
                  </a:lnTo>
                  <a:close/>
                </a:path>
                <a:path w="1467485" h="3213100">
                  <a:moveTo>
                    <a:pt x="1446398" y="150044"/>
                  </a:moveTo>
                  <a:lnTo>
                    <a:pt x="1450968" y="146052"/>
                  </a:lnTo>
                  <a:lnTo>
                    <a:pt x="1441766" y="137227"/>
                  </a:lnTo>
                  <a:lnTo>
                    <a:pt x="1441428" y="137523"/>
                  </a:lnTo>
                  <a:lnTo>
                    <a:pt x="1446398" y="150044"/>
                  </a:lnTo>
                  <a:close/>
                </a:path>
                <a:path w="1467485" h="3213100">
                  <a:moveTo>
                    <a:pt x="913746" y="615359"/>
                  </a:moveTo>
                  <a:lnTo>
                    <a:pt x="1443182" y="152854"/>
                  </a:lnTo>
                  <a:lnTo>
                    <a:pt x="1438889" y="139741"/>
                  </a:lnTo>
                  <a:lnTo>
                    <a:pt x="906321" y="604981"/>
                  </a:lnTo>
                  <a:lnTo>
                    <a:pt x="913746" y="615359"/>
                  </a:lnTo>
                  <a:close/>
                </a:path>
                <a:path w="1467485" h="3213100">
                  <a:moveTo>
                    <a:pt x="1449591" y="164118"/>
                  </a:moveTo>
                  <a:lnTo>
                    <a:pt x="1449930" y="163823"/>
                  </a:lnTo>
                  <a:lnTo>
                    <a:pt x="1442082" y="153815"/>
                  </a:lnTo>
                  <a:lnTo>
                    <a:pt x="1438528" y="156920"/>
                  </a:lnTo>
                  <a:lnTo>
                    <a:pt x="1449591" y="164118"/>
                  </a:lnTo>
                  <a:close/>
                </a:path>
                <a:path w="1467485" h="3213100">
                  <a:moveTo>
                    <a:pt x="906698" y="638378"/>
                  </a:moveTo>
                  <a:lnTo>
                    <a:pt x="1442228" y="170550"/>
                  </a:lnTo>
                  <a:lnTo>
                    <a:pt x="1435481" y="159581"/>
                  </a:lnTo>
                  <a:lnTo>
                    <a:pt x="898597" y="628592"/>
                  </a:lnTo>
                  <a:lnTo>
                    <a:pt x="906698" y="638378"/>
                  </a:lnTo>
                  <a:close/>
                </a:path>
                <a:path w="1467485" h="3213100">
                  <a:moveTo>
                    <a:pt x="1454731" y="176492"/>
                  </a:moveTo>
                  <a:lnTo>
                    <a:pt x="1456592" y="174866"/>
                  </a:lnTo>
                  <a:lnTo>
                    <a:pt x="1447983" y="165523"/>
                  </a:lnTo>
                  <a:lnTo>
                    <a:pt x="1447222" y="166189"/>
                  </a:lnTo>
                  <a:lnTo>
                    <a:pt x="1454731" y="176492"/>
                  </a:lnTo>
                  <a:close/>
                </a:path>
                <a:path w="1467485" h="3213100">
                  <a:moveTo>
                    <a:pt x="1426041" y="201554"/>
                  </a:moveTo>
                  <a:lnTo>
                    <a:pt x="1454731" y="176492"/>
                  </a:lnTo>
                  <a:lnTo>
                    <a:pt x="1445614" y="167593"/>
                  </a:lnTo>
                  <a:lnTo>
                    <a:pt x="1418025" y="191694"/>
                  </a:lnTo>
                  <a:lnTo>
                    <a:pt x="1426041" y="201554"/>
                  </a:lnTo>
                  <a:close/>
                </a:path>
                <a:path w="1467485" h="3213100">
                  <a:moveTo>
                    <a:pt x="886195" y="673153"/>
                  </a:moveTo>
                  <a:lnTo>
                    <a:pt x="1426041" y="201554"/>
                  </a:lnTo>
                  <a:lnTo>
                    <a:pt x="1418025" y="191694"/>
                  </a:lnTo>
                  <a:lnTo>
                    <a:pt x="882833" y="659227"/>
                  </a:lnTo>
                  <a:lnTo>
                    <a:pt x="886195" y="673153"/>
                  </a:lnTo>
                  <a:close/>
                </a:path>
                <a:path w="1467485" h="3213100">
                  <a:moveTo>
                    <a:pt x="1459870" y="188866"/>
                  </a:moveTo>
                  <a:lnTo>
                    <a:pt x="1463424" y="185761"/>
                  </a:lnTo>
                  <a:lnTo>
                    <a:pt x="1454290" y="176877"/>
                  </a:lnTo>
                  <a:lnTo>
                    <a:pt x="1452530" y="178414"/>
                  </a:lnTo>
                  <a:lnTo>
                    <a:pt x="1457591" y="186641"/>
                  </a:lnTo>
                  <a:lnTo>
                    <a:pt x="1459870" y="188866"/>
                  </a:lnTo>
                  <a:close/>
                </a:path>
                <a:path w="1467485" h="3213100">
                  <a:moveTo>
                    <a:pt x="884226" y="691737"/>
                  </a:moveTo>
                  <a:lnTo>
                    <a:pt x="1459278" y="189384"/>
                  </a:lnTo>
                  <a:lnTo>
                    <a:pt x="1457591" y="186641"/>
                  </a:lnTo>
                  <a:lnTo>
                    <a:pt x="1450753" y="179967"/>
                  </a:lnTo>
                  <a:lnTo>
                    <a:pt x="876802" y="681359"/>
                  </a:lnTo>
                  <a:lnTo>
                    <a:pt x="884226" y="691737"/>
                  </a:lnTo>
                  <a:close/>
                </a:path>
                <a:path w="1467485" h="3213100">
                  <a:moveTo>
                    <a:pt x="881772" y="693881"/>
                  </a:moveTo>
                  <a:lnTo>
                    <a:pt x="884226" y="691737"/>
                  </a:lnTo>
                  <a:lnTo>
                    <a:pt x="876802" y="681359"/>
                  </a:lnTo>
                  <a:lnTo>
                    <a:pt x="872993" y="684686"/>
                  </a:lnTo>
                  <a:lnTo>
                    <a:pt x="881772" y="693881"/>
                  </a:lnTo>
                  <a:close/>
                </a:path>
                <a:path w="1467485" h="3213100">
                  <a:moveTo>
                    <a:pt x="887165" y="706033"/>
                  </a:moveTo>
                  <a:lnTo>
                    <a:pt x="1456716" y="208485"/>
                  </a:lnTo>
                  <a:lnTo>
                    <a:pt x="1449545" y="197885"/>
                  </a:lnTo>
                  <a:lnTo>
                    <a:pt x="882110" y="693585"/>
                  </a:lnTo>
                  <a:lnTo>
                    <a:pt x="887165" y="706033"/>
                  </a:lnTo>
                  <a:close/>
                </a:path>
                <a:path w="1467485" h="3213100">
                  <a:moveTo>
                    <a:pt x="881749" y="710764"/>
                  </a:moveTo>
                  <a:lnTo>
                    <a:pt x="887165" y="706033"/>
                  </a:lnTo>
                  <a:lnTo>
                    <a:pt x="880502" y="694990"/>
                  </a:lnTo>
                  <a:lnTo>
                    <a:pt x="873647" y="700978"/>
                  </a:lnTo>
                  <a:lnTo>
                    <a:pt x="881749" y="710764"/>
                  </a:lnTo>
                  <a:close/>
                </a:path>
                <a:path w="1467485" h="3213100">
                  <a:moveTo>
                    <a:pt x="870883" y="720256"/>
                  </a:moveTo>
                  <a:lnTo>
                    <a:pt x="879464" y="712760"/>
                  </a:lnTo>
                  <a:lnTo>
                    <a:pt x="868121" y="705806"/>
                  </a:lnTo>
                  <a:lnTo>
                    <a:pt x="865301" y="708269"/>
                  </a:lnTo>
                  <a:lnTo>
                    <a:pt x="870883" y="720256"/>
                  </a:lnTo>
                  <a:close/>
                </a:path>
                <a:path w="1467485" h="3213100">
                  <a:moveTo>
                    <a:pt x="867531" y="723185"/>
                  </a:moveTo>
                  <a:lnTo>
                    <a:pt x="870883" y="720256"/>
                  </a:lnTo>
                  <a:lnTo>
                    <a:pt x="859684" y="713177"/>
                  </a:lnTo>
                  <a:lnTo>
                    <a:pt x="867531" y="723185"/>
                  </a:lnTo>
                  <a:close/>
                </a:path>
                <a:path w="1467485" h="3213100">
                  <a:moveTo>
                    <a:pt x="866685" y="723924"/>
                  </a:moveTo>
                  <a:lnTo>
                    <a:pt x="867531" y="723185"/>
                  </a:lnTo>
                  <a:lnTo>
                    <a:pt x="856976" y="715542"/>
                  </a:lnTo>
                  <a:lnTo>
                    <a:pt x="866685" y="723924"/>
                  </a:lnTo>
                  <a:close/>
                </a:path>
                <a:path w="1467485" h="3213100">
                  <a:moveTo>
                    <a:pt x="859130" y="747387"/>
                  </a:moveTo>
                  <a:lnTo>
                    <a:pt x="1463632" y="219306"/>
                  </a:lnTo>
                  <a:lnTo>
                    <a:pt x="1451130" y="213364"/>
                  </a:lnTo>
                  <a:lnTo>
                    <a:pt x="851790" y="736936"/>
                  </a:lnTo>
                  <a:lnTo>
                    <a:pt x="859130" y="747387"/>
                  </a:lnTo>
                  <a:close/>
                </a:path>
                <a:path w="1467485" h="3213100">
                  <a:moveTo>
                    <a:pt x="854560" y="751379"/>
                  </a:moveTo>
                  <a:lnTo>
                    <a:pt x="856337" y="749827"/>
                  </a:lnTo>
                  <a:lnTo>
                    <a:pt x="847474" y="740706"/>
                  </a:lnTo>
                  <a:lnTo>
                    <a:pt x="845866" y="742111"/>
                  </a:lnTo>
                  <a:lnTo>
                    <a:pt x="854560" y="751379"/>
                  </a:lnTo>
                  <a:close/>
                </a:path>
                <a:path w="1467485" h="3213100">
                  <a:moveTo>
                    <a:pt x="835857" y="767718"/>
                  </a:moveTo>
                  <a:lnTo>
                    <a:pt x="839242" y="764761"/>
                  </a:lnTo>
                  <a:lnTo>
                    <a:pt x="830295" y="755714"/>
                  </a:lnTo>
                  <a:lnTo>
                    <a:pt x="835857" y="767718"/>
                  </a:lnTo>
                  <a:close/>
                </a:path>
                <a:path w="1467485" h="3213100">
                  <a:moveTo>
                    <a:pt x="828748" y="773928"/>
                  </a:moveTo>
                  <a:lnTo>
                    <a:pt x="835349" y="768161"/>
                  </a:lnTo>
                  <a:lnTo>
                    <a:pt x="827333" y="758301"/>
                  </a:lnTo>
                  <a:lnTo>
                    <a:pt x="822170" y="762811"/>
                  </a:lnTo>
                  <a:lnTo>
                    <a:pt x="828748" y="773928"/>
                  </a:lnTo>
                  <a:close/>
                </a:path>
                <a:path w="1467485" h="3213100">
                  <a:moveTo>
                    <a:pt x="1459717" y="239591"/>
                  </a:moveTo>
                  <a:lnTo>
                    <a:pt x="1467249" y="233011"/>
                  </a:lnTo>
                  <a:lnTo>
                    <a:pt x="1457753" y="224442"/>
                  </a:lnTo>
                  <a:lnTo>
                    <a:pt x="1453646" y="228030"/>
                  </a:lnTo>
                  <a:lnTo>
                    <a:pt x="1459717" y="239591"/>
                  </a:lnTo>
                  <a:close/>
                </a:path>
                <a:path w="1467485" h="3213100">
                  <a:moveTo>
                    <a:pt x="866301" y="757987"/>
                  </a:moveTo>
                  <a:lnTo>
                    <a:pt x="1459547" y="239738"/>
                  </a:lnTo>
                  <a:lnTo>
                    <a:pt x="1453646" y="228030"/>
                  </a:lnTo>
                  <a:lnTo>
                    <a:pt x="857945" y="748422"/>
                  </a:lnTo>
                  <a:lnTo>
                    <a:pt x="866301" y="757987"/>
                  </a:lnTo>
                  <a:close/>
                </a:path>
                <a:path w="1467485" h="3213100">
                  <a:moveTo>
                    <a:pt x="843282" y="778096"/>
                  </a:moveTo>
                  <a:lnTo>
                    <a:pt x="865962" y="758282"/>
                  </a:lnTo>
                  <a:lnTo>
                    <a:pt x="856676" y="749531"/>
                  </a:lnTo>
                  <a:lnTo>
                    <a:pt x="835096" y="768383"/>
                  </a:lnTo>
                  <a:lnTo>
                    <a:pt x="843282" y="778096"/>
                  </a:lnTo>
                  <a:close/>
                </a:path>
                <a:path w="1467485" h="3213100">
                  <a:moveTo>
                    <a:pt x="834072" y="786141"/>
                  </a:moveTo>
                  <a:lnTo>
                    <a:pt x="843282" y="778096"/>
                  </a:lnTo>
                  <a:lnTo>
                    <a:pt x="833403" y="769862"/>
                  </a:lnTo>
                  <a:lnTo>
                    <a:pt x="826294" y="776072"/>
                  </a:lnTo>
                  <a:lnTo>
                    <a:pt x="834072" y="786141"/>
                  </a:lnTo>
                  <a:close/>
                </a:path>
                <a:path w="1467485" h="3213100">
                  <a:moveTo>
                    <a:pt x="827371" y="791994"/>
                  </a:moveTo>
                  <a:lnTo>
                    <a:pt x="831994" y="787956"/>
                  </a:lnTo>
                  <a:lnTo>
                    <a:pt x="821070" y="780636"/>
                  </a:lnTo>
                  <a:lnTo>
                    <a:pt x="827371" y="791994"/>
                  </a:lnTo>
                  <a:close/>
                </a:path>
                <a:path w="1467485" h="3213100">
                  <a:moveTo>
                    <a:pt x="825848" y="793325"/>
                  </a:moveTo>
                  <a:lnTo>
                    <a:pt x="827287" y="792068"/>
                  </a:lnTo>
                  <a:lnTo>
                    <a:pt x="818085" y="783243"/>
                  </a:lnTo>
                  <a:lnTo>
                    <a:pt x="817577" y="783687"/>
                  </a:lnTo>
                  <a:lnTo>
                    <a:pt x="825848" y="793325"/>
                  </a:lnTo>
                  <a:close/>
                </a:path>
                <a:path w="1467485" h="3213100">
                  <a:moveTo>
                    <a:pt x="815862" y="802049"/>
                  </a:moveTo>
                  <a:lnTo>
                    <a:pt x="810553" y="789823"/>
                  </a:lnTo>
                  <a:lnTo>
                    <a:pt x="806745" y="793150"/>
                  </a:lnTo>
                  <a:lnTo>
                    <a:pt x="815862" y="802049"/>
                  </a:lnTo>
                  <a:close/>
                </a:path>
                <a:path w="1467485" h="3213100">
                  <a:moveTo>
                    <a:pt x="830649" y="805995"/>
                  </a:moveTo>
                  <a:lnTo>
                    <a:pt x="1461471" y="254921"/>
                  </a:lnTo>
                  <a:lnTo>
                    <a:pt x="1453877" y="244692"/>
                  </a:lnTo>
                  <a:lnTo>
                    <a:pt x="822294" y="796430"/>
                  </a:lnTo>
                  <a:lnTo>
                    <a:pt x="830649" y="805995"/>
                  </a:lnTo>
                  <a:close/>
                </a:path>
                <a:path w="1467485" h="3213100">
                  <a:moveTo>
                    <a:pt x="815416" y="819302"/>
                  </a:moveTo>
                  <a:lnTo>
                    <a:pt x="825064" y="810874"/>
                  </a:lnTo>
                  <a:lnTo>
                    <a:pt x="817131" y="800940"/>
                  </a:lnTo>
                  <a:lnTo>
                    <a:pt x="804522" y="811955"/>
                  </a:lnTo>
                  <a:lnTo>
                    <a:pt x="815416" y="819302"/>
                  </a:lnTo>
                  <a:close/>
                </a:path>
                <a:path w="1467485" h="3213100">
                  <a:moveTo>
                    <a:pt x="808476" y="825364"/>
                  </a:moveTo>
                  <a:lnTo>
                    <a:pt x="812539" y="821816"/>
                  </a:lnTo>
                  <a:lnTo>
                    <a:pt x="803083" y="813212"/>
                  </a:lnTo>
                  <a:lnTo>
                    <a:pt x="802660" y="813582"/>
                  </a:lnTo>
                  <a:lnTo>
                    <a:pt x="808476" y="825364"/>
                  </a:lnTo>
                  <a:close/>
                </a:path>
                <a:path w="1467485" h="3213100">
                  <a:moveTo>
                    <a:pt x="791551" y="840150"/>
                  </a:moveTo>
                  <a:lnTo>
                    <a:pt x="796036" y="836232"/>
                  </a:lnTo>
                  <a:lnTo>
                    <a:pt x="787088" y="827185"/>
                  </a:lnTo>
                  <a:lnTo>
                    <a:pt x="783703" y="830142"/>
                  </a:lnTo>
                  <a:lnTo>
                    <a:pt x="791551" y="840150"/>
                  </a:lnTo>
                  <a:close/>
                </a:path>
                <a:path w="1467485" h="3213100">
                  <a:moveTo>
                    <a:pt x="1461956" y="271361"/>
                  </a:moveTo>
                  <a:lnTo>
                    <a:pt x="1460117" y="256104"/>
                  </a:lnTo>
                  <a:lnTo>
                    <a:pt x="1455208" y="260392"/>
                  </a:lnTo>
                  <a:lnTo>
                    <a:pt x="1461956" y="271361"/>
                  </a:lnTo>
                  <a:close/>
                </a:path>
                <a:path w="1467485" h="3213100">
                  <a:moveTo>
                    <a:pt x="1431997" y="297533"/>
                  </a:moveTo>
                  <a:lnTo>
                    <a:pt x="1461568" y="271700"/>
                  </a:lnTo>
                  <a:lnTo>
                    <a:pt x="1450638" y="264385"/>
                  </a:lnTo>
                  <a:lnTo>
                    <a:pt x="1423896" y="287746"/>
                  </a:lnTo>
                  <a:lnTo>
                    <a:pt x="1431997" y="297533"/>
                  </a:lnTo>
                  <a:close/>
                </a:path>
                <a:path w="1467485" h="3213100">
                  <a:moveTo>
                    <a:pt x="856522" y="800256"/>
                  </a:moveTo>
                  <a:lnTo>
                    <a:pt x="1431997" y="297533"/>
                  </a:lnTo>
                  <a:lnTo>
                    <a:pt x="1423896" y="287746"/>
                  </a:lnTo>
                  <a:lnTo>
                    <a:pt x="850452" y="788695"/>
                  </a:lnTo>
                  <a:lnTo>
                    <a:pt x="856522" y="800256"/>
                  </a:lnTo>
                  <a:close/>
                </a:path>
                <a:path w="1467485" h="3213100">
                  <a:moveTo>
                    <a:pt x="799652" y="849936"/>
                  </a:moveTo>
                  <a:lnTo>
                    <a:pt x="856522" y="800256"/>
                  </a:lnTo>
                  <a:lnTo>
                    <a:pt x="850452" y="788695"/>
                  </a:lnTo>
                  <a:lnTo>
                    <a:pt x="791381" y="840298"/>
                  </a:lnTo>
                  <a:lnTo>
                    <a:pt x="799652" y="849936"/>
                  </a:lnTo>
                  <a:close/>
                </a:path>
                <a:path w="1467485" h="3213100">
                  <a:moveTo>
                    <a:pt x="1457955" y="291720"/>
                  </a:moveTo>
                  <a:lnTo>
                    <a:pt x="1464556" y="285953"/>
                  </a:lnTo>
                  <a:lnTo>
                    <a:pt x="1457768" y="275020"/>
                  </a:lnTo>
                  <a:lnTo>
                    <a:pt x="1446976" y="284447"/>
                  </a:lnTo>
                  <a:lnTo>
                    <a:pt x="1457955" y="291720"/>
                  </a:lnTo>
                  <a:close/>
                </a:path>
                <a:path w="1467485" h="3213100">
                  <a:moveTo>
                    <a:pt x="770602" y="892178"/>
                  </a:moveTo>
                  <a:lnTo>
                    <a:pt x="1452624" y="296377"/>
                  </a:lnTo>
                  <a:lnTo>
                    <a:pt x="1446976" y="284447"/>
                  </a:lnTo>
                  <a:lnTo>
                    <a:pt x="760892" y="883796"/>
                  </a:lnTo>
                  <a:lnTo>
                    <a:pt x="770602" y="892178"/>
                  </a:lnTo>
                  <a:close/>
                </a:path>
                <a:path w="1467485" h="3213100">
                  <a:moveTo>
                    <a:pt x="764339" y="897649"/>
                  </a:moveTo>
                  <a:lnTo>
                    <a:pt x="769840" y="892843"/>
                  </a:lnTo>
                  <a:lnTo>
                    <a:pt x="759004" y="885446"/>
                  </a:lnTo>
                  <a:lnTo>
                    <a:pt x="764339" y="897649"/>
                  </a:lnTo>
                  <a:close/>
                </a:path>
                <a:path w="1467485" h="3213100">
                  <a:moveTo>
                    <a:pt x="758584" y="902676"/>
                  </a:moveTo>
                  <a:lnTo>
                    <a:pt x="761509" y="900121"/>
                  </a:lnTo>
                  <a:lnTo>
                    <a:pt x="751244" y="892224"/>
                  </a:lnTo>
                  <a:lnTo>
                    <a:pt x="749552" y="893703"/>
                  </a:lnTo>
                  <a:lnTo>
                    <a:pt x="758584" y="902676"/>
                  </a:lnTo>
                  <a:close/>
                </a:path>
                <a:path w="1467485" h="3213100">
                  <a:moveTo>
                    <a:pt x="1460640" y="306237"/>
                  </a:moveTo>
                  <a:lnTo>
                    <a:pt x="1452370" y="296599"/>
                  </a:lnTo>
                  <a:lnTo>
                    <a:pt x="1449831" y="298817"/>
                  </a:lnTo>
                  <a:lnTo>
                    <a:pt x="1460640" y="306237"/>
                  </a:lnTo>
                  <a:close/>
                </a:path>
                <a:path w="1467485" h="3213100">
                  <a:moveTo>
                    <a:pt x="749929" y="927100"/>
                  </a:moveTo>
                  <a:lnTo>
                    <a:pt x="1459879" y="306903"/>
                  </a:lnTo>
                  <a:lnTo>
                    <a:pt x="1449831" y="298817"/>
                  </a:lnTo>
                  <a:lnTo>
                    <a:pt x="747413" y="912435"/>
                  </a:lnTo>
                  <a:lnTo>
                    <a:pt x="749929" y="927100"/>
                  </a:lnTo>
                  <a:close/>
                </a:path>
                <a:path w="1467485" h="3213100">
                  <a:moveTo>
                    <a:pt x="737182" y="938236"/>
                  </a:moveTo>
                  <a:lnTo>
                    <a:pt x="749929" y="927100"/>
                  </a:lnTo>
                  <a:lnTo>
                    <a:pt x="742166" y="917018"/>
                  </a:lnTo>
                  <a:lnTo>
                    <a:pt x="732192" y="925732"/>
                  </a:lnTo>
                  <a:lnTo>
                    <a:pt x="737182" y="938236"/>
                  </a:lnTo>
                  <a:close/>
                </a:path>
                <a:path w="1467485" h="3213100">
                  <a:moveTo>
                    <a:pt x="722656" y="967789"/>
                  </a:moveTo>
                  <a:lnTo>
                    <a:pt x="1461548" y="322308"/>
                  </a:lnTo>
                  <a:lnTo>
                    <a:pt x="1452093" y="313704"/>
                  </a:lnTo>
                  <a:lnTo>
                    <a:pt x="717686" y="955268"/>
                  </a:lnTo>
                  <a:lnTo>
                    <a:pt x="722656" y="967789"/>
                  </a:lnTo>
                  <a:close/>
                </a:path>
                <a:path w="1467485" h="3213100">
                  <a:moveTo>
                    <a:pt x="717494" y="972299"/>
                  </a:moveTo>
                  <a:lnTo>
                    <a:pt x="719525" y="970525"/>
                  </a:lnTo>
                  <a:lnTo>
                    <a:pt x="716501" y="956303"/>
                  </a:lnTo>
                  <a:lnTo>
                    <a:pt x="705161" y="966209"/>
                  </a:lnTo>
                  <a:lnTo>
                    <a:pt x="717494" y="972299"/>
                  </a:lnTo>
                  <a:close/>
                </a:path>
                <a:path w="1467485" h="3213100">
                  <a:moveTo>
                    <a:pt x="1466688" y="334681"/>
                  </a:moveTo>
                  <a:lnTo>
                    <a:pt x="1467449" y="334016"/>
                  </a:lnTo>
                  <a:lnTo>
                    <a:pt x="1459094" y="324452"/>
                  </a:lnTo>
                  <a:lnTo>
                    <a:pt x="1457232" y="326078"/>
                  </a:lnTo>
                  <a:lnTo>
                    <a:pt x="1458340" y="327218"/>
                  </a:lnTo>
                  <a:lnTo>
                    <a:pt x="1466688" y="334681"/>
                  </a:lnTo>
                  <a:close/>
                </a:path>
                <a:path w="1467485" h="3213100">
                  <a:moveTo>
                    <a:pt x="694198" y="1009513"/>
                  </a:moveTo>
                  <a:lnTo>
                    <a:pt x="1465672" y="335569"/>
                  </a:lnTo>
                  <a:lnTo>
                    <a:pt x="1458287" y="327264"/>
                  </a:lnTo>
                  <a:lnTo>
                    <a:pt x="1457148" y="326152"/>
                  </a:lnTo>
                  <a:lnTo>
                    <a:pt x="688720" y="997435"/>
                  </a:lnTo>
                  <a:lnTo>
                    <a:pt x="694198" y="1009513"/>
                  </a:lnTo>
                  <a:close/>
                </a:path>
                <a:path w="1467485" h="3213100">
                  <a:moveTo>
                    <a:pt x="688020" y="1014910"/>
                  </a:moveTo>
                  <a:lnTo>
                    <a:pt x="692082" y="1011361"/>
                  </a:lnTo>
                  <a:lnTo>
                    <a:pt x="680934" y="1004237"/>
                  </a:lnTo>
                  <a:lnTo>
                    <a:pt x="679326" y="1005641"/>
                  </a:lnTo>
                  <a:lnTo>
                    <a:pt x="688020" y="1014910"/>
                  </a:lnTo>
                  <a:close/>
                </a:path>
                <a:path w="1467485" h="3213100">
                  <a:moveTo>
                    <a:pt x="668725" y="1031766"/>
                  </a:moveTo>
                  <a:lnTo>
                    <a:pt x="672787" y="1028217"/>
                  </a:lnTo>
                  <a:lnTo>
                    <a:pt x="661046" y="1021610"/>
                  </a:lnTo>
                  <a:lnTo>
                    <a:pt x="668725" y="1031766"/>
                  </a:lnTo>
                  <a:close/>
                </a:path>
                <a:path w="1467485" h="3213100">
                  <a:moveTo>
                    <a:pt x="658653" y="1025809"/>
                  </a:moveTo>
                  <a:lnTo>
                    <a:pt x="657576" y="1024641"/>
                  </a:lnTo>
                  <a:lnTo>
                    <a:pt x="658653" y="1025809"/>
                  </a:lnTo>
                  <a:close/>
                </a:path>
                <a:path w="1467485" h="3213100">
                  <a:moveTo>
                    <a:pt x="666186" y="1033984"/>
                  </a:moveTo>
                  <a:lnTo>
                    <a:pt x="666778" y="1033466"/>
                  </a:lnTo>
                  <a:lnTo>
                    <a:pt x="658653" y="1025809"/>
                  </a:lnTo>
                  <a:lnTo>
                    <a:pt x="666186" y="1033984"/>
                  </a:lnTo>
                  <a:close/>
                </a:path>
                <a:path w="1467485" h="3213100">
                  <a:moveTo>
                    <a:pt x="1440684" y="374261"/>
                  </a:moveTo>
                  <a:lnTo>
                    <a:pt x="1447031" y="368717"/>
                  </a:lnTo>
                  <a:lnTo>
                    <a:pt x="1440030" y="357969"/>
                  </a:lnTo>
                  <a:lnTo>
                    <a:pt x="1431821" y="365141"/>
                  </a:lnTo>
                  <a:lnTo>
                    <a:pt x="1440684" y="374261"/>
                  </a:lnTo>
                  <a:close/>
                </a:path>
                <a:path w="1467485" h="3213100">
                  <a:moveTo>
                    <a:pt x="693413" y="1027062"/>
                  </a:moveTo>
                  <a:lnTo>
                    <a:pt x="1440092" y="374779"/>
                  </a:lnTo>
                  <a:lnTo>
                    <a:pt x="1431821" y="365141"/>
                  </a:lnTo>
                  <a:lnTo>
                    <a:pt x="682011" y="1020159"/>
                  </a:lnTo>
                  <a:lnTo>
                    <a:pt x="693413" y="1027062"/>
                  </a:lnTo>
                  <a:close/>
                </a:path>
                <a:path w="1467485" h="3213100">
                  <a:moveTo>
                    <a:pt x="672933" y="1044953"/>
                  </a:moveTo>
                  <a:lnTo>
                    <a:pt x="689182" y="1030759"/>
                  </a:lnTo>
                  <a:lnTo>
                    <a:pt x="680996" y="1021046"/>
                  </a:lnTo>
                  <a:lnTo>
                    <a:pt x="666355" y="1033836"/>
                  </a:lnTo>
                  <a:lnTo>
                    <a:pt x="672933" y="1044953"/>
                  </a:lnTo>
                  <a:close/>
                </a:path>
                <a:path w="1467485" h="3213100">
                  <a:moveTo>
                    <a:pt x="666332" y="1050720"/>
                  </a:moveTo>
                  <a:lnTo>
                    <a:pt x="672933" y="1044953"/>
                  </a:lnTo>
                  <a:lnTo>
                    <a:pt x="660769" y="1038715"/>
                  </a:lnTo>
                  <a:lnTo>
                    <a:pt x="666332" y="1050720"/>
                  </a:lnTo>
                  <a:close/>
                </a:path>
                <a:path w="1467485" h="3213100">
                  <a:moveTo>
                    <a:pt x="644052" y="1087047"/>
                  </a:moveTo>
                  <a:lnTo>
                    <a:pt x="1441338" y="390554"/>
                  </a:lnTo>
                  <a:lnTo>
                    <a:pt x="1432898" y="381063"/>
                  </a:lnTo>
                  <a:lnTo>
                    <a:pt x="638912" y="1074673"/>
                  </a:lnTo>
                  <a:lnTo>
                    <a:pt x="644052" y="1087047"/>
                  </a:lnTo>
                  <a:close/>
                </a:path>
                <a:path w="1467485" h="3213100">
                  <a:moveTo>
                    <a:pt x="628988" y="1100206"/>
                  </a:moveTo>
                  <a:lnTo>
                    <a:pt x="638551" y="1091852"/>
                  </a:lnTo>
                  <a:lnTo>
                    <a:pt x="627572" y="1084579"/>
                  </a:lnTo>
                  <a:lnTo>
                    <a:pt x="621563" y="1089828"/>
                  </a:lnTo>
                  <a:lnTo>
                    <a:pt x="628988" y="1100206"/>
                  </a:lnTo>
                  <a:close/>
                </a:path>
                <a:path w="1467485" h="3213100">
                  <a:moveTo>
                    <a:pt x="625687" y="1103089"/>
                  </a:moveTo>
                  <a:lnTo>
                    <a:pt x="627972" y="1101093"/>
                  </a:lnTo>
                  <a:lnTo>
                    <a:pt x="619194" y="1091898"/>
                  </a:lnTo>
                  <a:lnTo>
                    <a:pt x="617247" y="1093599"/>
                  </a:lnTo>
                  <a:lnTo>
                    <a:pt x="625687" y="1103089"/>
                  </a:lnTo>
                  <a:close/>
                </a:path>
                <a:path w="1467485" h="3213100">
                  <a:moveTo>
                    <a:pt x="612401" y="1114696"/>
                  </a:moveTo>
                  <a:lnTo>
                    <a:pt x="616209" y="1111370"/>
                  </a:lnTo>
                  <a:lnTo>
                    <a:pt x="604130" y="1105058"/>
                  </a:lnTo>
                  <a:lnTo>
                    <a:pt x="612401" y="1114696"/>
                  </a:lnTo>
                  <a:close/>
                </a:path>
                <a:path w="1467485" h="3213100">
                  <a:moveTo>
                    <a:pt x="1445123" y="404110"/>
                  </a:moveTo>
                  <a:lnTo>
                    <a:pt x="1451809" y="398270"/>
                  </a:lnTo>
                  <a:lnTo>
                    <a:pt x="1443623" y="388557"/>
                  </a:lnTo>
                  <a:lnTo>
                    <a:pt x="1439222" y="392402"/>
                  </a:lnTo>
                  <a:lnTo>
                    <a:pt x="1445123" y="404110"/>
                  </a:lnTo>
                  <a:close/>
                </a:path>
                <a:path w="1467485" h="3213100">
                  <a:moveTo>
                    <a:pt x="1442077" y="406772"/>
                  </a:moveTo>
                  <a:lnTo>
                    <a:pt x="1434906" y="396172"/>
                  </a:lnTo>
                  <a:lnTo>
                    <a:pt x="1428136" y="402087"/>
                  </a:lnTo>
                  <a:lnTo>
                    <a:pt x="1442077" y="406772"/>
                  </a:lnTo>
                  <a:close/>
                </a:path>
                <a:path w="1467485" h="3213100">
                  <a:moveTo>
                    <a:pt x="1432598" y="415052"/>
                  </a:moveTo>
                  <a:lnTo>
                    <a:pt x="1433783" y="414017"/>
                  </a:lnTo>
                  <a:lnTo>
                    <a:pt x="1428136" y="402087"/>
                  </a:lnTo>
                  <a:lnTo>
                    <a:pt x="1423566" y="406079"/>
                  </a:lnTo>
                  <a:lnTo>
                    <a:pt x="1432598" y="415052"/>
                  </a:lnTo>
                  <a:close/>
                </a:path>
                <a:path w="1467485" h="3213100">
                  <a:moveTo>
                    <a:pt x="607554" y="1135794"/>
                  </a:moveTo>
                  <a:lnTo>
                    <a:pt x="1432598" y="415052"/>
                  </a:lnTo>
                  <a:lnTo>
                    <a:pt x="1423566" y="406079"/>
                  </a:lnTo>
                  <a:lnTo>
                    <a:pt x="616463" y="1111148"/>
                  </a:lnTo>
                  <a:lnTo>
                    <a:pt x="607554" y="1135794"/>
                  </a:lnTo>
                  <a:close/>
                </a:path>
                <a:path w="1467485" h="3213100">
                  <a:moveTo>
                    <a:pt x="602899" y="1139860"/>
                  </a:moveTo>
                  <a:lnTo>
                    <a:pt x="607554" y="1135794"/>
                  </a:lnTo>
                  <a:lnTo>
                    <a:pt x="598183" y="1127117"/>
                  </a:lnTo>
                  <a:lnTo>
                    <a:pt x="602899" y="1139860"/>
                  </a:lnTo>
                  <a:close/>
                </a:path>
                <a:path w="1467485" h="3213100">
                  <a:moveTo>
                    <a:pt x="587412" y="1153389"/>
                  </a:moveTo>
                  <a:lnTo>
                    <a:pt x="591898" y="1149471"/>
                  </a:lnTo>
                  <a:lnTo>
                    <a:pt x="581511" y="1141681"/>
                  </a:lnTo>
                  <a:lnTo>
                    <a:pt x="580834" y="1142272"/>
                  </a:lnTo>
                  <a:lnTo>
                    <a:pt x="587412" y="1153389"/>
                  </a:lnTo>
                  <a:close/>
                </a:path>
                <a:path w="1467485" h="3213100">
                  <a:moveTo>
                    <a:pt x="1434437" y="430309"/>
                  </a:moveTo>
                  <a:lnTo>
                    <a:pt x="1435453" y="429422"/>
                  </a:lnTo>
                  <a:lnTo>
                    <a:pt x="1429129" y="418083"/>
                  </a:lnTo>
                  <a:lnTo>
                    <a:pt x="1425405" y="421336"/>
                  </a:lnTo>
                  <a:lnTo>
                    <a:pt x="1434437" y="430309"/>
                  </a:lnTo>
                  <a:close/>
                </a:path>
                <a:path w="1467485" h="3213100">
                  <a:moveTo>
                    <a:pt x="1425877" y="437195"/>
                  </a:moveTo>
                  <a:lnTo>
                    <a:pt x="1423205" y="423258"/>
                  </a:lnTo>
                  <a:lnTo>
                    <a:pt x="1418550" y="427324"/>
                  </a:lnTo>
                  <a:lnTo>
                    <a:pt x="1425877" y="437195"/>
                  </a:lnTo>
                  <a:close/>
                </a:path>
                <a:path w="1467485" h="3213100">
                  <a:moveTo>
                    <a:pt x="663132" y="1104105"/>
                  </a:moveTo>
                  <a:lnTo>
                    <a:pt x="1421151" y="441916"/>
                  </a:lnTo>
                  <a:lnTo>
                    <a:pt x="1416773" y="428877"/>
                  </a:lnTo>
                  <a:lnTo>
                    <a:pt x="657654" y="1092027"/>
                  </a:lnTo>
                  <a:lnTo>
                    <a:pt x="663132" y="1104105"/>
                  </a:lnTo>
                  <a:close/>
                </a:path>
                <a:path w="1467485" h="3213100">
                  <a:moveTo>
                    <a:pt x="611339" y="1149351"/>
                  </a:moveTo>
                  <a:lnTo>
                    <a:pt x="663132" y="1104105"/>
                  </a:lnTo>
                  <a:lnTo>
                    <a:pt x="657654" y="1092027"/>
                  </a:lnTo>
                  <a:lnTo>
                    <a:pt x="600445" y="1142004"/>
                  </a:lnTo>
                  <a:lnTo>
                    <a:pt x="611339" y="1149351"/>
                  </a:lnTo>
                  <a:close/>
                </a:path>
                <a:path w="1467485" h="3213100">
                  <a:moveTo>
                    <a:pt x="597460" y="1161475"/>
                  </a:moveTo>
                  <a:lnTo>
                    <a:pt x="611339" y="1149351"/>
                  </a:lnTo>
                  <a:lnTo>
                    <a:pt x="596298" y="1145627"/>
                  </a:lnTo>
                  <a:lnTo>
                    <a:pt x="589274" y="1151763"/>
                  </a:lnTo>
                  <a:lnTo>
                    <a:pt x="597460" y="1161475"/>
                  </a:lnTo>
                  <a:close/>
                </a:path>
                <a:path w="1467485" h="3213100">
                  <a:moveTo>
                    <a:pt x="593229" y="1165172"/>
                  </a:moveTo>
                  <a:lnTo>
                    <a:pt x="597460" y="1161475"/>
                  </a:lnTo>
                  <a:lnTo>
                    <a:pt x="587328" y="1153463"/>
                  </a:lnTo>
                  <a:lnTo>
                    <a:pt x="586312" y="1154350"/>
                  </a:lnTo>
                  <a:lnTo>
                    <a:pt x="593229" y="1165172"/>
                  </a:lnTo>
                  <a:close/>
                </a:path>
                <a:path w="1467485" h="3213100">
                  <a:moveTo>
                    <a:pt x="562593" y="1191934"/>
                  </a:moveTo>
                  <a:lnTo>
                    <a:pt x="568179" y="1187055"/>
                  </a:lnTo>
                  <a:lnTo>
                    <a:pt x="556607" y="1180300"/>
                  </a:lnTo>
                  <a:lnTo>
                    <a:pt x="562593" y="1191934"/>
                  </a:lnTo>
                  <a:close/>
                </a:path>
                <a:path w="1467485" h="3213100">
                  <a:moveTo>
                    <a:pt x="551253" y="1201841"/>
                  </a:moveTo>
                  <a:lnTo>
                    <a:pt x="556585" y="1197183"/>
                  </a:lnTo>
                  <a:lnTo>
                    <a:pt x="544590" y="1190798"/>
                  </a:lnTo>
                  <a:lnTo>
                    <a:pt x="551253" y="1201841"/>
                  </a:lnTo>
                  <a:close/>
                </a:path>
                <a:path w="1467485" h="3213100">
                  <a:moveTo>
                    <a:pt x="538728" y="1212782"/>
                  </a:moveTo>
                  <a:lnTo>
                    <a:pt x="546683" y="1205833"/>
                  </a:lnTo>
                  <a:lnTo>
                    <a:pt x="532658" y="1201222"/>
                  </a:lnTo>
                  <a:lnTo>
                    <a:pt x="538728" y="1212782"/>
                  </a:lnTo>
                  <a:close/>
                </a:path>
                <a:path w="1467485" h="3213100">
                  <a:moveTo>
                    <a:pt x="1425974" y="437702"/>
                  </a:moveTo>
                  <a:lnTo>
                    <a:pt x="1426144" y="437554"/>
                  </a:lnTo>
                  <a:lnTo>
                    <a:pt x="1425877" y="437195"/>
                  </a:lnTo>
                  <a:lnTo>
                    <a:pt x="1425974" y="437702"/>
                  </a:lnTo>
                  <a:close/>
                </a:path>
                <a:path w="1467485" h="3213100">
                  <a:moveTo>
                    <a:pt x="1435007" y="446675"/>
                  </a:moveTo>
                  <a:lnTo>
                    <a:pt x="1437461" y="444531"/>
                  </a:lnTo>
                  <a:lnTo>
                    <a:pt x="1431052" y="433266"/>
                  </a:lnTo>
                  <a:lnTo>
                    <a:pt x="1429106" y="434966"/>
                  </a:lnTo>
                  <a:lnTo>
                    <a:pt x="1435007" y="446675"/>
                  </a:lnTo>
                  <a:close/>
                </a:path>
                <a:path w="1467485" h="3213100">
                  <a:moveTo>
                    <a:pt x="1424767" y="455620"/>
                  </a:moveTo>
                  <a:lnTo>
                    <a:pt x="1427644" y="453107"/>
                  </a:lnTo>
                  <a:lnTo>
                    <a:pt x="1419204" y="443616"/>
                  </a:lnTo>
                  <a:lnTo>
                    <a:pt x="1418104" y="444577"/>
                  </a:lnTo>
                  <a:lnTo>
                    <a:pt x="1424767" y="455620"/>
                  </a:lnTo>
                  <a:close/>
                </a:path>
                <a:path w="1467485" h="3213100">
                  <a:moveTo>
                    <a:pt x="642037" y="1139398"/>
                  </a:moveTo>
                  <a:lnTo>
                    <a:pt x="1422566" y="457543"/>
                  </a:lnTo>
                  <a:lnTo>
                    <a:pt x="1412942" y="449087"/>
                  </a:lnTo>
                  <a:lnTo>
                    <a:pt x="633004" y="1130425"/>
                  </a:lnTo>
                  <a:lnTo>
                    <a:pt x="642037" y="1139398"/>
                  </a:lnTo>
                  <a:close/>
                </a:path>
                <a:path w="1467485" h="3213100">
                  <a:moveTo>
                    <a:pt x="580511" y="1193145"/>
                  </a:moveTo>
                  <a:lnTo>
                    <a:pt x="642037" y="1139398"/>
                  </a:lnTo>
                  <a:lnTo>
                    <a:pt x="633004" y="1130425"/>
                  </a:lnTo>
                  <a:lnTo>
                    <a:pt x="572410" y="1183358"/>
                  </a:lnTo>
                  <a:lnTo>
                    <a:pt x="580511" y="1193145"/>
                  </a:lnTo>
                  <a:close/>
                </a:path>
                <a:path w="1467485" h="3213100">
                  <a:moveTo>
                    <a:pt x="575857" y="1197211"/>
                  </a:moveTo>
                  <a:lnTo>
                    <a:pt x="580511" y="1193145"/>
                  </a:lnTo>
                  <a:lnTo>
                    <a:pt x="568517" y="1186759"/>
                  </a:lnTo>
                  <a:lnTo>
                    <a:pt x="575857" y="1197211"/>
                  </a:lnTo>
                  <a:close/>
                </a:path>
                <a:path w="1467485" h="3213100">
                  <a:moveTo>
                    <a:pt x="569764" y="1202534"/>
                  </a:moveTo>
                  <a:lnTo>
                    <a:pt x="572641" y="1200020"/>
                  </a:lnTo>
                  <a:lnTo>
                    <a:pt x="564032" y="1190677"/>
                  </a:lnTo>
                  <a:lnTo>
                    <a:pt x="561578" y="1192821"/>
                  </a:lnTo>
                  <a:lnTo>
                    <a:pt x="569764" y="1202534"/>
                  </a:lnTo>
                  <a:close/>
                </a:path>
                <a:path w="1467485" h="3213100">
                  <a:moveTo>
                    <a:pt x="559777" y="1211257"/>
                  </a:moveTo>
                  <a:lnTo>
                    <a:pt x="552015" y="1201175"/>
                  </a:lnTo>
                  <a:lnTo>
                    <a:pt x="550661" y="1202358"/>
                  </a:lnTo>
                  <a:lnTo>
                    <a:pt x="559777" y="1211257"/>
                  </a:lnTo>
                  <a:close/>
                </a:path>
                <a:path w="1467485" h="3213100">
                  <a:moveTo>
                    <a:pt x="556138" y="1214436"/>
                  </a:moveTo>
                  <a:lnTo>
                    <a:pt x="549053" y="1203763"/>
                  </a:lnTo>
                  <a:lnTo>
                    <a:pt x="546937" y="1205611"/>
                  </a:lnTo>
                  <a:lnTo>
                    <a:pt x="556138" y="1214436"/>
                  </a:lnTo>
                  <a:close/>
                </a:path>
                <a:path w="1467485" h="3213100">
                  <a:moveTo>
                    <a:pt x="556138" y="1214436"/>
                  </a:moveTo>
                  <a:lnTo>
                    <a:pt x="546937" y="1205611"/>
                  </a:lnTo>
                  <a:lnTo>
                    <a:pt x="545837" y="1206572"/>
                  </a:lnTo>
                  <a:lnTo>
                    <a:pt x="556138" y="1214436"/>
                  </a:lnTo>
                  <a:close/>
                </a:path>
                <a:path w="1467485" h="3213100">
                  <a:moveTo>
                    <a:pt x="556138" y="1214436"/>
                  </a:moveTo>
                  <a:lnTo>
                    <a:pt x="545837" y="1206572"/>
                  </a:lnTo>
                  <a:lnTo>
                    <a:pt x="539743" y="1211895"/>
                  </a:lnTo>
                  <a:lnTo>
                    <a:pt x="556138" y="1214436"/>
                  </a:lnTo>
                  <a:close/>
                </a:path>
                <a:path w="1467485" h="3213100">
                  <a:moveTo>
                    <a:pt x="538451" y="1229888"/>
                  </a:moveTo>
                  <a:lnTo>
                    <a:pt x="554023" y="1216285"/>
                  </a:lnTo>
                  <a:lnTo>
                    <a:pt x="539743" y="1211895"/>
                  </a:lnTo>
                  <a:lnTo>
                    <a:pt x="530688" y="1219806"/>
                  </a:lnTo>
                  <a:lnTo>
                    <a:pt x="538451" y="1229888"/>
                  </a:lnTo>
                  <a:close/>
                </a:path>
                <a:path w="1467485" h="3213100">
                  <a:moveTo>
                    <a:pt x="1411203" y="484333"/>
                  </a:moveTo>
                  <a:lnTo>
                    <a:pt x="1416619" y="479601"/>
                  </a:lnTo>
                  <a:lnTo>
                    <a:pt x="1408941" y="469445"/>
                  </a:lnTo>
                  <a:lnTo>
                    <a:pt x="1401832" y="475655"/>
                  </a:lnTo>
                  <a:lnTo>
                    <a:pt x="1405558" y="479628"/>
                  </a:lnTo>
                  <a:lnTo>
                    <a:pt x="1411203" y="484333"/>
                  </a:lnTo>
                  <a:close/>
                </a:path>
                <a:path w="1467485" h="3213100">
                  <a:moveTo>
                    <a:pt x="1396139" y="497492"/>
                  </a:moveTo>
                  <a:lnTo>
                    <a:pt x="1410526" y="484924"/>
                  </a:lnTo>
                  <a:lnTo>
                    <a:pt x="1405558" y="479628"/>
                  </a:lnTo>
                  <a:lnTo>
                    <a:pt x="1401325" y="476099"/>
                  </a:lnTo>
                  <a:lnTo>
                    <a:pt x="1387784" y="487928"/>
                  </a:lnTo>
                  <a:lnTo>
                    <a:pt x="1396139" y="497492"/>
                  </a:lnTo>
                  <a:close/>
                </a:path>
                <a:path w="1467485" h="3213100">
                  <a:moveTo>
                    <a:pt x="557470" y="1230137"/>
                  </a:moveTo>
                  <a:lnTo>
                    <a:pt x="1394954" y="498527"/>
                  </a:lnTo>
                  <a:lnTo>
                    <a:pt x="1386430" y="489111"/>
                  </a:lnTo>
                  <a:lnTo>
                    <a:pt x="554292" y="1216049"/>
                  </a:lnTo>
                  <a:lnTo>
                    <a:pt x="557470" y="1230137"/>
                  </a:lnTo>
                  <a:close/>
                </a:path>
                <a:path w="1467485" h="3213100">
                  <a:moveTo>
                    <a:pt x="544437" y="1241522"/>
                  </a:moveTo>
                  <a:lnTo>
                    <a:pt x="546383" y="1239822"/>
                  </a:lnTo>
                  <a:lnTo>
                    <a:pt x="538197" y="1230109"/>
                  </a:lnTo>
                  <a:lnTo>
                    <a:pt x="544437" y="1241522"/>
                  </a:lnTo>
                  <a:close/>
                </a:path>
                <a:path w="1467485" h="3213100">
                  <a:moveTo>
                    <a:pt x="542575" y="1243149"/>
                  </a:moveTo>
                  <a:lnTo>
                    <a:pt x="542829" y="1242927"/>
                  </a:lnTo>
                  <a:lnTo>
                    <a:pt x="534558" y="1233288"/>
                  </a:lnTo>
                  <a:lnTo>
                    <a:pt x="533966" y="1233806"/>
                  </a:lnTo>
                  <a:lnTo>
                    <a:pt x="542575" y="1243149"/>
                  </a:lnTo>
                  <a:close/>
                </a:path>
                <a:path w="1467485" h="3213100">
                  <a:moveTo>
                    <a:pt x="532504" y="1251946"/>
                  </a:moveTo>
                  <a:lnTo>
                    <a:pt x="537666" y="1247437"/>
                  </a:lnTo>
                  <a:lnTo>
                    <a:pt x="531681" y="1235802"/>
                  </a:lnTo>
                  <a:lnTo>
                    <a:pt x="525672" y="1241051"/>
                  </a:lnTo>
                  <a:lnTo>
                    <a:pt x="532504" y="1251946"/>
                  </a:lnTo>
                  <a:close/>
                </a:path>
                <a:path w="1467485" h="3213100">
                  <a:moveTo>
                    <a:pt x="529542" y="1254534"/>
                  </a:moveTo>
                  <a:lnTo>
                    <a:pt x="532504" y="1251946"/>
                  </a:lnTo>
                  <a:lnTo>
                    <a:pt x="525080" y="1241569"/>
                  </a:lnTo>
                  <a:lnTo>
                    <a:pt x="518817" y="1247039"/>
                  </a:lnTo>
                  <a:lnTo>
                    <a:pt x="529542" y="1254534"/>
                  </a:lnTo>
                  <a:close/>
                </a:path>
                <a:path w="1467485" h="3213100">
                  <a:moveTo>
                    <a:pt x="520148" y="1262740"/>
                  </a:moveTo>
                  <a:lnTo>
                    <a:pt x="529542" y="1254534"/>
                  </a:lnTo>
                  <a:lnTo>
                    <a:pt x="514501" y="1250810"/>
                  </a:lnTo>
                  <a:lnTo>
                    <a:pt x="512978" y="1252141"/>
                  </a:lnTo>
                  <a:lnTo>
                    <a:pt x="520148" y="1262740"/>
                  </a:lnTo>
                  <a:close/>
                </a:path>
                <a:path w="1467485" h="3213100">
                  <a:moveTo>
                    <a:pt x="1410526" y="484924"/>
                  </a:moveTo>
                  <a:lnTo>
                    <a:pt x="1411203" y="484333"/>
                  </a:lnTo>
                  <a:lnTo>
                    <a:pt x="1405558" y="479628"/>
                  </a:lnTo>
                  <a:lnTo>
                    <a:pt x="1410526" y="484924"/>
                  </a:lnTo>
                  <a:close/>
                </a:path>
                <a:path w="1467485" h="3213100">
                  <a:moveTo>
                    <a:pt x="1406441" y="505356"/>
                  </a:moveTo>
                  <a:lnTo>
                    <a:pt x="1408049" y="503952"/>
                  </a:lnTo>
                  <a:lnTo>
                    <a:pt x="1399355" y="494683"/>
                  </a:lnTo>
                  <a:lnTo>
                    <a:pt x="1397239" y="496531"/>
                  </a:lnTo>
                  <a:lnTo>
                    <a:pt x="1406441" y="505356"/>
                  </a:lnTo>
                  <a:close/>
                </a:path>
                <a:path w="1467485" h="3213100">
                  <a:moveTo>
                    <a:pt x="505400" y="1292487"/>
                  </a:moveTo>
                  <a:lnTo>
                    <a:pt x="1401786" y="509422"/>
                  </a:lnTo>
                  <a:lnTo>
                    <a:pt x="1394870" y="498601"/>
                  </a:lnTo>
                  <a:lnTo>
                    <a:pt x="498483" y="1281666"/>
                  </a:lnTo>
                  <a:lnTo>
                    <a:pt x="505400" y="1292487"/>
                  </a:lnTo>
                  <a:close/>
                </a:path>
                <a:path w="1467485" h="3213100">
                  <a:moveTo>
                    <a:pt x="585944" y="1238990"/>
                  </a:moveTo>
                  <a:lnTo>
                    <a:pt x="1396347" y="531037"/>
                  </a:lnTo>
                  <a:lnTo>
                    <a:pt x="1387146" y="522212"/>
                  </a:lnTo>
                  <a:lnTo>
                    <a:pt x="578435" y="1228686"/>
                  </a:lnTo>
                  <a:lnTo>
                    <a:pt x="585944" y="1238990"/>
                  </a:lnTo>
                  <a:close/>
                </a:path>
                <a:path w="1467485" h="3213100">
                  <a:moveTo>
                    <a:pt x="585944" y="1238990"/>
                  </a:moveTo>
                  <a:lnTo>
                    <a:pt x="578435" y="1228686"/>
                  </a:lnTo>
                  <a:lnTo>
                    <a:pt x="576742" y="1230164"/>
                  </a:lnTo>
                  <a:lnTo>
                    <a:pt x="585944" y="1238990"/>
                  </a:lnTo>
                  <a:close/>
                </a:path>
                <a:path w="1467485" h="3213100">
                  <a:moveTo>
                    <a:pt x="501315" y="1312919"/>
                  </a:moveTo>
                  <a:lnTo>
                    <a:pt x="585944" y="1238990"/>
                  </a:lnTo>
                  <a:lnTo>
                    <a:pt x="576742" y="1230164"/>
                  </a:lnTo>
                  <a:lnTo>
                    <a:pt x="493637" y="1302764"/>
                  </a:lnTo>
                  <a:lnTo>
                    <a:pt x="501315" y="1312919"/>
                  </a:lnTo>
                  <a:close/>
                </a:path>
                <a:path w="1467485" h="3213100">
                  <a:moveTo>
                    <a:pt x="489298" y="1323418"/>
                  </a:moveTo>
                  <a:lnTo>
                    <a:pt x="497845" y="1315951"/>
                  </a:lnTo>
                  <a:lnTo>
                    <a:pt x="489828" y="1306090"/>
                  </a:lnTo>
                  <a:lnTo>
                    <a:pt x="486189" y="1309269"/>
                  </a:lnTo>
                  <a:lnTo>
                    <a:pt x="489298" y="1323418"/>
                  </a:lnTo>
                  <a:close/>
                </a:path>
                <a:path w="1467485" h="3213100">
                  <a:moveTo>
                    <a:pt x="491814" y="1338083"/>
                  </a:moveTo>
                  <a:lnTo>
                    <a:pt x="1378129" y="563816"/>
                  </a:lnTo>
                  <a:lnTo>
                    <a:pt x="1370451" y="553660"/>
                  </a:lnTo>
                  <a:lnTo>
                    <a:pt x="485151" y="1327040"/>
                  </a:lnTo>
                  <a:lnTo>
                    <a:pt x="491814" y="1338083"/>
                  </a:lnTo>
                  <a:close/>
                </a:path>
                <a:path w="1467485" h="3213100">
                  <a:moveTo>
                    <a:pt x="487244" y="1342075"/>
                  </a:moveTo>
                  <a:lnTo>
                    <a:pt x="491814" y="1338083"/>
                  </a:lnTo>
                  <a:lnTo>
                    <a:pt x="479058" y="1332363"/>
                  </a:lnTo>
                  <a:lnTo>
                    <a:pt x="487244" y="1342075"/>
                  </a:lnTo>
                  <a:close/>
                </a:path>
                <a:path w="1467485" h="3213100">
                  <a:moveTo>
                    <a:pt x="479542" y="1348803"/>
                  </a:moveTo>
                  <a:lnTo>
                    <a:pt x="487244" y="1342075"/>
                  </a:lnTo>
                  <a:lnTo>
                    <a:pt x="472541" y="1338056"/>
                  </a:lnTo>
                  <a:lnTo>
                    <a:pt x="479542" y="1348803"/>
                  </a:lnTo>
                  <a:close/>
                </a:path>
                <a:path w="1467485" h="3213100">
                  <a:moveTo>
                    <a:pt x="1389700" y="570571"/>
                  </a:moveTo>
                  <a:lnTo>
                    <a:pt x="1391478" y="569018"/>
                  </a:lnTo>
                  <a:lnTo>
                    <a:pt x="1384053" y="558641"/>
                  </a:lnTo>
                  <a:lnTo>
                    <a:pt x="1379906" y="562263"/>
                  </a:lnTo>
                  <a:lnTo>
                    <a:pt x="1389700" y="570571"/>
                  </a:lnTo>
                  <a:close/>
                </a:path>
                <a:path w="1467485" h="3213100">
                  <a:moveTo>
                    <a:pt x="545784" y="1307799"/>
                  </a:moveTo>
                  <a:lnTo>
                    <a:pt x="1372605" y="585505"/>
                  </a:lnTo>
                  <a:lnTo>
                    <a:pt x="1373475" y="567882"/>
                  </a:lnTo>
                  <a:lnTo>
                    <a:pt x="537090" y="1298531"/>
                  </a:lnTo>
                  <a:lnTo>
                    <a:pt x="545784" y="1307799"/>
                  </a:lnTo>
                  <a:close/>
                </a:path>
                <a:path w="1467485" h="3213100">
                  <a:moveTo>
                    <a:pt x="478081" y="1366943"/>
                  </a:moveTo>
                  <a:lnTo>
                    <a:pt x="545784" y="1307799"/>
                  </a:lnTo>
                  <a:lnTo>
                    <a:pt x="537090" y="1298531"/>
                  </a:lnTo>
                  <a:lnTo>
                    <a:pt x="468879" y="1358118"/>
                  </a:lnTo>
                  <a:lnTo>
                    <a:pt x="478081" y="1366943"/>
                  </a:lnTo>
                  <a:close/>
                </a:path>
                <a:path w="1467485" h="3213100">
                  <a:moveTo>
                    <a:pt x="473342" y="1371083"/>
                  </a:moveTo>
                  <a:lnTo>
                    <a:pt x="477065" y="1367830"/>
                  </a:lnTo>
                  <a:lnTo>
                    <a:pt x="468879" y="1358118"/>
                  </a:lnTo>
                  <a:lnTo>
                    <a:pt x="468118" y="1358783"/>
                  </a:lnTo>
                  <a:lnTo>
                    <a:pt x="473342" y="1371083"/>
                  </a:lnTo>
                  <a:close/>
                </a:path>
                <a:path w="1467485" h="3213100">
                  <a:moveTo>
                    <a:pt x="465979" y="1377515"/>
                  </a:moveTo>
                  <a:lnTo>
                    <a:pt x="472241" y="1372044"/>
                  </a:lnTo>
                  <a:lnTo>
                    <a:pt x="463717" y="1362628"/>
                  </a:lnTo>
                  <a:lnTo>
                    <a:pt x="463463" y="1362850"/>
                  </a:lnTo>
                  <a:lnTo>
                    <a:pt x="465979" y="1377515"/>
                  </a:lnTo>
                  <a:close/>
                </a:path>
                <a:path w="1467485" h="3213100">
                  <a:moveTo>
                    <a:pt x="534844" y="1334220"/>
                  </a:moveTo>
                  <a:lnTo>
                    <a:pt x="1362427" y="611260"/>
                  </a:lnTo>
                  <a:lnTo>
                    <a:pt x="1357118" y="599034"/>
                  </a:lnTo>
                  <a:lnTo>
                    <a:pt x="526235" y="1324877"/>
                  </a:lnTo>
                  <a:lnTo>
                    <a:pt x="534844" y="1334220"/>
                  </a:lnTo>
                  <a:close/>
                </a:path>
                <a:path w="1467485" h="3213100">
                  <a:moveTo>
                    <a:pt x="459355" y="1400165"/>
                  </a:moveTo>
                  <a:lnTo>
                    <a:pt x="534844" y="1334220"/>
                  </a:lnTo>
                  <a:lnTo>
                    <a:pt x="526235" y="1324877"/>
                  </a:lnTo>
                  <a:lnTo>
                    <a:pt x="456670" y="1385648"/>
                  </a:lnTo>
                  <a:lnTo>
                    <a:pt x="459355" y="1400165"/>
                  </a:lnTo>
                  <a:close/>
                </a:path>
                <a:path w="1467485" h="3213100">
                  <a:moveTo>
                    <a:pt x="453239" y="1422372"/>
                  </a:moveTo>
                  <a:lnTo>
                    <a:pt x="1363081" y="627552"/>
                  </a:lnTo>
                  <a:lnTo>
                    <a:pt x="1354303" y="618357"/>
                  </a:lnTo>
                  <a:lnTo>
                    <a:pt x="449284" y="1408963"/>
                  </a:lnTo>
                  <a:lnTo>
                    <a:pt x="453239" y="1422372"/>
                  </a:lnTo>
                  <a:close/>
                </a:path>
                <a:path w="1467485" h="3213100">
                  <a:moveTo>
                    <a:pt x="511271" y="1388539"/>
                  </a:moveTo>
                  <a:lnTo>
                    <a:pt x="1349433" y="656338"/>
                  </a:lnTo>
                  <a:lnTo>
                    <a:pt x="1338539" y="648992"/>
                  </a:lnTo>
                  <a:lnTo>
                    <a:pt x="503000" y="1378901"/>
                  </a:lnTo>
                  <a:lnTo>
                    <a:pt x="511271" y="1388539"/>
                  </a:lnTo>
                  <a:close/>
                </a:path>
                <a:path w="1467485" h="3213100">
                  <a:moveTo>
                    <a:pt x="445176" y="1446279"/>
                  </a:moveTo>
                  <a:lnTo>
                    <a:pt x="511271" y="1388539"/>
                  </a:lnTo>
                  <a:lnTo>
                    <a:pt x="503000" y="1378901"/>
                  </a:lnTo>
                  <a:lnTo>
                    <a:pt x="439698" y="1434201"/>
                  </a:lnTo>
                  <a:lnTo>
                    <a:pt x="445176" y="1446279"/>
                  </a:lnTo>
                  <a:close/>
                </a:path>
                <a:path w="1467485" h="3213100">
                  <a:moveTo>
                    <a:pt x="1346194" y="676031"/>
                  </a:moveTo>
                  <a:lnTo>
                    <a:pt x="1349072" y="673517"/>
                  </a:lnTo>
                  <a:lnTo>
                    <a:pt x="1340801" y="663879"/>
                  </a:lnTo>
                  <a:lnTo>
                    <a:pt x="1337670" y="666614"/>
                  </a:lnTo>
                  <a:lnTo>
                    <a:pt x="1346194" y="676031"/>
                  </a:lnTo>
                  <a:close/>
                </a:path>
                <a:path w="1467485" h="3213100">
                  <a:moveTo>
                    <a:pt x="500331" y="1414960"/>
                  </a:moveTo>
                  <a:lnTo>
                    <a:pt x="1343740" y="678175"/>
                  </a:lnTo>
                  <a:lnTo>
                    <a:pt x="1337077" y="667132"/>
                  </a:lnTo>
                  <a:lnTo>
                    <a:pt x="490283" y="1406874"/>
                  </a:lnTo>
                  <a:lnTo>
                    <a:pt x="500331" y="1414960"/>
                  </a:lnTo>
                  <a:close/>
                </a:path>
                <a:path w="1467485" h="3213100">
                  <a:moveTo>
                    <a:pt x="432641" y="1474092"/>
                  </a:moveTo>
                  <a:lnTo>
                    <a:pt x="500331" y="1414960"/>
                  </a:lnTo>
                  <a:lnTo>
                    <a:pt x="490283" y="1406874"/>
                  </a:lnTo>
                  <a:lnTo>
                    <a:pt x="428927" y="1460473"/>
                  </a:lnTo>
                  <a:lnTo>
                    <a:pt x="432641" y="1474092"/>
                  </a:lnTo>
                  <a:close/>
                </a:path>
                <a:path w="1467485" h="3213100">
                  <a:moveTo>
                    <a:pt x="1335847" y="701934"/>
                  </a:moveTo>
                  <a:lnTo>
                    <a:pt x="1344479" y="694393"/>
                  </a:lnTo>
                  <a:lnTo>
                    <a:pt x="1337308" y="683794"/>
                  </a:lnTo>
                  <a:lnTo>
                    <a:pt x="1326560" y="693183"/>
                  </a:lnTo>
                  <a:lnTo>
                    <a:pt x="1335847" y="701934"/>
                  </a:lnTo>
                  <a:close/>
                </a:path>
                <a:path w="1467485" h="3213100">
                  <a:moveTo>
                    <a:pt x="433705" y="1490026"/>
                  </a:moveTo>
                  <a:lnTo>
                    <a:pt x="1334239" y="703339"/>
                  </a:lnTo>
                  <a:lnTo>
                    <a:pt x="1321990" y="697175"/>
                  </a:lnTo>
                  <a:lnTo>
                    <a:pt x="428397" y="1477800"/>
                  </a:lnTo>
                  <a:lnTo>
                    <a:pt x="433705" y="1490026"/>
                  </a:lnTo>
                  <a:close/>
                </a:path>
                <a:path w="1467485" h="3213100">
                  <a:moveTo>
                    <a:pt x="434106" y="1506540"/>
                  </a:moveTo>
                  <a:lnTo>
                    <a:pt x="1327530" y="726063"/>
                  </a:lnTo>
                  <a:lnTo>
                    <a:pt x="1322898" y="713245"/>
                  </a:lnTo>
                  <a:lnTo>
                    <a:pt x="427358" y="1495571"/>
                  </a:lnTo>
                  <a:lnTo>
                    <a:pt x="434106" y="1506540"/>
                  </a:lnTo>
                  <a:close/>
                </a:path>
                <a:path w="1467485" h="3213100">
                  <a:moveTo>
                    <a:pt x="426762" y="1512956"/>
                  </a:moveTo>
                  <a:lnTo>
                    <a:pt x="434106" y="1506540"/>
                  </a:lnTo>
                  <a:lnTo>
                    <a:pt x="420842" y="1501263"/>
                  </a:lnTo>
                  <a:lnTo>
                    <a:pt x="420334" y="1501707"/>
                  </a:lnTo>
                  <a:lnTo>
                    <a:pt x="426762" y="1512956"/>
                  </a:lnTo>
                  <a:close/>
                </a:path>
                <a:path w="1467485" h="3213100">
                  <a:moveTo>
                    <a:pt x="1328353" y="742207"/>
                  </a:moveTo>
                  <a:lnTo>
                    <a:pt x="1333347" y="737845"/>
                  </a:lnTo>
                  <a:lnTo>
                    <a:pt x="1320929" y="731829"/>
                  </a:lnTo>
                  <a:lnTo>
                    <a:pt x="1320083" y="732568"/>
                  </a:lnTo>
                  <a:lnTo>
                    <a:pt x="1328353" y="742207"/>
                  </a:lnTo>
                  <a:close/>
                </a:path>
                <a:path w="1467485" h="3213100">
                  <a:moveTo>
                    <a:pt x="1324714" y="745386"/>
                  </a:moveTo>
                  <a:lnTo>
                    <a:pt x="1320083" y="732568"/>
                  </a:lnTo>
                  <a:lnTo>
                    <a:pt x="1315597" y="736487"/>
                  </a:lnTo>
                  <a:lnTo>
                    <a:pt x="1324714" y="745386"/>
                  </a:lnTo>
                  <a:close/>
                </a:path>
                <a:path w="1467485" h="3213100">
                  <a:moveTo>
                    <a:pt x="1321499" y="748195"/>
                  </a:moveTo>
                  <a:lnTo>
                    <a:pt x="1323530" y="746421"/>
                  </a:lnTo>
                  <a:lnTo>
                    <a:pt x="1314751" y="737226"/>
                  </a:lnTo>
                  <a:lnTo>
                    <a:pt x="1309843" y="741514"/>
                  </a:lnTo>
                  <a:lnTo>
                    <a:pt x="1321499" y="748195"/>
                  </a:lnTo>
                  <a:close/>
                </a:path>
                <a:path w="1467485" h="3213100">
                  <a:moveTo>
                    <a:pt x="424943" y="1531408"/>
                  </a:moveTo>
                  <a:lnTo>
                    <a:pt x="1321245" y="748417"/>
                  </a:lnTo>
                  <a:lnTo>
                    <a:pt x="1309843" y="741514"/>
                  </a:lnTo>
                  <a:lnTo>
                    <a:pt x="417265" y="1521252"/>
                  </a:lnTo>
                  <a:lnTo>
                    <a:pt x="424943" y="1531408"/>
                  </a:lnTo>
                  <a:close/>
                </a:path>
                <a:path w="1467485" h="3213100">
                  <a:moveTo>
                    <a:pt x="427205" y="1546295"/>
                  </a:moveTo>
                  <a:lnTo>
                    <a:pt x="1318429" y="767740"/>
                  </a:lnTo>
                  <a:lnTo>
                    <a:pt x="1311428" y="756993"/>
                  </a:lnTo>
                  <a:lnTo>
                    <a:pt x="420373" y="1535400"/>
                  </a:lnTo>
                  <a:lnTo>
                    <a:pt x="427205" y="1546295"/>
                  </a:lnTo>
                  <a:close/>
                </a:path>
                <a:path w="1467485" h="3213100">
                  <a:moveTo>
                    <a:pt x="428536" y="1561996"/>
                  </a:moveTo>
                  <a:lnTo>
                    <a:pt x="1311720" y="790464"/>
                  </a:lnTo>
                  <a:lnTo>
                    <a:pt x="1304550" y="779865"/>
                  </a:lnTo>
                  <a:lnTo>
                    <a:pt x="420519" y="1552136"/>
                  </a:lnTo>
                  <a:lnTo>
                    <a:pt x="428536" y="1561996"/>
                  </a:lnTo>
                  <a:close/>
                </a:path>
                <a:path w="1467485" h="3213100">
                  <a:moveTo>
                    <a:pt x="421509" y="1561435"/>
                  </a:moveTo>
                  <a:lnTo>
                    <a:pt x="416626" y="1555537"/>
                  </a:lnTo>
                  <a:lnTo>
                    <a:pt x="412903" y="1558789"/>
                  </a:lnTo>
                  <a:lnTo>
                    <a:pt x="421509" y="1561435"/>
                  </a:lnTo>
                  <a:close/>
                </a:path>
                <a:path w="1467485" h="3213100">
                  <a:moveTo>
                    <a:pt x="416743" y="1563346"/>
                  </a:moveTo>
                  <a:lnTo>
                    <a:pt x="412903" y="1558789"/>
                  </a:lnTo>
                  <a:lnTo>
                    <a:pt x="412226" y="1559381"/>
                  </a:lnTo>
                  <a:lnTo>
                    <a:pt x="413297" y="1562493"/>
                  </a:lnTo>
                  <a:lnTo>
                    <a:pt x="416743" y="1563346"/>
                  </a:lnTo>
                  <a:close/>
                </a:path>
                <a:path w="1467485" h="3213100">
                  <a:moveTo>
                    <a:pt x="414166" y="1565018"/>
                  </a:moveTo>
                  <a:lnTo>
                    <a:pt x="413297" y="1562493"/>
                  </a:lnTo>
                  <a:lnTo>
                    <a:pt x="409687" y="1561599"/>
                  </a:lnTo>
                  <a:lnTo>
                    <a:pt x="414166" y="1565018"/>
                  </a:lnTo>
                  <a:close/>
                </a:path>
                <a:path w="1467485" h="3213100">
                  <a:moveTo>
                    <a:pt x="408234" y="1579731"/>
                  </a:moveTo>
                  <a:lnTo>
                    <a:pt x="408987" y="1579074"/>
                  </a:lnTo>
                  <a:lnTo>
                    <a:pt x="399701" y="1570323"/>
                  </a:lnTo>
                  <a:lnTo>
                    <a:pt x="408234" y="1579731"/>
                  </a:lnTo>
                  <a:close/>
                </a:path>
                <a:path w="1467485" h="3213100">
                  <a:moveTo>
                    <a:pt x="416688" y="1572346"/>
                  </a:moveTo>
                  <a:lnTo>
                    <a:pt x="419989" y="1569463"/>
                  </a:lnTo>
                  <a:lnTo>
                    <a:pt x="414166" y="1565018"/>
                  </a:lnTo>
                  <a:lnTo>
                    <a:pt x="416688" y="1572346"/>
                  </a:lnTo>
                  <a:close/>
                </a:path>
                <a:path w="1467485" h="3213100">
                  <a:moveTo>
                    <a:pt x="421089" y="1568502"/>
                  </a:moveTo>
                  <a:lnTo>
                    <a:pt x="424728" y="1565323"/>
                  </a:lnTo>
                  <a:lnTo>
                    <a:pt x="416743" y="1563346"/>
                  </a:lnTo>
                  <a:lnTo>
                    <a:pt x="421089" y="1568502"/>
                  </a:lnTo>
                  <a:close/>
                </a:path>
                <a:path w="1467485" h="3213100">
                  <a:moveTo>
                    <a:pt x="424728" y="1565323"/>
                  </a:moveTo>
                  <a:lnTo>
                    <a:pt x="427182" y="1563179"/>
                  </a:lnTo>
                  <a:lnTo>
                    <a:pt x="421509" y="1561435"/>
                  </a:lnTo>
                  <a:lnTo>
                    <a:pt x="424728" y="1565323"/>
                  </a:lnTo>
                  <a:close/>
                </a:path>
                <a:path w="1467485" h="3213100">
                  <a:moveTo>
                    <a:pt x="1309413" y="809344"/>
                  </a:moveTo>
                  <a:lnTo>
                    <a:pt x="1307743" y="793939"/>
                  </a:lnTo>
                  <a:lnTo>
                    <a:pt x="1297334" y="803032"/>
                  </a:lnTo>
                  <a:lnTo>
                    <a:pt x="1309413" y="809344"/>
                  </a:lnTo>
                  <a:close/>
                </a:path>
                <a:path w="1467485" h="3213100">
                  <a:moveTo>
                    <a:pt x="435199" y="1573039"/>
                  </a:moveTo>
                  <a:lnTo>
                    <a:pt x="1302981" y="814962"/>
                  </a:lnTo>
                  <a:lnTo>
                    <a:pt x="1294287" y="805694"/>
                  </a:lnTo>
                  <a:lnTo>
                    <a:pt x="420581" y="1568945"/>
                  </a:lnTo>
                  <a:lnTo>
                    <a:pt x="435199" y="1573039"/>
                  </a:lnTo>
                  <a:close/>
                </a:path>
                <a:path w="1467485" h="3213100">
                  <a:moveTo>
                    <a:pt x="413088" y="1609218"/>
                  </a:moveTo>
                  <a:lnTo>
                    <a:pt x="443639" y="1582530"/>
                  </a:lnTo>
                  <a:lnTo>
                    <a:pt x="416434" y="1572568"/>
                  </a:lnTo>
                  <a:lnTo>
                    <a:pt x="415165" y="1573677"/>
                  </a:lnTo>
                  <a:lnTo>
                    <a:pt x="423435" y="1583315"/>
                  </a:lnTo>
                  <a:lnTo>
                    <a:pt x="402701" y="1601428"/>
                  </a:lnTo>
                  <a:lnTo>
                    <a:pt x="413088" y="1609218"/>
                  </a:lnTo>
                  <a:close/>
                </a:path>
                <a:path w="1467485" h="3213100">
                  <a:moveTo>
                    <a:pt x="405663" y="1598841"/>
                  </a:moveTo>
                  <a:lnTo>
                    <a:pt x="421912" y="1584646"/>
                  </a:lnTo>
                  <a:lnTo>
                    <a:pt x="413218" y="1575377"/>
                  </a:lnTo>
                  <a:lnTo>
                    <a:pt x="397223" y="1589350"/>
                  </a:lnTo>
                  <a:lnTo>
                    <a:pt x="405663" y="1598841"/>
                  </a:lnTo>
                  <a:close/>
                </a:path>
                <a:path w="1467485" h="3213100">
                  <a:moveTo>
                    <a:pt x="443639" y="1582530"/>
                  </a:moveTo>
                  <a:lnTo>
                    <a:pt x="1305751" y="829406"/>
                  </a:lnTo>
                  <a:lnTo>
                    <a:pt x="1302134" y="815702"/>
                  </a:lnTo>
                  <a:lnTo>
                    <a:pt x="435876" y="1572448"/>
                  </a:lnTo>
                  <a:lnTo>
                    <a:pt x="443639" y="1582530"/>
                  </a:lnTo>
                  <a:close/>
                </a:path>
                <a:path w="1467485" h="3213100">
                  <a:moveTo>
                    <a:pt x="409872" y="1612028"/>
                  </a:moveTo>
                  <a:lnTo>
                    <a:pt x="413088" y="1609218"/>
                  </a:lnTo>
                  <a:lnTo>
                    <a:pt x="401770" y="1602241"/>
                  </a:lnTo>
                  <a:lnTo>
                    <a:pt x="409872" y="1612028"/>
                  </a:lnTo>
                  <a:close/>
                </a:path>
                <a:path w="1467485" h="3213100">
                  <a:moveTo>
                    <a:pt x="1299973" y="851317"/>
                  </a:moveTo>
                  <a:lnTo>
                    <a:pt x="1300988" y="850430"/>
                  </a:lnTo>
                  <a:lnTo>
                    <a:pt x="1293056" y="840496"/>
                  </a:lnTo>
                  <a:lnTo>
                    <a:pt x="1289272" y="843802"/>
                  </a:lnTo>
                  <a:lnTo>
                    <a:pt x="1299973" y="851317"/>
                  </a:lnTo>
                  <a:close/>
                </a:path>
                <a:path w="1467485" h="3213100">
                  <a:moveTo>
                    <a:pt x="1292428" y="857908"/>
                  </a:moveTo>
                  <a:lnTo>
                    <a:pt x="1295043" y="855623"/>
                  </a:lnTo>
                  <a:lnTo>
                    <a:pt x="1289272" y="843802"/>
                  </a:lnTo>
                  <a:lnTo>
                    <a:pt x="1281631" y="850476"/>
                  </a:lnTo>
                  <a:lnTo>
                    <a:pt x="1292428" y="857908"/>
                  </a:lnTo>
                  <a:close/>
                </a:path>
                <a:path w="1467485" h="3213100">
                  <a:moveTo>
                    <a:pt x="398255" y="1639039"/>
                  </a:moveTo>
                  <a:lnTo>
                    <a:pt x="1289310" y="860632"/>
                  </a:lnTo>
                  <a:lnTo>
                    <a:pt x="1275961" y="855429"/>
                  </a:lnTo>
                  <a:lnTo>
                    <a:pt x="392015" y="1627627"/>
                  </a:lnTo>
                  <a:lnTo>
                    <a:pt x="398255" y="1639039"/>
                  </a:lnTo>
                  <a:close/>
                </a:path>
                <a:path w="1467485" h="3213100">
                  <a:moveTo>
                    <a:pt x="393259" y="1635244"/>
                  </a:moveTo>
                  <a:lnTo>
                    <a:pt x="389646" y="1629697"/>
                  </a:lnTo>
                  <a:lnTo>
                    <a:pt x="388292" y="1630880"/>
                  </a:lnTo>
                  <a:lnTo>
                    <a:pt x="393259" y="1635244"/>
                  </a:lnTo>
                  <a:close/>
                </a:path>
                <a:path w="1467485" h="3213100">
                  <a:moveTo>
                    <a:pt x="396647" y="1640444"/>
                  </a:moveTo>
                  <a:lnTo>
                    <a:pt x="397916" y="1639335"/>
                  </a:lnTo>
                  <a:lnTo>
                    <a:pt x="393259" y="1635244"/>
                  </a:lnTo>
                  <a:lnTo>
                    <a:pt x="396647" y="1640444"/>
                  </a:lnTo>
                  <a:close/>
                </a:path>
                <a:path w="1467485" h="3213100">
                  <a:moveTo>
                    <a:pt x="387738" y="1665090"/>
                  </a:moveTo>
                  <a:lnTo>
                    <a:pt x="1294534" y="872932"/>
                  </a:lnTo>
                  <a:lnTo>
                    <a:pt x="1285501" y="863959"/>
                  </a:lnTo>
                  <a:lnTo>
                    <a:pt x="379552" y="1655378"/>
                  </a:lnTo>
                  <a:lnTo>
                    <a:pt x="387738" y="1665090"/>
                  </a:lnTo>
                  <a:close/>
                </a:path>
                <a:path w="1467485" h="3213100">
                  <a:moveTo>
                    <a:pt x="391100" y="1679017"/>
                  </a:moveTo>
                  <a:lnTo>
                    <a:pt x="1291633" y="892329"/>
                  </a:lnTo>
                  <a:lnTo>
                    <a:pt x="1283617" y="882469"/>
                  </a:lnTo>
                  <a:lnTo>
                    <a:pt x="387484" y="1665312"/>
                  </a:lnTo>
                  <a:lnTo>
                    <a:pt x="391100" y="1679017"/>
                  </a:lnTo>
                  <a:close/>
                </a:path>
                <a:path w="1467485" h="3213100">
                  <a:moveTo>
                    <a:pt x="385515" y="1683896"/>
                  </a:moveTo>
                  <a:lnTo>
                    <a:pt x="391100" y="1679017"/>
                  </a:lnTo>
                  <a:lnTo>
                    <a:pt x="376990" y="1674479"/>
                  </a:lnTo>
                  <a:lnTo>
                    <a:pt x="385515" y="1683896"/>
                  </a:lnTo>
                  <a:close/>
                </a:path>
                <a:path w="1467485" h="3213100">
                  <a:moveTo>
                    <a:pt x="1278329" y="912674"/>
                  </a:moveTo>
                  <a:lnTo>
                    <a:pt x="1274708" y="907115"/>
                  </a:lnTo>
                  <a:lnTo>
                    <a:pt x="1273438" y="908224"/>
                  </a:lnTo>
                  <a:lnTo>
                    <a:pt x="1278329" y="912674"/>
                  </a:lnTo>
                  <a:close/>
                </a:path>
                <a:path w="1467485" h="3213100">
                  <a:moveTo>
                    <a:pt x="391077" y="1695900"/>
                  </a:moveTo>
                  <a:lnTo>
                    <a:pt x="1279255" y="920006"/>
                  </a:lnTo>
                  <a:lnTo>
                    <a:pt x="1273100" y="908520"/>
                  </a:lnTo>
                  <a:lnTo>
                    <a:pt x="384584" y="1684709"/>
                  </a:lnTo>
                  <a:lnTo>
                    <a:pt x="391077" y="1695900"/>
                  </a:lnTo>
                  <a:close/>
                </a:path>
                <a:path w="1467485" h="3213100">
                  <a:moveTo>
                    <a:pt x="1281709" y="917862"/>
                  </a:moveTo>
                  <a:lnTo>
                    <a:pt x="1282894" y="916827"/>
                  </a:lnTo>
                  <a:lnTo>
                    <a:pt x="1278329" y="912674"/>
                  </a:lnTo>
                  <a:lnTo>
                    <a:pt x="1281709" y="917862"/>
                  </a:lnTo>
                  <a:close/>
                </a:path>
                <a:path w="1467485" h="3213100">
                  <a:moveTo>
                    <a:pt x="1269500" y="945392"/>
                  </a:moveTo>
                  <a:lnTo>
                    <a:pt x="1262414" y="934718"/>
                  </a:lnTo>
                  <a:lnTo>
                    <a:pt x="1258267" y="938341"/>
                  </a:lnTo>
                  <a:lnTo>
                    <a:pt x="1269500" y="945392"/>
                  </a:lnTo>
                  <a:close/>
                </a:path>
                <a:path w="1467485" h="3213100">
                  <a:moveTo>
                    <a:pt x="400787" y="1704282"/>
                  </a:moveTo>
                  <a:lnTo>
                    <a:pt x="1268230" y="946501"/>
                  </a:lnTo>
                  <a:lnTo>
                    <a:pt x="1258267" y="938341"/>
                  </a:lnTo>
                  <a:lnTo>
                    <a:pt x="395055" y="1692425"/>
                  </a:lnTo>
                  <a:lnTo>
                    <a:pt x="400787" y="1704282"/>
                  </a:lnTo>
                  <a:close/>
                </a:path>
                <a:path w="1467485" h="3213100">
                  <a:moveTo>
                    <a:pt x="382253" y="1720472"/>
                  </a:moveTo>
                  <a:lnTo>
                    <a:pt x="400787" y="1704282"/>
                  </a:lnTo>
                  <a:lnTo>
                    <a:pt x="391162" y="1695826"/>
                  </a:lnTo>
                  <a:lnTo>
                    <a:pt x="375252" y="1709725"/>
                  </a:lnTo>
                  <a:lnTo>
                    <a:pt x="382253" y="1720472"/>
                  </a:lnTo>
                  <a:close/>
                </a:path>
                <a:path w="1467485" h="3213100">
                  <a:moveTo>
                    <a:pt x="370405" y="1730822"/>
                  </a:moveTo>
                  <a:lnTo>
                    <a:pt x="378191" y="1724021"/>
                  </a:lnTo>
                  <a:lnTo>
                    <a:pt x="370343" y="1714013"/>
                  </a:lnTo>
                  <a:lnTo>
                    <a:pt x="370405" y="1730822"/>
                  </a:lnTo>
                  <a:close/>
                </a:path>
                <a:path w="1467485" h="3213100">
                  <a:moveTo>
                    <a:pt x="1258221" y="972108"/>
                  </a:moveTo>
                  <a:lnTo>
                    <a:pt x="1273962" y="958357"/>
                  </a:lnTo>
                  <a:lnTo>
                    <a:pt x="1265607" y="948793"/>
                  </a:lnTo>
                  <a:lnTo>
                    <a:pt x="1249189" y="963135"/>
                  </a:lnTo>
                  <a:lnTo>
                    <a:pt x="1258221" y="972108"/>
                  </a:lnTo>
                  <a:close/>
                </a:path>
                <a:path w="1467485" h="3213100">
                  <a:moveTo>
                    <a:pt x="1251366" y="978096"/>
                  </a:moveTo>
                  <a:lnTo>
                    <a:pt x="1256275" y="973808"/>
                  </a:lnTo>
                  <a:lnTo>
                    <a:pt x="1248766" y="963505"/>
                  </a:lnTo>
                  <a:lnTo>
                    <a:pt x="1236240" y="974446"/>
                  </a:lnTo>
                  <a:lnTo>
                    <a:pt x="1240441" y="975595"/>
                  </a:lnTo>
                  <a:lnTo>
                    <a:pt x="1251366" y="978096"/>
                  </a:lnTo>
                  <a:close/>
                </a:path>
                <a:path w="1467485" h="3213100">
                  <a:moveTo>
                    <a:pt x="1240441" y="975595"/>
                  </a:moveTo>
                  <a:lnTo>
                    <a:pt x="1236240" y="974446"/>
                  </a:lnTo>
                  <a:lnTo>
                    <a:pt x="1236071" y="974594"/>
                  </a:lnTo>
                  <a:lnTo>
                    <a:pt x="1240441" y="975595"/>
                  </a:lnTo>
                  <a:close/>
                </a:path>
                <a:path w="1467485" h="3213100">
                  <a:moveTo>
                    <a:pt x="378168" y="1740904"/>
                  </a:moveTo>
                  <a:lnTo>
                    <a:pt x="1250943" y="978466"/>
                  </a:lnTo>
                  <a:lnTo>
                    <a:pt x="1240441" y="975595"/>
                  </a:lnTo>
                  <a:lnTo>
                    <a:pt x="1236071" y="974594"/>
                  </a:lnTo>
                  <a:lnTo>
                    <a:pt x="376075" y="1725869"/>
                  </a:lnTo>
                  <a:lnTo>
                    <a:pt x="378168" y="1740904"/>
                  </a:lnTo>
                  <a:close/>
                </a:path>
                <a:path w="1467485" h="3213100">
                  <a:moveTo>
                    <a:pt x="1269115" y="979454"/>
                  </a:moveTo>
                  <a:lnTo>
                    <a:pt x="1271654" y="977237"/>
                  </a:lnTo>
                  <a:lnTo>
                    <a:pt x="1263083" y="967860"/>
                  </a:lnTo>
                  <a:lnTo>
                    <a:pt x="1260591" y="970038"/>
                  </a:lnTo>
                  <a:lnTo>
                    <a:pt x="1269115" y="979454"/>
                  </a:lnTo>
                  <a:close/>
                </a:path>
                <a:path w="1467485" h="3213100">
                  <a:moveTo>
                    <a:pt x="1257378" y="982409"/>
                  </a:moveTo>
                  <a:lnTo>
                    <a:pt x="1254751" y="975139"/>
                  </a:lnTo>
                  <a:lnTo>
                    <a:pt x="1251535" y="977948"/>
                  </a:lnTo>
                  <a:lnTo>
                    <a:pt x="1257378" y="982409"/>
                  </a:lnTo>
                  <a:close/>
                </a:path>
                <a:path w="1467485" h="3213100">
                  <a:moveTo>
                    <a:pt x="1254832" y="984034"/>
                  </a:moveTo>
                  <a:lnTo>
                    <a:pt x="1250435" y="978909"/>
                  </a:lnTo>
                  <a:lnTo>
                    <a:pt x="1246881" y="982015"/>
                  </a:lnTo>
                  <a:lnTo>
                    <a:pt x="1254832" y="984034"/>
                  </a:lnTo>
                  <a:close/>
                </a:path>
                <a:path w="1467485" h="3213100">
                  <a:moveTo>
                    <a:pt x="1250229" y="986060"/>
                  </a:moveTo>
                  <a:lnTo>
                    <a:pt x="1246881" y="982015"/>
                  </a:lnTo>
                  <a:lnTo>
                    <a:pt x="1244257" y="984306"/>
                  </a:lnTo>
                  <a:lnTo>
                    <a:pt x="1250229" y="986060"/>
                  </a:lnTo>
                  <a:close/>
                </a:path>
                <a:path w="1467485" h="3213100">
                  <a:moveTo>
                    <a:pt x="373744" y="1761632"/>
                  </a:moveTo>
                  <a:lnTo>
                    <a:pt x="1251174" y="995128"/>
                  </a:lnTo>
                  <a:lnTo>
                    <a:pt x="1243072" y="985341"/>
                  </a:lnTo>
                  <a:lnTo>
                    <a:pt x="365304" y="1752142"/>
                  </a:lnTo>
                  <a:lnTo>
                    <a:pt x="373744" y="1761632"/>
                  </a:lnTo>
                  <a:close/>
                </a:path>
                <a:path w="1467485" h="3213100">
                  <a:moveTo>
                    <a:pt x="369767" y="1765107"/>
                  </a:moveTo>
                  <a:lnTo>
                    <a:pt x="373744" y="1761632"/>
                  </a:lnTo>
                  <a:lnTo>
                    <a:pt x="363273" y="1753916"/>
                  </a:lnTo>
                  <a:lnTo>
                    <a:pt x="362765" y="1754360"/>
                  </a:lnTo>
                  <a:lnTo>
                    <a:pt x="369767" y="1765107"/>
                  </a:lnTo>
                  <a:close/>
                </a:path>
                <a:path w="1467485" h="3213100">
                  <a:moveTo>
                    <a:pt x="1254982" y="991801"/>
                  </a:moveTo>
                  <a:lnTo>
                    <a:pt x="1258706" y="988548"/>
                  </a:lnTo>
                  <a:lnTo>
                    <a:pt x="1250229" y="986060"/>
                  </a:lnTo>
                  <a:lnTo>
                    <a:pt x="1254982" y="991801"/>
                  </a:lnTo>
                  <a:close/>
                </a:path>
                <a:path w="1467485" h="3213100">
                  <a:moveTo>
                    <a:pt x="1258706" y="988548"/>
                  </a:moveTo>
                  <a:lnTo>
                    <a:pt x="1259383" y="987956"/>
                  </a:lnTo>
                  <a:lnTo>
                    <a:pt x="1258282" y="984910"/>
                  </a:lnTo>
                  <a:lnTo>
                    <a:pt x="1254832" y="984034"/>
                  </a:lnTo>
                  <a:lnTo>
                    <a:pt x="1258706" y="988548"/>
                  </a:lnTo>
                  <a:close/>
                </a:path>
                <a:path w="1467485" h="3213100">
                  <a:moveTo>
                    <a:pt x="1261837" y="985812"/>
                  </a:moveTo>
                  <a:lnTo>
                    <a:pt x="1257378" y="982409"/>
                  </a:lnTo>
                  <a:lnTo>
                    <a:pt x="1258282" y="984910"/>
                  </a:lnTo>
                  <a:lnTo>
                    <a:pt x="1261837" y="985812"/>
                  </a:lnTo>
                  <a:close/>
                </a:path>
                <a:path w="1467485" h="3213100">
                  <a:moveTo>
                    <a:pt x="363312" y="1787609"/>
                  </a:moveTo>
                  <a:lnTo>
                    <a:pt x="1253013" y="1010385"/>
                  </a:lnTo>
                  <a:lnTo>
                    <a:pt x="1246012" y="999637"/>
                  </a:lnTo>
                  <a:lnTo>
                    <a:pt x="356027" y="1777110"/>
                  </a:lnTo>
                  <a:lnTo>
                    <a:pt x="363312" y="1787609"/>
                  </a:lnTo>
                  <a:close/>
                </a:path>
                <a:path w="1467485" h="3213100">
                  <a:moveTo>
                    <a:pt x="1212791" y="1062385"/>
                  </a:moveTo>
                  <a:lnTo>
                    <a:pt x="1255613" y="1024976"/>
                  </a:lnTo>
                  <a:lnTo>
                    <a:pt x="1245819" y="1016669"/>
                  </a:lnTo>
                  <a:lnTo>
                    <a:pt x="1204267" y="1052968"/>
                  </a:lnTo>
                  <a:lnTo>
                    <a:pt x="1212791" y="1062385"/>
                  </a:lnTo>
                  <a:close/>
                </a:path>
                <a:path w="1467485" h="3213100">
                  <a:moveTo>
                    <a:pt x="363712" y="1804123"/>
                  </a:moveTo>
                  <a:lnTo>
                    <a:pt x="1212791" y="1062385"/>
                  </a:lnTo>
                  <a:lnTo>
                    <a:pt x="1204182" y="1053042"/>
                  </a:lnTo>
                  <a:lnTo>
                    <a:pt x="352310" y="1797220"/>
                  </a:lnTo>
                  <a:lnTo>
                    <a:pt x="363712" y="1804123"/>
                  </a:lnTo>
                  <a:close/>
                </a:path>
                <a:path w="1467485" h="3213100">
                  <a:moveTo>
                    <a:pt x="357258" y="1826625"/>
                  </a:moveTo>
                  <a:lnTo>
                    <a:pt x="1252375" y="1044669"/>
                  </a:lnTo>
                  <a:lnTo>
                    <a:pt x="1245762" y="1033582"/>
                  </a:lnTo>
                  <a:lnTo>
                    <a:pt x="350595" y="1815582"/>
                  </a:lnTo>
                  <a:lnTo>
                    <a:pt x="357258" y="1826625"/>
                  </a:lnTo>
                  <a:close/>
                </a:path>
                <a:path w="1467485" h="3213100">
                  <a:moveTo>
                    <a:pt x="349045" y="1826051"/>
                  </a:moveTo>
                  <a:lnTo>
                    <a:pt x="345856" y="1819722"/>
                  </a:lnTo>
                  <a:lnTo>
                    <a:pt x="344163" y="1821201"/>
                  </a:lnTo>
                  <a:lnTo>
                    <a:pt x="349045" y="1826051"/>
                  </a:lnTo>
                  <a:close/>
                </a:path>
                <a:path w="1467485" h="3213100">
                  <a:moveTo>
                    <a:pt x="347779" y="1834905"/>
                  </a:moveTo>
                  <a:lnTo>
                    <a:pt x="351757" y="1831431"/>
                  </a:lnTo>
                  <a:lnTo>
                    <a:pt x="350836" y="1829605"/>
                  </a:lnTo>
                  <a:lnTo>
                    <a:pt x="338070" y="1826524"/>
                  </a:lnTo>
                  <a:lnTo>
                    <a:pt x="347779" y="1834905"/>
                  </a:lnTo>
                  <a:close/>
                </a:path>
                <a:path w="1467485" h="3213100">
                  <a:moveTo>
                    <a:pt x="353195" y="1830174"/>
                  </a:moveTo>
                  <a:lnTo>
                    <a:pt x="349045" y="1826051"/>
                  </a:lnTo>
                  <a:lnTo>
                    <a:pt x="350836" y="1829605"/>
                  </a:lnTo>
                  <a:lnTo>
                    <a:pt x="353195" y="1830174"/>
                  </a:lnTo>
                  <a:close/>
                </a:path>
                <a:path w="1467485" h="3213100">
                  <a:moveTo>
                    <a:pt x="1200644" y="1106724"/>
                  </a:moveTo>
                  <a:lnTo>
                    <a:pt x="1248120" y="1065249"/>
                  </a:lnTo>
                  <a:lnTo>
                    <a:pt x="1244589" y="1051471"/>
                  </a:lnTo>
                  <a:lnTo>
                    <a:pt x="1189665" y="1099451"/>
                  </a:lnTo>
                  <a:lnTo>
                    <a:pt x="1200644" y="1106724"/>
                  </a:lnTo>
                  <a:close/>
                </a:path>
                <a:path w="1467485" h="3213100">
                  <a:moveTo>
                    <a:pt x="353680" y="1846614"/>
                  </a:moveTo>
                  <a:lnTo>
                    <a:pt x="1200644" y="1106724"/>
                  </a:lnTo>
                  <a:lnTo>
                    <a:pt x="1189665" y="1099451"/>
                  </a:lnTo>
                  <a:lnTo>
                    <a:pt x="344563" y="1837715"/>
                  </a:lnTo>
                  <a:lnTo>
                    <a:pt x="353680" y="1846614"/>
                  </a:lnTo>
                  <a:close/>
                </a:path>
                <a:path w="1467485" h="3213100">
                  <a:moveTo>
                    <a:pt x="341661" y="1843129"/>
                  </a:moveTo>
                  <a:lnTo>
                    <a:pt x="340163" y="1841559"/>
                  </a:lnTo>
                  <a:lnTo>
                    <a:pt x="339570" y="1842077"/>
                  </a:lnTo>
                  <a:lnTo>
                    <a:pt x="341661" y="1843129"/>
                  </a:lnTo>
                  <a:close/>
                </a:path>
                <a:path w="1467485" h="3213100">
                  <a:moveTo>
                    <a:pt x="341738" y="1843209"/>
                  </a:moveTo>
                  <a:lnTo>
                    <a:pt x="339570" y="1842077"/>
                  </a:lnTo>
                  <a:lnTo>
                    <a:pt x="341738" y="1843209"/>
                  </a:lnTo>
                  <a:close/>
                </a:path>
                <a:path w="1467485" h="3213100">
                  <a:moveTo>
                    <a:pt x="348941" y="1850754"/>
                  </a:moveTo>
                  <a:lnTo>
                    <a:pt x="341738" y="1843209"/>
                  </a:lnTo>
                  <a:lnTo>
                    <a:pt x="339570" y="1842077"/>
                  </a:lnTo>
                  <a:lnTo>
                    <a:pt x="338639" y="1842890"/>
                  </a:lnTo>
                  <a:lnTo>
                    <a:pt x="348941" y="1850754"/>
                  </a:lnTo>
                  <a:close/>
                </a:path>
                <a:path w="1467485" h="3213100">
                  <a:moveTo>
                    <a:pt x="337770" y="1860513"/>
                  </a:moveTo>
                  <a:lnTo>
                    <a:pt x="344794" y="1854376"/>
                  </a:lnTo>
                  <a:lnTo>
                    <a:pt x="337116" y="1844221"/>
                  </a:lnTo>
                  <a:lnTo>
                    <a:pt x="334069" y="1846882"/>
                  </a:lnTo>
                  <a:lnTo>
                    <a:pt x="337770" y="1860513"/>
                  </a:lnTo>
                  <a:close/>
                </a:path>
                <a:path w="1467485" h="3213100">
                  <a:moveTo>
                    <a:pt x="351649" y="1848388"/>
                  </a:moveTo>
                  <a:lnTo>
                    <a:pt x="351818" y="1848240"/>
                  </a:lnTo>
                  <a:lnTo>
                    <a:pt x="341661" y="1843129"/>
                  </a:lnTo>
                  <a:lnTo>
                    <a:pt x="351649" y="1848388"/>
                  </a:lnTo>
                  <a:close/>
                </a:path>
                <a:path w="1467485" h="3213100">
                  <a:moveTo>
                    <a:pt x="336562" y="1878431"/>
                  </a:moveTo>
                  <a:lnTo>
                    <a:pt x="1245453" y="1084443"/>
                  </a:lnTo>
                  <a:lnTo>
                    <a:pt x="1241411" y="1071110"/>
                  </a:lnTo>
                  <a:lnTo>
                    <a:pt x="329984" y="1867314"/>
                  </a:lnTo>
                  <a:lnTo>
                    <a:pt x="336562" y="1878431"/>
                  </a:lnTo>
                  <a:close/>
                </a:path>
                <a:path w="1467485" h="3213100">
                  <a:moveTo>
                    <a:pt x="333093" y="1881462"/>
                  </a:moveTo>
                  <a:lnTo>
                    <a:pt x="335970" y="1878949"/>
                  </a:lnTo>
                  <a:lnTo>
                    <a:pt x="327953" y="1869088"/>
                  </a:lnTo>
                  <a:lnTo>
                    <a:pt x="326176" y="1870641"/>
                  </a:lnTo>
                  <a:lnTo>
                    <a:pt x="333093" y="1881462"/>
                  </a:lnTo>
                  <a:close/>
                </a:path>
                <a:path w="1467485" h="3213100">
                  <a:moveTo>
                    <a:pt x="1186042" y="1153207"/>
                  </a:moveTo>
                  <a:lnTo>
                    <a:pt x="1238342" y="1107518"/>
                  </a:lnTo>
                  <a:lnTo>
                    <a:pt x="1232356" y="1095884"/>
                  </a:lnTo>
                  <a:lnTo>
                    <a:pt x="1178956" y="1142533"/>
                  </a:lnTo>
                  <a:lnTo>
                    <a:pt x="1186042" y="1153207"/>
                  </a:lnTo>
                  <a:close/>
                </a:path>
                <a:path w="1467485" h="3213100">
                  <a:moveTo>
                    <a:pt x="334847" y="1896793"/>
                  </a:moveTo>
                  <a:lnTo>
                    <a:pt x="1186042" y="1153207"/>
                  </a:lnTo>
                  <a:lnTo>
                    <a:pt x="1178956" y="1142533"/>
                  </a:lnTo>
                  <a:lnTo>
                    <a:pt x="324376" y="1889077"/>
                  </a:lnTo>
                  <a:lnTo>
                    <a:pt x="334847" y="1896793"/>
                  </a:lnTo>
                  <a:close/>
                </a:path>
                <a:path w="1467485" h="3213100">
                  <a:moveTo>
                    <a:pt x="318914" y="1927576"/>
                  </a:moveTo>
                  <a:lnTo>
                    <a:pt x="1231718" y="1130168"/>
                  </a:lnTo>
                  <a:lnTo>
                    <a:pt x="1227510" y="1116981"/>
                  </a:lnTo>
                  <a:lnTo>
                    <a:pt x="310305" y="1918233"/>
                  </a:lnTo>
                  <a:lnTo>
                    <a:pt x="318914" y="1927576"/>
                  </a:lnTo>
                  <a:close/>
                </a:path>
                <a:path w="1467485" h="3213100">
                  <a:moveTo>
                    <a:pt x="300188" y="1960798"/>
                  </a:moveTo>
                  <a:lnTo>
                    <a:pt x="1226871" y="1151266"/>
                  </a:lnTo>
                  <a:lnTo>
                    <a:pt x="1227825" y="1133569"/>
                  </a:lnTo>
                  <a:lnTo>
                    <a:pt x="296995" y="1946723"/>
                  </a:lnTo>
                  <a:lnTo>
                    <a:pt x="300188" y="1960798"/>
                  </a:lnTo>
                  <a:close/>
                </a:path>
                <a:path w="1467485" h="3213100">
                  <a:moveTo>
                    <a:pt x="289840" y="1986701"/>
                  </a:moveTo>
                  <a:lnTo>
                    <a:pt x="1222532" y="1171920"/>
                  </a:lnTo>
                  <a:lnTo>
                    <a:pt x="1215193" y="1161468"/>
                  </a:lnTo>
                  <a:lnTo>
                    <a:pt x="281146" y="1977432"/>
                  </a:lnTo>
                  <a:lnTo>
                    <a:pt x="289840" y="1986701"/>
                  </a:lnTo>
                  <a:close/>
                </a:path>
                <a:path w="1467485" h="3213100">
                  <a:moveTo>
                    <a:pt x="1217379" y="1184452"/>
                  </a:moveTo>
                  <a:lnTo>
                    <a:pt x="1214408" y="1179017"/>
                  </a:lnTo>
                  <a:lnTo>
                    <a:pt x="1214154" y="1179239"/>
                  </a:lnTo>
                  <a:lnTo>
                    <a:pt x="1216679" y="1183591"/>
                  </a:lnTo>
                  <a:lnTo>
                    <a:pt x="1217379" y="1184452"/>
                  </a:lnTo>
                  <a:close/>
                </a:path>
                <a:path w="1467485" h="3213100">
                  <a:moveTo>
                    <a:pt x="1166062" y="1238114"/>
                  </a:moveTo>
                  <a:lnTo>
                    <a:pt x="1220648" y="1190430"/>
                  </a:lnTo>
                  <a:lnTo>
                    <a:pt x="1216679" y="1183591"/>
                  </a:lnTo>
                  <a:lnTo>
                    <a:pt x="1213562" y="1179756"/>
                  </a:lnTo>
                  <a:lnTo>
                    <a:pt x="1156607" y="1229511"/>
                  </a:lnTo>
                  <a:lnTo>
                    <a:pt x="1166062" y="1238114"/>
                  </a:lnTo>
                  <a:close/>
                </a:path>
                <a:path w="1467485" h="3213100">
                  <a:moveTo>
                    <a:pt x="295064" y="1999000"/>
                  </a:moveTo>
                  <a:lnTo>
                    <a:pt x="1166062" y="1238114"/>
                  </a:lnTo>
                  <a:lnTo>
                    <a:pt x="1156607" y="1229511"/>
                  </a:lnTo>
                  <a:lnTo>
                    <a:pt x="290263" y="1986331"/>
                  </a:lnTo>
                  <a:lnTo>
                    <a:pt x="295064" y="1999000"/>
                  </a:lnTo>
                  <a:close/>
                </a:path>
                <a:path w="1467485" h="3213100">
                  <a:moveTo>
                    <a:pt x="289987" y="2003436"/>
                  </a:moveTo>
                  <a:lnTo>
                    <a:pt x="295064" y="1999000"/>
                  </a:lnTo>
                  <a:lnTo>
                    <a:pt x="288740" y="1987662"/>
                  </a:lnTo>
                  <a:lnTo>
                    <a:pt x="282478" y="1993132"/>
                  </a:lnTo>
                  <a:lnTo>
                    <a:pt x="289987" y="2003436"/>
                  </a:lnTo>
                  <a:close/>
                </a:path>
                <a:path w="1467485" h="3213100">
                  <a:moveTo>
                    <a:pt x="278627" y="2013360"/>
                  </a:moveTo>
                  <a:lnTo>
                    <a:pt x="287278" y="2005802"/>
                  </a:lnTo>
                  <a:lnTo>
                    <a:pt x="276018" y="1998775"/>
                  </a:lnTo>
                  <a:lnTo>
                    <a:pt x="273137" y="2001292"/>
                  </a:lnTo>
                  <a:lnTo>
                    <a:pt x="278627" y="2013360"/>
                  </a:lnTo>
                  <a:close/>
                </a:path>
                <a:path w="1467485" h="3213100">
                  <a:moveTo>
                    <a:pt x="273738" y="2017631"/>
                  </a:moveTo>
                  <a:lnTo>
                    <a:pt x="275346" y="2016226"/>
                  </a:lnTo>
                  <a:lnTo>
                    <a:pt x="264790" y="2008584"/>
                  </a:lnTo>
                  <a:lnTo>
                    <a:pt x="273738" y="2017631"/>
                  </a:lnTo>
                  <a:close/>
                </a:path>
                <a:path w="1467485" h="3213100">
                  <a:moveTo>
                    <a:pt x="1220648" y="1190430"/>
                  </a:moveTo>
                  <a:lnTo>
                    <a:pt x="1217379" y="1184452"/>
                  </a:lnTo>
                  <a:lnTo>
                    <a:pt x="1216679" y="1183591"/>
                  </a:lnTo>
                  <a:lnTo>
                    <a:pt x="1220648" y="1190430"/>
                  </a:lnTo>
                  <a:close/>
                </a:path>
                <a:path w="1467485" h="3213100">
                  <a:moveTo>
                    <a:pt x="1220648" y="1190430"/>
                  </a:moveTo>
                  <a:lnTo>
                    <a:pt x="1221579" y="1189616"/>
                  </a:lnTo>
                  <a:lnTo>
                    <a:pt x="1217379" y="1184452"/>
                  </a:lnTo>
                  <a:lnTo>
                    <a:pt x="1220648" y="1190430"/>
                  </a:lnTo>
                  <a:close/>
                </a:path>
                <a:path w="1467485" h="3213100">
                  <a:moveTo>
                    <a:pt x="1218170" y="1209457"/>
                  </a:moveTo>
                  <a:lnTo>
                    <a:pt x="1210408" y="1199375"/>
                  </a:lnTo>
                  <a:lnTo>
                    <a:pt x="1202706" y="1206103"/>
                  </a:lnTo>
                  <a:lnTo>
                    <a:pt x="1218170" y="1209457"/>
                  </a:lnTo>
                  <a:close/>
                </a:path>
                <a:path w="1467485" h="3213100">
                  <a:moveTo>
                    <a:pt x="1211654" y="1215150"/>
                  </a:moveTo>
                  <a:lnTo>
                    <a:pt x="1202706" y="1206103"/>
                  </a:lnTo>
                  <a:lnTo>
                    <a:pt x="1198560" y="1209725"/>
                  </a:lnTo>
                  <a:lnTo>
                    <a:pt x="1211654" y="1215150"/>
                  </a:lnTo>
                  <a:close/>
                </a:path>
                <a:path w="1467485" h="3213100">
                  <a:moveTo>
                    <a:pt x="1166801" y="1254332"/>
                  </a:moveTo>
                  <a:lnTo>
                    <a:pt x="1205476" y="1220547"/>
                  </a:lnTo>
                  <a:lnTo>
                    <a:pt x="1198560" y="1209725"/>
                  </a:lnTo>
                  <a:lnTo>
                    <a:pt x="1158361" y="1244842"/>
                  </a:lnTo>
                  <a:lnTo>
                    <a:pt x="1166801" y="1254332"/>
                  </a:lnTo>
                  <a:close/>
                </a:path>
                <a:path w="1467485" h="3213100">
                  <a:moveTo>
                    <a:pt x="265591" y="2041611"/>
                  </a:moveTo>
                  <a:lnTo>
                    <a:pt x="1166801" y="1254332"/>
                  </a:lnTo>
                  <a:lnTo>
                    <a:pt x="1158361" y="1244842"/>
                  </a:lnTo>
                  <a:lnTo>
                    <a:pt x="258928" y="2030568"/>
                  </a:lnTo>
                  <a:lnTo>
                    <a:pt x="265591" y="2041611"/>
                  </a:lnTo>
                  <a:close/>
                </a:path>
                <a:path w="1467485" h="3213100">
                  <a:moveTo>
                    <a:pt x="261444" y="2045234"/>
                  </a:moveTo>
                  <a:lnTo>
                    <a:pt x="263306" y="2043608"/>
                  </a:lnTo>
                  <a:lnTo>
                    <a:pt x="254443" y="2034487"/>
                  </a:lnTo>
                  <a:lnTo>
                    <a:pt x="252750" y="2035965"/>
                  </a:lnTo>
                  <a:lnTo>
                    <a:pt x="261444" y="2045234"/>
                  </a:lnTo>
                  <a:close/>
                </a:path>
                <a:path w="1467485" h="3213100">
                  <a:moveTo>
                    <a:pt x="242064" y="2062164"/>
                  </a:moveTo>
                  <a:lnTo>
                    <a:pt x="245449" y="2059207"/>
                  </a:lnTo>
                  <a:lnTo>
                    <a:pt x="236417" y="2050234"/>
                  </a:lnTo>
                  <a:lnTo>
                    <a:pt x="242064" y="2062164"/>
                  </a:lnTo>
                  <a:close/>
                </a:path>
                <a:path w="1467485" h="3213100">
                  <a:moveTo>
                    <a:pt x="235378" y="2068004"/>
                  </a:moveTo>
                  <a:lnTo>
                    <a:pt x="241810" y="2062386"/>
                  </a:lnTo>
                  <a:lnTo>
                    <a:pt x="228123" y="2057479"/>
                  </a:lnTo>
                  <a:lnTo>
                    <a:pt x="235378" y="2068004"/>
                  </a:lnTo>
                  <a:close/>
                </a:path>
                <a:path w="1467485" h="3213100">
                  <a:moveTo>
                    <a:pt x="1200799" y="1241496"/>
                  </a:moveTo>
                  <a:lnTo>
                    <a:pt x="1211123" y="1232477"/>
                  </a:lnTo>
                  <a:lnTo>
                    <a:pt x="1203868" y="1221951"/>
                  </a:lnTo>
                  <a:lnTo>
                    <a:pt x="1191597" y="1232671"/>
                  </a:lnTo>
                  <a:lnTo>
                    <a:pt x="1200799" y="1241496"/>
                  </a:lnTo>
                  <a:close/>
                </a:path>
                <a:path w="1467485" h="3213100">
                  <a:moveTo>
                    <a:pt x="273269" y="2051767"/>
                  </a:moveTo>
                  <a:lnTo>
                    <a:pt x="1199699" y="1242457"/>
                  </a:lnTo>
                  <a:lnTo>
                    <a:pt x="1191597" y="1232671"/>
                  </a:lnTo>
                  <a:lnTo>
                    <a:pt x="264744" y="2042351"/>
                  </a:lnTo>
                  <a:lnTo>
                    <a:pt x="273269" y="2051767"/>
                  </a:lnTo>
                  <a:close/>
                </a:path>
                <a:path w="1467485" h="3213100">
                  <a:moveTo>
                    <a:pt x="249742" y="2072320"/>
                  </a:moveTo>
                  <a:lnTo>
                    <a:pt x="272846" y="2052137"/>
                  </a:lnTo>
                  <a:lnTo>
                    <a:pt x="263475" y="2043460"/>
                  </a:lnTo>
                  <a:lnTo>
                    <a:pt x="242572" y="2061720"/>
                  </a:lnTo>
                  <a:lnTo>
                    <a:pt x="249742" y="2072320"/>
                  </a:lnTo>
                  <a:close/>
                </a:path>
                <a:path w="1467485" h="3213100">
                  <a:moveTo>
                    <a:pt x="240274" y="2080591"/>
                  </a:moveTo>
                  <a:lnTo>
                    <a:pt x="248050" y="2073798"/>
                  </a:lnTo>
                  <a:lnTo>
                    <a:pt x="238848" y="2064973"/>
                  </a:lnTo>
                  <a:lnTo>
                    <a:pt x="232416" y="2070592"/>
                  </a:lnTo>
                  <a:lnTo>
                    <a:pt x="240274" y="2080591"/>
                  </a:lnTo>
                  <a:close/>
                </a:path>
                <a:path w="1467485" h="3213100">
                  <a:moveTo>
                    <a:pt x="222069" y="2096495"/>
                  </a:moveTo>
                  <a:lnTo>
                    <a:pt x="224523" y="2094351"/>
                  </a:lnTo>
                  <a:lnTo>
                    <a:pt x="218791" y="2082495"/>
                  </a:lnTo>
                  <a:lnTo>
                    <a:pt x="222069" y="2096495"/>
                  </a:lnTo>
                  <a:close/>
                </a:path>
                <a:path w="1467485" h="3213100">
                  <a:moveTo>
                    <a:pt x="1202722" y="1256679"/>
                  </a:moveTo>
                  <a:lnTo>
                    <a:pt x="1202237" y="1240239"/>
                  </a:lnTo>
                  <a:lnTo>
                    <a:pt x="1190982" y="1250072"/>
                  </a:lnTo>
                  <a:lnTo>
                    <a:pt x="1202722" y="1256679"/>
                  </a:lnTo>
                  <a:close/>
                </a:path>
                <a:path w="1467485" h="3213100">
                  <a:moveTo>
                    <a:pt x="236856" y="2100441"/>
                  </a:moveTo>
                  <a:lnTo>
                    <a:pt x="1199083" y="1259858"/>
                  </a:lnTo>
                  <a:lnTo>
                    <a:pt x="1190813" y="1250220"/>
                  </a:lnTo>
                  <a:lnTo>
                    <a:pt x="228247" y="2091098"/>
                  </a:lnTo>
                  <a:lnTo>
                    <a:pt x="236856" y="2100441"/>
                  </a:lnTo>
                  <a:close/>
                </a:path>
                <a:path w="1467485" h="3213100">
                  <a:moveTo>
                    <a:pt x="220607" y="2114635"/>
                  </a:moveTo>
                  <a:lnTo>
                    <a:pt x="224246" y="2111456"/>
                  </a:lnTo>
                  <a:lnTo>
                    <a:pt x="216652" y="2101226"/>
                  </a:lnTo>
                  <a:lnTo>
                    <a:pt x="215298" y="2102409"/>
                  </a:lnTo>
                  <a:lnTo>
                    <a:pt x="220607" y="2114635"/>
                  </a:lnTo>
                  <a:close/>
                </a:path>
                <a:path w="1467485" h="3213100">
                  <a:moveTo>
                    <a:pt x="224900" y="2127748"/>
                  </a:moveTo>
                  <a:lnTo>
                    <a:pt x="1194152" y="1281030"/>
                  </a:lnTo>
                  <a:lnTo>
                    <a:pt x="1188674" y="1268952"/>
                  </a:lnTo>
                  <a:lnTo>
                    <a:pt x="216376" y="2118332"/>
                  </a:lnTo>
                  <a:lnTo>
                    <a:pt x="224900" y="2127748"/>
                  </a:lnTo>
                  <a:close/>
                </a:path>
                <a:path w="1467485" h="3213100">
                  <a:moveTo>
                    <a:pt x="220161" y="2131888"/>
                  </a:moveTo>
                  <a:lnTo>
                    <a:pt x="224900" y="2127748"/>
                  </a:lnTo>
                  <a:lnTo>
                    <a:pt x="215868" y="2118775"/>
                  </a:lnTo>
                  <a:lnTo>
                    <a:pt x="214768" y="2119736"/>
                  </a:lnTo>
                  <a:lnTo>
                    <a:pt x="220161" y="2131888"/>
                  </a:lnTo>
                  <a:close/>
                </a:path>
                <a:path w="1467485" h="3213100">
                  <a:moveTo>
                    <a:pt x="212037" y="2138986"/>
                  </a:moveTo>
                  <a:lnTo>
                    <a:pt x="220161" y="2131888"/>
                  </a:lnTo>
                  <a:lnTo>
                    <a:pt x="206813" y="2126686"/>
                  </a:lnTo>
                  <a:lnTo>
                    <a:pt x="212037" y="2138986"/>
                  </a:lnTo>
                  <a:close/>
                </a:path>
                <a:path w="1467485" h="3213100">
                  <a:moveTo>
                    <a:pt x="209836" y="2140908"/>
                  </a:moveTo>
                  <a:lnTo>
                    <a:pt x="212037" y="2138986"/>
                  </a:lnTo>
                  <a:lnTo>
                    <a:pt x="202243" y="2130678"/>
                  </a:lnTo>
                  <a:lnTo>
                    <a:pt x="209836" y="2140908"/>
                  </a:lnTo>
                  <a:close/>
                </a:path>
                <a:path w="1467485" h="3213100">
                  <a:moveTo>
                    <a:pt x="205943" y="2144309"/>
                  </a:moveTo>
                  <a:lnTo>
                    <a:pt x="209836" y="2140908"/>
                  </a:lnTo>
                  <a:lnTo>
                    <a:pt x="200973" y="2131787"/>
                  </a:lnTo>
                  <a:lnTo>
                    <a:pt x="197080" y="2135188"/>
                  </a:lnTo>
                  <a:lnTo>
                    <a:pt x="205943" y="2144309"/>
                  </a:lnTo>
                  <a:close/>
                </a:path>
                <a:path w="1467485" h="3213100">
                  <a:moveTo>
                    <a:pt x="202812" y="2147044"/>
                  </a:moveTo>
                  <a:lnTo>
                    <a:pt x="204843" y="2145270"/>
                  </a:lnTo>
                  <a:lnTo>
                    <a:pt x="194965" y="2137036"/>
                  </a:lnTo>
                  <a:lnTo>
                    <a:pt x="193272" y="2138515"/>
                  </a:lnTo>
                  <a:lnTo>
                    <a:pt x="202812" y="2147044"/>
                  </a:lnTo>
                  <a:close/>
                </a:path>
                <a:path w="1467485" h="3213100">
                  <a:moveTo>
                    <a:pt x="1192521" y="1299318"/>
                  </a:moveTo>
                  <a:lnTo>
                    <a:pt x="1185520" y="1288571"/>
                  </a:lnTo>
                  <a:lnTo>
                    <a:pt x="1176803" y="1296185"/>
                  </a:lnTo>
                  <a:lnTo>
                    <a:pt x="1192521" y="1299318"/>
                  </a:lnTo>
                  <a:close/>
                </a:path>
                <a:path w="1467485" h="3213100">
                  <a:moveTo>
                    <a:pt x="1182619" y="1307968"/>
                  </a:moveTo>
                  <a:lnTo>
                    <a:pt x="1188797" y="1302571"/>
                  </a:lnTo>
                  <a:lnTo>
                    <a:pt x="1176803" y="1296185"/>
                  </a:lnTo>
                  <a:lnTo>
                    <a:pt x="1173926" y="1298699"/>
                  </a:lnTo>
                  <a:lnTo>
                    <a:pt x="1182619" y="1307968"/>
                  </a:lnTo>
                  <a:close/>
                </a:path>
                <a:path w="1467485" h="3213100">
                  <a:moveTo>
                    <a:pt x="1177288" y="1312625"/>
                  </a:moveTo>
                  <a:lnTo>
                    <a:pt x="1181519" y="1308929"/>
                  </a:lnTo>
                  <a:lnTo>
                    <a:pt x="1173926" y="1298699"/>
                  </a:lnTo>
                  <a:lnTo>
                    <a:pt x="1166563" y="1305131"/>
                  </a:lnTo>
                  <a:lnTo>
                    <a:pt x="1177288" y="1312625"/>
                  </a:lnTo>
                  <a:close/>
                </a:path>
                <a:path w="1467485" h="3213100">
                  <a:moveTo>
                    <a:pt x="1166709" y="1321867"/>
                  </a:moveTo>
                  <a:lnTo>
                    <a:pt x="1171956" y="1317283"/>
                  </a:lnTo>
                  <a:lnTo>
                    <a:pt x="1166224" y="1305427"/>
                  </a:lnTo>
                  <a:lnTo>
                    <a:pt x="1166709" y="1321867"/>
                  </a:lnTo>
                  <a:close/>
                </a:path>
                <a:path w="1467485" h="3213100">
                  <a:moveTo>
                    <a:pt x="210321" y="2157348"/>
                  </a:moveTo>
                  <a:lnTo>
                    <a:pt x="1166709" y="1321867"/>
                  </a:lnTo>
                  <a:lnTo>
                    <a:pt x="1162501" y="1308679"/>
                  </a:lnTo>
                  <a:lnTo>
                    <a:pt x="200696" y="2148892"/>
                  </a:lnTo>
                  <a:lnTo>
                    <a:pt x="210321" y="2157348"/>
                  </a:lnTo>
                  <a:close/>
                </a:path>
                <a:path w="1467485" h="3213100">
                  <a:moveTo>
                    <a:pt x="206851" y="2160379"/>
                  </a:moveTo>
                  <a:lnTo>
                    <a:pt x="210321" y="2157348"/>
                  </a:lnTo>
                  <a:lnTo>
                    <a:pt x="196211" y="2152811"/>
                  </a:lnTo>
                  <a:lnTo>
                    <a:pt x="206851" y="2160379"/>
                  </a:lnTo>
                  <a:close/>
                </a:path>
                <a:path w="1467485" h="3213100">
                  <a:moveTo>
                    <a:pt x="200250" y="2166145"/>
                  </a:moveTo>
                  <a:lnTo>
                    <a:pt x="204651" y="2162301"/>
                  </a:lnTo>
                  <a:lnTo>
                    <a:pt x="196042" y="2152958"/>
                  </a:lnTo>
                  <a:lnTo>
                    <a:pt x="200250" y="2166145"/>
                  </a:lnTo>
                  <a:close/>
                </a:path>
                <a:path w="1467485" h="3213100">
                  <a:moveTo>
                    <a:pt x="1176672" y="1330026"/>
                  </a:moveTo>
                  <a:lnTo>
                    <a:pt x="1178873" y="1328104"/>
                  </a:lnTo>
                  <a:lnTo>
                    <a:pt x="1169417" y="1319501"/>
                  </a:lnTo>
                  <a:lnTo>
                    <a:pt x="1168994" y="1319870"/>
                  </a:lnTo>
                  <a:lnTo>
                    <a:pt x="1176672" y="1330026"/>
                  </a:lnTo>
                  <a:close/>
                </a:path>
                <a:path w="1467485" h="3213100">
                  <a:moveTo>
                    <a:pt x="182963" y="2198111"/>
                  </a:moveTo>
                  <a:lnTo>
                    <a:pt x="1156785" y="1347400"/>
                  </a:lnTo>
                  <a:lnTo>
                    <a:pt x="1153817" y="1333129"/>
                  </a:lnTo>
                  <a:lnTo>
                    <a:pt x="172492" y="2190394"/>
                  </a:lnTo>
                  <a:lnTo>
                    <a:pt x="182963" y="2198111"/>
                  </a:lnTo>
                  <a:close/>
                </a:path>
                <a:path w="1467485" h="3213100">
                  <a:moveTo>
                    <a:pt x="176785" y="2203507"/>
                  </a:moveTo>
                  <a:lnTo>
                    <a:pt x="179324" y="2201290"/>
                  </a:lnTo>
                  <a:lnTo>
                    <a:pt x="171223" y="2191503"/>
                  </a:lnTo>
                  <a:lnTo>
                    <a:pt x="165722" y="2196309"/>
                  </a:lnTo>
                  <a:lnTo>
                    <a:pt x="176785" y="2203507"/>
                  </a:lnTo>
                  <a:close/>
                </a:path>
                <a:path w="1467485" h="3213100">
                  <a:moveTo>
                    <a:pt x="170269" y="2209200"/>
                  </a:moveTo>
                  <a:lnTo>
                    <a:pt x="174246" y="2205725"/>
                  </a:lnTo>
                  <a:lnTo>
                    <a:pt x="164622" y="2197270"/>
                  </a:lnTo>
                  <a:lnTo>
                    <a:pt x="164029" y="2197787"/>
                  </a:lnTo>
                  <a:lnTo>
                    <a:pt x="170269" y="2209200"/>
                  </a:lnTo>
                  <a:close/>
                </a:path>
                <a:path w="1467485" h="3213100">
                  <a:moveTo>
                    <a:pt x="1182658" y="1341661"/>
                  </a:moveTo>
                  <a:lnTo>
                    <a:pt x="1174980" y="1331505"/>
                  </a:lnTo>
                  <a:lnTo>
                    <a:pt x="1171933" y="1334166"/>
                  </a:lnTo>
                  <a:lnTo>
                    <a:pt x="1182658" y="1341661"/>
                  </a:lnTo>
                  <a:close/>
                </a:path>
                <a:path w="1467485" h="3213100">
                  <a:moveTo>
                    <a:pt x="1175380" y="1348019"/>
                  </a:moveTo>
                  <a:lnTo>
                    <a:pt x="1179612" y="1344322"/>
                  </a:lnTo>
                  <a:lnTo>
                    <a:pt x="1171933" y="1334166"/>
                  </a:lnTo>
                  <a:lnTo>
                    <a:pt x="1167617" y="1337937"/>
                  </a:lnTo>
                  <a:lnTo>
                    <a:pt x="1175380" y="1348019"/>
                  </a:lnTo>
                  <a:close/>
                </a:path>
                <a:path w="1467485" h="3213100">
                  <a:moveTo>
                    <a:pt x="1170726" y="1352085"/>
                  </a:moveTo>
                  <a:lnTo>
                    <a:pt x="1173434" y="1349719"/>
                  </a:lnTo>
                  <a:lnTo>
                    <a:pt x="1161862" y="1342964"/>
                  </a:lnTo>
                  <a:lnTo>
                    <a:pt x="1170726" y="1352085"/>
                  </a:lnTo>
                  <a:close/>
                </a:path>
                <a:path w="1467485" h="3213100">
                  <a:moveTo>
                    <a:pt x="1168441" y="1354081"/>
                  </a:moveTo>
                  <a:lnTo>
                    <a:pt x="1168948" y="1353637"/>
                  </a:lnTo>
                  <a:lnTo>
                    <a:pt x="1158477" y="1345921"/>
                  </a:lnTo>
                  <a:lnTo>
                    <a:pt x="1168441" y="1354081"/>
                  </a:lnTo>
                  <a:close/>
                </a:path>
                <a:path w="1467485" h="3213100">
                  <a:moveTo>
                    <a:pt x="1155577" y="1365318"/>
                  </a:moveTo>
                  <a:lnTo>
                    <a:pt x="1158031" y="1363174"/>
                  </a:lnTo>
                  <a:lnTo>
                    <a:pt x="1152032" y="1351551"/>
                  </a:lnTo>
                  <a:lnTo>
                    <a:pt x="1145614" y="1357159"/>
                  </a:lnTo>
                  <a:lnTo>
                    <a:pt x="1155577" y="1365318"/>
                  </a:lnTo>
                  <a:close/>
                </a:path>
                <a:path w="1467485" h="3213100">
                  <a:moveTo>
                    <a:pt x="183956" y="2214107"/>
                  </a:moveTo>
                  <a:lnTo>
                    <a:pt x="1153207" y="1367388"/>
                  </a:lnTo>
                  <a:lnTo>
                    <a:pt x="1145614" y="1357159"/>
                  </a:lnTo>
                  <a:lnTo>
                    <a:pt x="175093" y="2204986"/>
                  </a:lnTo>
                  <a:lnTo>
                    <a:pt x="182720" y="2213411"/>
                  </a:lnTo>
                  <a:lnTo>
                    <a:pt x="183956" y="2214107"/>
                  </a:lnTo>
                  <a:close/>
                </a:path>
                <a:path w="1467485" h="3213100">
                  <a:moveTo>
                    <a:pt x="180909" y="2216768"/>
                  </a:moveTo>
                  <a:lnTo>
                    <a:pt x="183617" y="2214403"/>
                  </a:lnTo>
                  <a:lnTo>
                    <a:pt x="182720" y="2213411"/>
                  </a:lnTo>
                  <a:lnTo>
                    <a:pt x="172215" y="2207500"/>
                  </a:lnTo>
                  <a:lnTo>
                    <a:pt x="171454" y="2208165"/>
                  </a:lnTo>
                  <a:lnTo>
                    <a:pt x="179777" y="2216581"/>
                  </a:lnTo>
                  <a:lnTo>
                    <a:pt x="180909" y="2216768"/>
                  </a:lnTo>
                  <a:close/>
                </a:path>
                <a:path w="1467485" h="3213100">
                  <a:moveTo>
                    <a:pt x="174054" y="2222757"/>
                  </a:moveTo>
                  <a:lnTo>
                    <a:pt x="180401" y="2217212"/>
                  </a:lnTo>
                  <a:lnTo>
                    <a:pt x="179777" y="2216581"/>
                  </a:lnTo>
                  <a:lnTo>
                    <a:pt x="164683" y="2214079"/>
                  </a:lnTo>
                  <a:lnTo>
                    <a:pt x="174054" y="2222757"/>
                  </a:lnTo>
                  <a:close/>
                </a:path>
                <a:path w="1467485" h="3213100">
                  <a:moveTo>
                    <a:pt x="183617" y="2214403"/>
                  </a:moveTo>
                  <a:lnTo>
                    <a:pt x="183956" y="2214107"/>
                  </a:lnTo>
                  <a:lnTo>
                    <a:pt x="182720" y="2213411"/>
                  </a:lnTo>
                  <a:lnTo>
                    <a:pt x="183617" y="2214403"/>
                  </a:lnTo>
                  <a:close/>
                </a:path>
                <a:path w="1467485" h="3213100">
                  <a:moveTo>
                    <a:pt x="180401" y="2217212"/>
                  </a:moveTo>
                  <a:lnTo>
                    <a:pt x="180909" y="2216768"/>
                  </a:lnTo>
                  <a:lnTo>
                    <a:pt x="179777" y="2216581"/>
                  </a:lnTo>
                  <a:lnTo>
                    <a:pt x="180401" y="2217212"/>
                  </a:lnTo>
                  <a:close/>
                </a:path>
                <a:path w="1467485" h="3213100">
                  <a:moveTo>
                    <a:pt x="1160632" y="1377766"/>
                  </a:moveTo>
                  <a:lnTo>
                    <a:pt x="1167402" y="1371852"/>
                  </a:lnTo>
                  <a:lnTo>
                    <a:pt x="1160316" y="1361178"/>
                  </a:lnTo>
                  <a:lnTo>
                    <a:pt x="1153546" y="1367093"/>
                  </a:lnTo>
                  <a:lnTo>
                    <a:pt x="1160632" y="1377766"/>
                  </a:lnTo>
                  <a:close/>
                </a:path>
                <a:path w="1467485" h="3213100">
                  <a:moveTo>
                    <a:pt x="176062" y="2237866"/>
                  </a:moveTo>
                  <a:lnTo>
                    <a:pt x="1150476" y="1386638"/>
                  </a:lnTo>
                  <a:lnTo>
                    <a:pt x="1151853" y="1368571"/>
                  </a:lnTo>
                  <a:lnTo>
                    <a:pt x="172531" y="2224087"/>
                  </a:lnTo>
                  <a:lnTo>
                    <a:pt x="176062" y="2237866"/>
                  </a:lnTo>
                  <a:close/>
                </a:path>
                <a:path w="1467485" h="3213100">
                  <a:moveTo>
                    <a:pt x="162755" y="2249491"/>
                  </a:moveTo>
                  <a:lnTo>
                    <a:pt x="176062" y="2237866"/>
                  </a:lnTo>
                  <a:lnTo>
                    <a:pt x="166945" y="2228967"/>
                  </a:lnTo>
                  <a:lnTo>
                    <a:pt x="157504" y="2237215"/>
                  </a:lnTo>
                  <a:lnTo>
                    <a:pt x="162755" y="2249491"/>
                  </a:lnTo>
                  <a:close/>
                </a:path>
                <a:path w="1467485" h="3213100">
                  <a:moveTo>
                    <a:pt x="1144783" y="1408474"/>
                  </a:moveTo>
                  <a:lnTo>
                    <a:pt x="1145545" y="1407809"/>
                  </a:lnTo>
                  <a:lnTo>
                    <a:pt x="1137528" y="1397949"/>
                  </a:lnTo>
                  <a:lnTo>
                    <a:pt x="1133381" y="1401571"/>
                  </a:lnTo>
                  <a:lnTo>
                    <a:pt x="1144783" y="1408474"/>
                  </a:lnTo>
                  <a:close/>
                </a:path>
                <a:path w="1467485" h="3213100">
                  <a:moveTo>
                    <a:pt x="167492" y="2262216"/>
                  </a:moveTo>
                  <a:lnTo>
                    <a:pt x="1143260" y="1409805"/>
                  </a:lnTo>
                  <a:lnTo>
                    <a:pt x="1133381" y="1401571"/>
                  </a:lnTo>
                  <a:lnTo>
                    <a:pt x="159778" y="2252092"/>
                  </a:lnTo>
                  <a:lnTo>
                    <a:pt x="167492" y="2262216"/>
                  </a:lnTo>
                  <a:close/>
                </a:path>
                <a:path w="1467485" h="3213100">
                  <a:moveTo>
                    <a:pt x="157252" y="2271162"/>
                  </a:moveTo>
                  <a:lnTo>
                    <a:pt x="166223" y="2263325"/>
                  </a:lnTo>
                  <a:lnTo>
                    <a:pt x="156936" y="2254574"/>
                  </a:lnTo>
                  <a:lnTo>
                    <a:pt x="151774" y="2259084"/>
                  </a:lnTo>
                  <a:lnTo>
                    <a:pt x="157252" y="2271162"/>
                  </a:lnTo>
                  <a:close/>
                </a:path>
                <a:path w="1467485" h="3213100">
                  <a:moveTo>
                    <a:pt x="1149584" y="1421144"/>
                  </a:moveTo>
                  <a:lnTo>
                    <a:pt x="1153816" y="1417447"/>
                  </a:lnTo>
                  <a:lnTo>
                    <a:pt x="1146730" y="1406774"/>
                  </a:lnTo>
                  <a:lnTo>
                    <a:pt x="1143852" y="1409288"/>
                  </a:lnTo>
                  <a:lnTo>
                    <a:pt x="1149584" y="1421144"/>
                  </a:lnTo>
                  <a:close/>
                </a:path>
                <a:path w="1467485" h="3213100">
                  <a:moveTo>
                    <a:pt x="152320" y="2292333"/>
                  </a:moveTo>
                  <a:lnTo>
                    <a:pt x="1142475" y="1427354"/>
                  </a:lnTo>
                  <a:lnTo>
                    <a:pt x="1129719" y="1421634"/>
                  </a:lnTo>
                  <a:lnTo>
                    <a:pt x="141596" y="2284839"/>
                  </a:lnTo>
                  <a:lnTo>
                    <a:pt x="152320" y="2292333"/>
                  </a:lnTo>
                  <a:close/>
                </a:path>
                <a:path w="1467485" h="3213100">
                  <a:moveTo>
                    <a:pt x="148258" y="2295882"/>
                  </a:moveTo>
                  <a:lnTo>
                    <a:pt x="152320" y="2292333"/>
                  </a:lnTo>
                  <a:lnTo>
                    <a:pt x="138887" y="2287205"/>
                  </a:lnTo>
                  <a:lnTo>
                    <a:pt x="148258" y="2295882"/>
                  </a:lnTo>
                  <a:close/>
                </a:path>
                <a:path w="1467485" h="3213100">
                  <a:moveTo>
                    <a:pt x="1133736" y="1451852"/>
                  </a:moveTo>
                  <a:lnTo>
                    <a:pt x="1136359" y="1449561"/>
                  </a:lnTo>
                  <a:lnTo>
                    <a:pt x="1127750" y="1440218"/>
                  </a:lnTo>
                  <a:lnTo>
                    <a:pt x="1125550" y="1442140"/>
                  </a:lnTo>
                  <a:lnTo>
                    <a:pt x="1133736" y="1451852"/>
                  </a:lnTo>
                  <a:close/>
                </a:path>
                <a:path w="1467485" h="3213100">
                  <a:moveTo>
                    <a:pt x="1096245" y="1484603"/>
                  </a:moveTo>
                  <a:lnTo>
                    <a:pt x="1128489" y="1456436"/>
                  </a:lnTo>
                  <a:lnTo>
                    <a:pt x="1124450" y="1443101"/>
                  </a:lnTo>
                  <a:lnTo>
                    <a:pt x="1088990" y="1474078"/>
                  </a:lnTo>
                  <a:lnTo>
                    <a:pt x="1096245" y="1484603"/>
                  </a:lnTo>
                  <a:close/>
                </a:path>
                <a:path w="1467485" h="3213100">
                  <a:moveTo>
                    <a:pt x="1095060" y="1485638"/>
                  </a:moveTo>
                  <a:lnTo>
                    <a:pt x="1096245" y="1484603"/>
                  </a:lnTo>
                  <a:lnTo>
                    <a:pt x="1088990" y="1474078"/>
                  </a:lnTo>
                  <a:lnTo>
                    <a:pt x="1095060" y="1485638"/>
                  </a:lnTo>
                  <a:close/>
                </a:path>
                <a:path w="1467485" h="3213100">
                  <a:moveTo>
                    <a:pt x="138588" y="2321193"/>
                  </a:moveTo>
                  <a:lnTo>
                    <a:pt x="1095060" y="1485638"/>
                  </a:lnTo>
                  <a:lnTo>
                    <a:pt x="1088990" y="1474078"/>
                  </a:lnTo>
                  <a:lnTo>
                    <a:pt x="137087" y="2305641"/>
                  </a:lnTo>
                  <a:lnTo>
                    <a:pt x="138588" y="2321193"/>
                  </a:lnTo>
                  <a:close/>
                </a:path>
                <a:path w="1467485" h="3213100">
                  <a:moveTo>
                    <a:pt x="133341" y="2325777"/>
                  </a:moveTo>
                  <a:lnTo>
                    <a:pt x="138588" y="2321193"/>
                  </a:lnTo>
                  <a:lnTo>
                    <a:pt x="134295" y="2308080"/>
                  </a:lnTo>
                  <a:lnTo>
                    <a:pt x="127609" y="2313921"/>
                  </a:lnTo>
                  <a:lnTo>
                    <a:pt x="130979" y="2322219"/>
                  </a:lnTo>
                  <a:lnTo>
                    <a:pt x="133341" y="2325777"/>
                  </a:lnTo>
                  <a:close/>
                </a:path>
                <a:path w="1467485" h="3213100">
                  <a:moveTo>
                    <a:pt x="127417" y="2330952"/>
                  </a:moveTo>
                  <a:lnTo>
                    <a:pt x="132664" y="2326369"/>
                  </a:lnTo>
                  <a:lnTo>
                    <a:pt x="130979" y="2322219"/>
                  </a:lnTo>
                  <a:lnTo>
                    <a:pt x="126255" y="2315104"/>
                  </a:lnTo>
                  <a:lnTo>
                    <a:pt x="118837" y="2321584"/>
                  </a:lnTo>
                  <a:lnTo>
                    <a:pt x="127417" y="2330952"/>
                  </a:lnTo>
                  <a:close/>
                </a:path>
                <a:path w="1467485" h="3213100">
                  <a:moveTo>
                    <a:pt x="1143445" y="1460234"/>
                  </a:moveTo>
                  <a:lnTo>
                    <a:pt x="1134413" y="1451261"/>
                  </a:lnTo>
                  <a:lnTo>
                    <a:pt x="1131028" y="1454218"/>
                  </a:lnTo>
                  <a:lnTo>
                    <a:pt x="1143445" y="1460234"/>
                  </a:lnTo>
                  <a:close/>
                </a:path>
                <a:path w="1467485" h="3213100">
                  <a:moveTo>
                    <a:pt x="1128466" y="1473320"/>
                  </a:moveTo>
                  <a:lnTo>
                    <a:pt x="1129989" y="1471989"/>
                  </a:lnTo>
                  <a:lnTo>
                    <a:pt x="1121126" y="1462868"/>
                  </a:lnTo>
                  <a:lnTo>
                    <a:pt x="1121872" y="1467213"/>
                  </a:lnTo>
                  <a:lnTo>
                    <a:pt x="1128466" y="1473320"/>
                  </a:lnTo>
                  <a:close/>
                </a:path>
                <a:path w="1467485" h="3213100">
                  <a:moveTo>
                    <a:pt x="1122222" y="1469257"/>
                  </a:moveTo>
                  <a:lnTo>
                    <a:pt x="1121872" y="1467213"/>
                  </a:lnTo>
                  <a:lnTo>
                    <a:pt x="1119095" y="1464642"/>
                  </a:lnTo>
                  <a:lnTo>
                    <a:pt x="1117402" y="1466121"/>
                  </a:lnTo>
                  <a:lnTo>
                    <a:pt x="1122222" y="1469257"/>
                  </a:lnTo>
                  <a:close/>
                </a:path>
                <a:path w="1467485" h="3213100">
                  <a:moveTo>
                    <a:pt x="135518" y="2340738"/>
                  </a:moveTo>
                  <a:lnTo>
                    <a:pt x="1123642" y="1477534"/>
                  </a:lnTo>
                  <a:lnTo>
                    <a:pt x="1123385" y="1476037"/>
                  </a:lnTo>
                  <a:lnTo>
                    <a:pt x="1117402" y="1466121"/>
                  </a:lnTo>
                  <a:lnTo>
                    <a:pt x="126909" y="2331396"/>
                  </a:lnTo>
                  <a:lnTo>
                    <a:pt x="135518" y="2340738"/>
                  </a:lnTo>
                  <a:close/>
                </a:path>
                <a:path w="1467485" h="3213100">
                  <a:moveTo>
                    <a:pt x="109876" y="2363139"/>
                  </a:moveTo>
                  <a:lnTo>
                    <a:pt x="114530" y="2359073"/>
                  </a:lnTo>
                  <a:lnTo>
                    <a:pt x="104652" y="2350839"/>
                  </a:lnTo>
                  <a:lnTo>
                    <a:pt x="103128" y="2352170"/>
                  </a:lnTo>
                  <a:lnTo>
                    <a:pt x="109876" y="2363139"/>
                  </a:lnTo>
                  <a:close/>
                </a:path>
                <a:path w="1467485" h="3213100">
                  <a:moveTo>
                    <a:pt x="1128466" y="1473320"/>
                  </a:moveTo>
                  <a:lnTo>
                    <a:pt x="1121872" y="1467213"/>
                  </a:lnTo>
                  <a:lnTo>
                    <a:pt x="1122222" y="1469257"/>
                  </a:lnTo>
                  <a:lnTo>
                    <a:pt x="1128466" y="1473320"/>
                  </a:lnTo>
                  <a:close/>
                </a:path>
                <a:path w="1467485" h="3213100">
                  <a:moveTo>
                    <a:pt x="1124065" y="1477164"/>
                  </a:moveTo>
                  <a:lnTo>
                    <a:pt x="1128466" y="1473320"/>
                  </a:lnTo>
                  <a:lnTo>
                    <a:pt x="1122222" y="1469257"/>
                  </a:lnTo>
                  <a:lnTo>
                    <a:pt x="1123385" y="1476037"/>
                  </a:lnTo>
                  <a:lnTo>
                    <a:pt x="1124065" y="1477164"/>
                  </a:lnTo>
                  <a:close/>
                </a:path>
                <a:path w="1467485" h="3213100">
                  <a:moveTo>
                    <a:pt x="1123642" y="1477534"/>
                  </a:moveTo>
                  <a:lnTo>
                    <a:pt x="1124065" y="1477164"/>
                  </a:lnTo>
                  <a:lnTo>
                    <a:pt x="1123385" y="1476037"/>
                  </a:lnTo>
                  <a:lnTo>
                    <a:pt x="1123642" y="1477534"/>
                  </a:lnTo>
                  <a:close/>
                </a:path>
                <a:path w="1467485" h="3213100">
                  <a:moveTo>
                    <a:pt x="144127" y="2350081"/>
                  </a:moveTo>
                  <a:lnTo>
                    <a:pt x="1116510" y="1500627"/>
                  </a:lnTo>
                  <a:lnTo>
                    <a:pt x="1110355" y="1489141"/>
                  </a:lnTo>
                  <a:lnTo>
                    <a:pt x="132725" y="2343178"/>
                  </a:lnTo>
                  <a:lnTo>
                    <a:pt x="144127" y="2350081"/>
                  </a:lnTo>
                  <a:close/>
                </a:path>
                <a:path w="1467485" h="3213100">
                  <a:moveTo>
                    <a:pt x="144127" y="2350081"/>
                  </a:moveTo>
                  <a:lnTo>
                    <a:pt x="132725" y="2343178"/>
                  </a:lnTo>
                  <a:lnTo>
                    <a:pt x="131541" y="2344213"/>
                  </a:lnTo>
                  <a:lnTo>
                    <a:pt x="144127" y="2350081"/>
                  </a:lnTo>
                  <a:close/>
                </a:path>
                <a:path w="1467485" h="3213100">
                  <a:moveTo>
                    <a:pt x="123563" y="2368046"/>
                  </a:moveTo>
                  <a:lnTo>
                    <a:pt x="144127" y="2350081"/>
                  </a:lnTo>
                  <a:lnTo>
                    <a:pt x="131541" y="2344213"/>
                  </a:lnTo>
                  <a:lnTo>
                    <a:pt x="115969" y="2357816"/>
                  </a:lnTo>
                  <a:lnTo>
                    <a:pt x="123563" y="2368046"/>
                  </a:lnTo>
                  <a:close/>
                </a:path>
                <a:path w="1467485" h="3213100">
                  <a:moveTo>
                    <a:pt x="1071888" y="1556472"/>
                  </a:moveTo>
                  <a:lnTo>
                    <a:pt x="1110561" y="1522688"/>
                  </a:lnTo>
                  <a:lnTo>
                    <a:pt x="1106990" y="1508944"/>
                  </a:lnTo>
                  <a:lnTo>
                    <a:pt x="1064294" y="1546242"/>
                  </a:lnTo>
                  <a:lnTo>
                    <a:pt x="1071888" y="1556472"/>
                  </a:lnTo>
                  <a:close/>
                </a:path>
                <a:path w="1467485" h="3213100">
                  <a:moveTo>
                    <a:pt x="117806" y="2389938"/>
                  </a:moveTo>
                  <a:lnTo>
                    <a:pt x="1071888" y="1556472"/>
                  </a:lnTo>
                  <a:lnTo>
                    <a:pt x="1064294" y="1546242"/>
                  </a:lnTo>
                  <a:lnTo>
                    <a:pt x="113407" y="2376918"/>
                  </a:lnTo>
                  <a:lnTo>
                    <a:pt x="117806" y="2389938"/>
                  </a:lnTo>
                  <a:close/>
                </a:path>
                <a:path w="1467485" h="3213100">
                  <a:moveTo>
                    <a:pt x="1110202" y="1539865"/>
                  </a:moveTo>
                  <a:lnTo>
                    <a:pt x="1102608" y="1529635"/>
                  </a:lnTo>
                  <a:lnTo>
                    <a:pt x="1096938" y="1534588"/>
                  </a:lnTo>
                  <a:lnTo>
                    <a:pt x="1110202" y="1539865"/>
                  </a:lnTo>
                  <a:close/>
                </a:path>
                <a:path w="1467485" h="3213100">
                  <a:moveTo>
                    <a:pt x="106422" y="2416747"/>
                  </a:moveTo>
                  <a:lnTo>
                    <a:pt x="1104701" y="1544670"/>
                  </a:lnTo>
                  <a:lnTo>
                    <a:pt x="1096938" y="1534588"/>
                  </a:lnTo>
                  <a:lnTo>
                    <a:pt x="100944" y="2404669"/>
                  </a:lnTo>
                  <a:lnTo>
                    <a:pt x="106422" y="2416747"/>
                  </a:lnTo>
                  <a:close/>
                </a:path>
                <a:path w="1467485" h="3213100">
                  <a:moveTo>
                    <a:pt x="93728" y="2427836"/>
                  </a:moveTo>
                  <a:lnTo>
                    <a:pt x="94912" y="2426801"/>
                  </a:lnTo>
                  <a:lnTo>
                    <a:pt x="86134" y="2417607"/>
                  </a:lnTo>
                  <a:lnTo>
                    <a:pt x="85541" y="2418124"/>
                  </a:lnTo>
                  <a:lnTo>
                    <a:pt x="93728" y="2427836"/>
                  </a:lnTo>
                  <a:close/>
                </a:path>
                <a:path w="1467485" h="3213100">
                  <a:moveTo>
                    <a:pt x="1116442" y="1551278"/>
                  </a:moveTo>
                  <a:lnTo>
                    <a:pt x="1117965" y="1549947"/>
                  </a:lnTo>
                  <a:lnTo>
                    <a:pt x="1111133" y="1539052"/>
                  </a:lnTo>
                  <a:lnTo>
                    <a:pt x="1115766" y="1550724"/>
                  </a:lnTo>
                  <a:lnTo>
                    <a:pt x="1116442" y="1551278"/>
                  </a:lnTo>
                  <a:close/>
                </a:path>
                <a:path w="1467485" h="3213100">
                  <a:moveTo>
                    <a:pt x="1116103" y="1551573"/>
                  </a:moveTo>
                  <a:lnTo>
                    <a:pt x="1115766" y="1550724"/>
                  </a:lnTo>
                  <a:lnTo>
                    <a:pt x="1106478" y="1543118"/>
                  </a:lnTo>
                  <a:lnTo>
                    <a:pt x="1116103" y="1551573"/>
                  </a:lnTo>
                  <a:close/>
                </a:path>
                <a:path w="1467485" h="3213100">
                  <a:moveTo>
                    <a:pt x="1112633" y="1554605"/>
                  </a:moveTo>
                  <a:lnTo>
                    <a:pt x="1104447" y="1544892"/>
                  </a:lnTo>
                  <a:lnTo>
                    <a:pt x="1100047" y="1548737"/>
                  </a:lnTo>
                  <a:lnTo>
                    <a:pt x="1112633" y="1554605"/>
                  </a:lnTo>
                  <a:close/>
                </a:path>
                <a:path w="1467485" h="3213100">
                  <a:moveTo>
                    <a:pt x="1106455" y="1560001"/>
                  </a:moveTo>
                  <a:lnTo>
                    <a:pt x="1097762" y="1550733"/>
                  </a:lnTo>
                  <a:lnTo>
                    <a:pt x="1095646" y="1552581"/>
                  </a:lnTo>
                  <a:lnTo>
                    <a:pt x="1106455" y="1560001"/>
                  </a:lnTo>
                  <a:close/>
                </a:path>
                <a:path w="1467485" h="3213100">
                  <a:moveTo>
                    <a:pt x="1101124" y="1564659"/>
                  </a:moveTo>
                  <a:lnTo>
                    <a:pt x="1102816" y="1563180"/>
                  </a:lnTo>
                  <a:lnTo>
                    <a:pt x="1095646" y="1552581"/>
                  </a:lnTo>
                  <a:lnTo>
                    <a:pt x="1091245" y="1556425"/>
                  </a:lnTo>
                  <a:lnTo>
                    <a:pt x="1101124" y="1564659"/>
                  </a:lnTo>
                  <a:close/>
                </a:path>
                <a:path w="1467485" h="3213100">
                  <a:moveTo>
                    <a:pt x="101575" y="2437844"/>
                  </a:moveTo>
                  <a:lnTo>
                    <a:pt x="1094438" y="1570499"/>
                  </a:lnTo>
                  <a:lnTo>
                    <a:pt x="1085575" y="1561379"/>
                  </a:lnTo>
                  <a:lnTo>
                    <a:pt x="95082" y="2426654"/>
                  </a:lnTo>
                  <a:lnTo>
                    <a:pt x="101575" y="2437844"/>
                  </a:lnTo>
                  <a:close/>
                </a:path>
                <a:path w="1467485" h="3213100">
                  <a:moveTo>
                    <a:pt x="99882" y="2439323"/>
                  </a:moveTo>
                  <a:lnTo>
                    <a:pt x="101575" y="2437844"/>
                  </a:lnTo>
                  <a:lnTo>
                    <a:pt x="90681" y="2430498"/>
                  </a:lnTo>
                  <a:lnTo>
                    <a:pt x="99882" y="2439323"/>
                  </a:lnTo>
                  <a:close/>
                </a:path>
                <a:path w="1467485" h="3213100">
                  <a:moveTo>
                    <a:pt x="84480" y="2452778"/>
                  </a:moveTo>
                  <a:lnTo>
                    <a:pt x="89219" y="2448638"/>
                  </a:lnTo>
                  <a:lnTo>
                    <a:pt x="79595" y="2440183"/>
                  </a:lnTo>
                  <a:lnTo>
                    <a:pt x="75532" y="2443731"/>
                  </a:lnTo>
                  <a:lnTo>
                    <a:pt x="84480" y="2452778"/>
                  </a:lnTo>
                  <a:close/>
                </a:path>
                <a:path w="1467485" h="3213100">
                  <a:moveTo>
                    <a:pt x="1097885" y="1584352"/>
                  </a:moveTo>
                  <a:lnTo>
                    <a:pt x="1102709" y="1580138"/>
                  </a:lnTo>
                  <a:lnTo>
                    <a:pt x="1092915" y="1571830"/>
                  </a:lnTo>
                  <a:lnTo>
                    <a:pt x="1089699" y="1574639"/>
                  </a:lnTo>
                  <a:lnTo>
                    <a:pt x="1097885" y="1584352"/>
                  </a:lnTo>
                  <a:close/>
                </a:path>
                <a:path w="1467485" h="3213100">
                  <a:moveTo>
                    <a:pt x="82765" y="2471140"/>
                  </a:moveTo>
                  <a:lnTo>
                    <a:pt x="1095854" y="1586126"/>
                  </a:lnTo>
                  <a:lnTo>
                    <a:pt x="1088260" y="1575896"/>
                  </a:lnTo>
                  <a:lnTo>
                    <a:pt x="85749" y="2451669"/>
                  </a:lnTo>
                  <a:lnTo>
                    <a:pt x="82765" y="2471140"/>
                  </a:lnTo>
                  <a:close/>
                </a:path>
                <a:path w="1467485" h="3213100">
                  <a:moveTo>
                    <a:pt x="78449" y="2474911"/>
                  </a:moveTo>
                  <a:lnTo>
                    <a:pt x="82765" y="2471140"/>
                  </a:lnTo>
                  <a:lnTo>
                    <a:pt x="71870" y="2463794"/>
                  </a:lnTo>
                  <a:lnTo>
                    <a:pt x="78449" y="2474911"/>
                  </a:lnTo>
                  <a:close/>
                </a:path>
                <a:path w="1467485" h="3213100">
                  <a:moveTo>
                    <a:pt x="88158" y="2483292"/>
                  </a:moveTo>
                  <a:lnTo>
                    <a:pt x="1087283" y="1610477"/>
                  </a:lnTo>
                  <a:lnTo>
                    <a:pt x="1076051" y="1603426"/>
                  </a:lnTo>
                  <a:lnTo>
                    <a:pt x="75656" y="2477350"/>
                  </a:lnTo>
                  <a:lnTo>
                    <a:pt x="88158" y="2483292"/>
                  </a:lnTo>
                  <a:close/>
                </a:path>
                <a:path w="1467485" h="3213100">
                  <a:moveTo>
                    <a:pt x="70470" y="2498744"/>
                  </a:moveTo>
                  <a:lnTo>
                    <a:pt x="73940" y="2495713"/>
                  </a:lnTo>
                  <a:lnTo>
                    <a:pt x="68462" y="2483635"/>
                  </a:lnTo>
                  <a:lnTo>
                    <a:pt x="62708" y="2488662"/>
                  </a:lnTo>
                  <a:lnTo>
                    <a:pt x="70470" y="2498744"/>
                  </a:lnTo>
                  <a:close/>
                </a:path>
                <a:path w="1467485" h="3213100">
                  <a:moveTo>
                    <a:pt x="1080321" y="1633422"/>
                  </a:moveTo>
                  <a:lnTo>
                    <a:pt x="1088731" y="1626076"/>
                  </a:lnTo>
                  <a:lnTo>
                    <a:pt x="1080094" y="1616757"/>
                  </a:lnTo>
                  <a:lnTo>
                    <a:pt x="1075859" y="1620457"/>
                  </a:lnTo>
                  <a:lnTo>
                    <a:pt x="1080321" y="1633422"/>
                  </a:lnTo>
                  <a:close/>
                </a:path>
                <a:path w="1467485" h="3213100">
                  <a:moveTo>
                    <a:pt x="84073" y="2503725"/>
                  </a:moveTo>
                  <a:lnTo>
                    <a:pt x="1078205" y="1635271"/>
                  </a:lnTo>
                  <a:lnTo>
                    <a:pt x="1072981" y="1622971"/>
                  </a:lnTo>
                  <a:lnTo>
                    <a:pt x="74363" y="2495343"/>
                  </a:lnTo>
                  <a:lnTo>
                    <a:pt x="84073" y="2503725"/>
                  </a:lnTo>
                  <a:close/>
                </a:path>
                <a:path w="1467485" h="3213100">
                  <a:moveTo>
                    <a:pt x="79841" y="2507421"/>
                  </a:moveTo>
                  <a:lnTo>
                    <a:pt x="84073" y="2503725"/>
                  </a:lnTo>
                  <a:lnTo>
                    <a:pt x="72840" y="2496674"/>
                  </a:lnTo>
                  <a:lnTo>
                    <a:pt x="72078" y="2497339"/>
                  </a:lnTo>
                  <a:lnTo>
                    <a:pt x="79841" y="2507421"/>
                  </a:lnTo>
                  <a:close/>
                </a:path>
                <a:path w="1467485" h="3213100">
                  <a:moveTo>
                    <a:pt x="1078352" y="1652006"/>
                  </a:moveTo>
                  <a:lnTo>
                    <a:pt x="1080298" y="1650306"/>
                  </a:lnTo>
                  <a:lnTo>
                    <a:pt x="1072281" y="1640446"/>
                  </a:lnTo>
                  <a:lnTo>
                    <a:pt x="1071520" y="1641111"/>
                  </a:lnTo>
                  <a:lnTo>
                    <a:pt x="1078352" y="1652006"/>
                  </a:lnTo>
                  <a:close/>
                </a:path>
                <a:path w="1467485" h="3213100">
                  <a:moveTo>
                    <a:pt x="1072497" y="1655553"/>
                  </a:moveTo>
                  <a:lnTo>
                    <a:pt x="1071520" y="1641111"/>
                  </a:lnTo>
                  <a:lnTo>
                    <a:pt x="1066865" y="1645177"/>
                  </a:lnTo>
                  <a:lnTo>
                    <a:pt x="1071110" y="1653958"/>
                  </a:lnTo>
                  <a:lnTo>
                    <a:pt x="1072497" y="1655553"/>
                  </a:lnTo>
                  <a:close/>
                </a:path>
                <a:path w="1467485" h="3213100">
                  <a:moveTo>
                    <a:pt x="1071904" y="1655601"/>
                  </a:moveTo>
                  <a:lnTo>
                    <a:pt x="1071110" y="1653958"/>
                  </a:lnTo>
                  <a:lnTo>
                    <a:pt x="1064940" y="1646859"/>
                  </a:lnTo>
                  <a:lnTo>
                    <a:pt x="1061957" y="1649465"/>
                  </a:lnTo>
                  <a:lnTo>
                    <a:pt x="1071904" y="1655601"/>
                  </a:lnTo>
                  <a:close/>
                </a:path>
                <a:path w="1467485" h="3213100">
                  <a:moveTo>
                    <a:pt x="68986" y="2533768"/>
                  </a:moveTo>
                  <a:lnTo>
                    <a:pt x="1071985" y="1657568"/>
                  </a:lnTo>
                  <a:lnTo>
                    <a:pt x="1061957" y="1649465"/>
                  </a:lnTo>
                  <a:lnTo>
                    <a:pt x="60546" y="2524277"/>
                  </a:lnTo>
                  <a:lnTo>
                    <a:pt x="68986" y="2533768"/>
                  </a:lnTo>
                  <a:close/>
                </a:path>
                <a:path w="1467485" h="3213100">
                  <a:moveTo>
                    <a:pt x="61623" y="2540199"/>
                  </a:moveTo>
                  <a:lnTo>
                    <a:pt x="55976" y="2528269"/>
                  </a:lnTo>
                  <a:lnTo>
                    <a:pt x="51660" y="2532040"/>
                  </a:lnTo>
                  <a:lnTo>
                    <a:pt x="61623" y="2540199"/>
                  </a:lnTo>
                  <a:close/>
                </a:path>
                <a:path w="1467485" h="3213100">
                  <a:moveTo>
                    <a:pt x="47998" y="2552102"/>
                  </a:moveTo>
                  <a:lnTo>
                    <a:pt x="57223" y="2544044"/>
                  </a:lnTo>
                  <a:lnTo>
                    <a:pt x="48190" y="2535071"/>
                  </a:lnTo>
                  <a:lnTo>
                    <a:pt x="39812" y="2542390"/>
                  </a:lnTo>
                  <a:lnTo>
                    <a:pt x="47998" y="2552102"/>
                  </a:lnTo>
                  <a:close/>
                </a:path>
                <a:path w="1467485" h="3213100">
                  <a:moveTo>
                    <a:pt x="1072526" y="1655985"/>
                  </a:moveTo>
                  <a:lnTo>
                    <a:pt x="1072497" y="1655553"/>
                  </a:lnTo>
                  <a:lnTo>
                    <a:pt x="1071110" y="1653958"/>
                  </a:lnTo>
                  <a:lnTo>
                    <a:pt x="1071904" y="1655601"/>
                  </a:lnTo>
                  <a:lnTo>
                    <a:pt x="1072526" y="1655985"/>
                  </a:lnTo>
                  <a:close/>
                </a:path>
                <a:path w="1467485" h="3213100">
                  <a:moveTo>
                    <a:pt x="1072597" y="1657033"/>
                  </a:moveTo>
                  <a:lnTo>
                    <a:pt x="1072526" y="1655985"/>
                  </a:lnTo>
                  <a:lnTo>
                    <a:pt x="1071904" y="1655601"/>
                  </a:lnTo>
                  <a:lnTo>
                    <a:pt x="1072597" y="1657033"/>
                  </a:lnTo>
                  <a:close/>
                </a:path>
                <a:path w="1467485" h="3213100">
                  <a:moveTo>
                    <a:pt x="1073271" y="1656444"/>
                  </a:moveTo>
                  <a:lnTo>
                    <a:pt x="1072497" y="1655553"/>
                  </a:lnTo>
                  <a:lnTo>
                    <a:pt x="1072526" y="1655985"/>
                  </a:lnTo>
                  <a:lnTo>
                    <a:pt x="1073271" y="1656444"/>
                  </a:lnTo>
                  <a:close/>
                </a:path>
                <a:path w="1467485" h="3213100">
                  <a:moveTo>
                    <a:pt x="1066819" y="1678944"/>
                  </a:moveTo>
                  <a:lnTo>
                    <a:pt x="1073759" y="1672882"/>
                  </a:lnTo>
                  <a:lnTo>
                    <a:pt x="1067396" y="1661577"/>
                  </a:lnTo>
                  <a:lnTo>
                    <a:pt x="1057025" y="1670637"/>
                  </a:lnTo>
                  <a:lnTo>
                    <a:pt x="1066819" y="1678944"/>
                  </a:lnTo>
                  <a:close/>
                </a:path>
                <a:path w="1467485" h="3213100">
                  <a:moveTo>
                    <a:pt x="64570" y="2554488"/>
                  </a:moveTo>
                  <a:lnTo>
                    <a:pt x="1061741" y="1683380"/>
                  </a:lnTo>
                  <a:lnTo>
                    <a:pt x="1057025" y="1670637"/>
                  </a:lnTo>
                  <a:lnTo>
                    <a:pt x="58746" y="2542713"/>
                  </a:lnTo>
                  <a:lnTo>
                    <a:pt x="64570" y="2554488"/>
                  </a:lnTo>
                  <a:close/>
                </a:path>
                <a:path w="1467485" h="3213100">
                  <a:moveTo>
                    <a:pt x="54492" y="2563293"/>
                  </a:moveTo>
                  <a:lnTo>
                    <a:pt x="45713" y="2554098"/>
                  </a:lnTo>
                  <a:lnTo>
                    <a:pt x="43005" y="2556464"/>
                  </a:lnTo>
                  <a:lnTo>
                    <a:pt x="54492" y="2563293"/>
                  </a:lnTo>
                  <a:close/>
                </a:path>
                <a:path w="1467485" h="3213100">
                  <a:moveTo>
                    <a:pt x="37058" y="2578523"/>
                  </a:moveTo>
                  <a:lnTo>
                    <a:pt x="52545" y="2564993"/>
                  </a:lnTo>
                  <a:lnTo>
                    <a:pt x="37250" y="2561491"/>
                  </a:lnTo>
                  <a:lnTo>
                    <a:pt x="28533" y="2569106"/>
                  </a:lnTo>
                  <a:lnTo>
                    <a:pt x="37058" y="2578523"/>
                  </a:lnTo>
                  <a:close/>
                </a:path>
                <a:path w="1467485" h="3213100">
                  <a:moveTo>
                    <a:pt x="1061295" y="1700633"/>
                  </a:moveTo>
                  <a:lnTo>
                    <a:pt x="1063326" y="1698859"/>
                  </a:lnTo>
                  <a:lnTo>
                    <a:pt x="1054040" y="1690108"/>
                  </a:lnTo>
                  <a:lnTo>
                    <a:pt x="1051671" y="1692178"/>
                  </a:lnTo>
                  <a:lnTo>
                    <a:pt x="1061295" y="1700633"/>
                  </a:lnTo>
                  <a:close/>
                </a:path>
                <a:path w="1467485" h="3213100">
                  <a:moveTo>
                    <a:pt x="58192" y="2576924"/>
                  </a:moveTo>
                  <a:lnTo>
                    <a:pt x="1059603" y="1702112"/>
                  </a:lnTo>
                  <a:lnTo>
                    <a:pt x="1050909" y="1692843"/>
                  </a:lnTo>
                  <a:lnTo>
                    <a:pt x="54177" y="2563568"/>
                  </a:lnTo>
                  <a:lnTo>
                    <a:pt x="58192" y="2576924"/>
                  </a:lnTo>
                  <a:close/>
                </a:path>
                <a:path w="1467485" h="3213100">
                  <a:moveTo>
                    <a:pt x="49137" y="2584834"/>
                  </a:moveTo>
                  <a:lnTo>
                    <a:pt x="49729" y="2584317"/>
                  </a:lnTo>
                  <a:lnTo>
                    <a:pt x="41374" y="2574752"/>
                  </a:lnTo>
                  <a:lnTo>
                    <a:pt x="40189" y="2575787"/>
                  </a:lnTo>
                  <a:lnTo>
                    <a:pt x="49137" y="2584834"/>
                  </a:lnTo>
                  <a:close/>
                </a:path>
                <a:path w="1467485" h="3213100">
                  <a:moveTo>
                    <a:pt x="41944" y="2591118"/>
                  </a:moveTo>
                  <a:lnTo>
                    <a:pt x="44906" y="2588531"/>
                  </a:lnTo>
                  <a:lnTo>
                    <a:pt x="39512" y="2576379"/>
                  </a:lnTo>
                  <a:lnTo>
                    <a:pt x="38327" y="2577414"/>
                  </a:lnTo>
                  <a:lnTo>
                    <a:pt x="41944" y="2591118"/>
                  </a:lnTo>
                  <a:close/>
                </a:path>
                <a:path w="1467485" h="3213100">
                  <a:moveTo>
                    <a:pt x="38135" y="2594445"/>
                  </a:moveTo>
                  <a:lnTo>
                    <a:pt x="39743" y="2593040"/>
                  </a:lnTo>
                  <a:lnTo>
                    <a:pt x="31557" y="2583328"/>
                  </a:lnTo>
                  <a:lnTo>
                    <a:pt x="29780" y="2584881"/>
                  </a:lnTo>
                  <a:lnTo>
                    <a:pt x="38135" y="2594445"/>
                  </a:lnTo>
                  <a:close/>
                </a:path>
                <a:path w="1467485" h="3213100">
                  <a:moveTo>
                    <a:pt x="34750" y="2597402"/>
                  </a:moveTo>
                  <a:lnTo>
                    <a:pt x="37204" y="2595258"/>
                  </a:lnTo>
                  <a:lnTo>
                    <a:pt x="28341" y="2586137"/>
                  </a:lnTo>
                  <a:lnTo>
                    <a:pt x="26733" y="2587542"/>
                  </a:lnTo>
                  <a:lnTo>
                    <a:pt x="34750" y="2597402"/>
                  </a:lnTo>
                  <a:close/>
                </a:path>
                <a:path w="1467485" h="3213100">
                  <a:moveTo>
                    <a:pt x="1064404" y="1714781"/>
                  </a:moveTo>
                  <a:lnTo>
                    <a:pt x="1069989" y="1709902"/>
                  </a:lnTo>
                  <a:lnTo>
                    <a:pt x="1058587" y="1702999"/>
                  </a:lnTo>
                  <a:lnTo>
                    <a:pt x="1056048" y="1705217"/>
                  </a:lnTo>
                  <a:lnTo>
                    <a:pt x="1064404" y="1714781"/>
                  </a:lnTo>
                  <a:close/>
                </a:path>
                <a:path w="1467485" h="3213100">
                  <a:moveTo>
                    <a:pt x="49453" y="2601422"/>
                  </a:moveTo>
                  <a:lnTo>
                    <a:pt x="1062457" y="1716482"/>
                  </a:lnTo>
                  <a:lnTo>
                    <a:pt x="1052663" y="1708174"/>
                  </a:lnTo>
                  <a:lnTo>
                    <a:pt x="45244" y="2588235"/>
                  </a:lnTo>
                  <a:lnTo>
                    <a:pt x="49453" y="2601422"/>
                  </a:lnTo>
                  <a:close/>
                </a:path>
                <a:path w="1467485" h="3213100">
                  <a:moveTo>
                    <a:pt x="30157" y="2618278"/>
                  </a:moveTo>
                  <a:lnTo>
                    <a:pt x="49453" y="2601422"/>
                  </a:lnTo>
                  <a:lnTo>
                    <a:pt x="38643" y="2594001"/>
                  </a:lnTo>
                  <a:lnTo>
                    <a:pt x="22310" y="2608270"/>
                  </a:lnTo>
                  <a:lnTo>
                    <a:pt x="30157" y="2618278"/>
                  </a:lnTo>
                  <a:close/>
                </a:path>
                <a:path w="1467485" h="3213100">
                  <a:moveTo>
                    <a:pt x="1040600" y="1752439"/>
                  </a:moveTo>
                  <a:lnTo>
                    <a:pt x="1045424" y="1748225"/>
                  </a:lnTo>
                  <a:lnTo>
                    <a:pt x="1037915" y="1737921"/>
                  </a:lnTo>
                  <a:lnTo>
                    <a:pt x="1032668" y="1742505"/>
                  </a:lnTo>
                  <a:lnTo>
                    <a:pt x="1040600" y="1752439"/>
                  </a:lnTo>
                  <a:close/>
                </a:path>
                <a:path w="1467485" h="3213100">
                  <a:moveTo>
                    <a:pt x="17525" y="2646177"/>
                  </a:moveTo>
                  <a:lnTo>
                    <a:pt x="1038738" y="1754065"/>
                  </a:lnTo>
                  <a:lnTo>
                    <a:pt x="1031060" y="1743910"/>
                  </a:lnTo>
                  <a:lnTo>
                    <a:pt x="12639" y="2633581"/>
                  </a:lnTo>
                  <a:lnTo>
                    <a:pt x="17525" y="2646177"/>
                  </a:lnTo>
                  <a:close/>
                </a:path>
                <a:path w="1467485" h="3213100">
                  <a:moveTo>
                    <a:pt x="1043031" y="1767179"/>
                  </a:moveTo>
                  <a:lnTo>
                    <a:pt x="1043962" y="1766365"/>
                  </a:lnTo>
                  <a:lnTo>
                    <a:pt x="1036538" y="1755988"/>
                  </a:lnTo>
                  <a:lnTo>
                    <a:pt x="1035438" y="1756949"/>
                  </a:lnTo>
                  <a:lnTo>
                    <a:pt x="1043031" y="1767179"/>
                  </a:lnTo>
                  <a:close/>
                </a:path>
                <a:path w="1467485" h="3213100">
                  <a:moveTo>
                    <a:pt x="1040239" y="1769618"/>
                  </a:moveTo>
                  <a:lnTo>
                    <a:pt x="1042354" y="1767770"/>
                  </a:lnTo>
                  <a:lnTo>
                    <a:pt x="1032560" y="1759462"/>
                  </a:lnTo>
                  <a:lnTo>
                    <a:pt x="1030783" y="1761015"/>
                  </a:lnTo>
                  <a:lnTo>
                    <a:pt x="1040239" y="1769618"/>
                  </a:lnTo>
                  <a:close/>
                </a:path>
                <a:path w="1467485" h="3213100">
                  <a:moveTo>
                    <a:pt x="24780" y="2656703"/>
                  </a:moveTo>
                  <a:lnTo>
                    <a:pt x="1040239" y="1769618"/>
                  </a:lnTo>
                  <a:lnTo>
                    <a:pt x="1030783" y="1761015"/>
                  </a:lnTo>
                  <a:lnTo>
                    <a:pt x="16340" y="2647212"/>
                  </a:lnTo>
                  <a:lnTo>
                    <a:pt x="24780" y="2656703"/>
                  </a:lnTo>
                  <a:close/>
                </a:path>
                <a:path w="1467485" h="3213100">
                  <a:moveTo>
                    <a:pt x="13016" y="2666979"/>
                  </a:moveTo>
                  <a:lnTo>
                    <a:pt x="24780" y="2656703"/>
                  </a:lnTo>
                  <a:lnTo>
                    <a:pt x="12616" y="2650465"/>
                  </a:lnTo>
                  <a:lnTo>
                    <a:pt x="9654" y="2653052"/>
                  </a:lnTo>
                  <a:lnTo>
                    <a:pt x="13016" y="2666979"/>
                  </a:lnTo>
                  <a:close/>
                </a:path>
                <a:path w="1467485" h="3213100">
                  <a:moveTo>
                    <a:pt x="1047494" y="1780144"/>
                  </a:moveTo>
                  <a:lnTo>
                    <a:pt x="1049694" y="1778222"/>
                  </a:lnTo>
                  <a:lnTo>
                    <a:pt x="1042439" y="1767696"/>
                  </a:lnTo>
                  <a:lnTo>
                    <a:pt x="1038462" y="1771171"/>
                  </a:lnTo>
                  <a:lnTo>
                    <a:pt x="1047494" y="1780144"/>
                  </a:lnTo>
                  <a:close/>
                </a:path>
                <a:path w="1467485" h="3213100">
                  <a:moveTo>
                    <a:pt x="1031423" y="1792376"/>
                  </a:moveTo>
                  <a:lnTo>
                    <a:pt x="1023736" y="1784035"/>
                  </a:lnTo>
                  <a:lnTo>
                    <a:pt x="1021620" y="1785883"/>
                  </a:lnTo>
                  <a:lnTo>
                    <a:pt x="1031423" y="1792376"/>
                  </a:lnTo>
                  <a:close/>
                </a:path>
                <a:path w="1467485" h="3213100">
                  <a:moveTo>
                    <a:pt x="24249" y="2674030"/>
                  </a:moveTo>
                  <a:lnTo>
                    <a:pt x="1028706" y="1796556"/>
                  </a:lnTo>
                  <a:lnTo>
                    <a:pt x="1021028" y="1786400"/>
                  </a:lnTo>
                  <a:lnTo>
                    <a:pt x="16063" y="2664317"/>
                  </a:lnTo>
                  <a:lnTo>
                    <a:pt x="24249" y="2674030"/>
                  </a:lnTo>
                  <a:close/>
                </a:path>
                <a:path w="1467485" h="3213100">
                  <a:moveTo>
                    <a:pt x="18979" y="2695497"/>
                  </a:moveTo>
                  <a:lnTo>
                    <a:pt x="1022675" y="1818689"/>
                  </a:lnTo>
                  <a:lnTo>
                    <a:pt x="1012965" y="1810307"/>
                  </a:lnTo>
                  <a:lnTo>
                    <a:pt x="21795" y="2676174"/>
                  </a:lnTo>
                  <a:lnTo>
                    <a:pt x="13186" y="2666831"/>
                  </a:lnTo>
                  <a:lnTo>
                    <a:pt x="9124" y="2670380"/>
                  </a:lnTo>
                  <a:lnTo>
                    <a:pt x="12655" y="2684158"/>
                  </a:lnTo>
                  <a:lnTo>
                    <a:pt x="18979" y="2695497"/>
                  </a:lnTo>
                  <a:close/>
                </a:path>
                <a:path w="1467485" h="3213100">
                  <a:moveTo>
                    <a:pt x="1032345" y="1793377"/>
                  </a:moveTo>
                  <a:lnTo>
                    <a:pt x="1032599" y="1793155"/>
                  </a:lnTo>
                  <a:lnTo>
                    <a:pt x="1031423" y="1792376"/>
                  </a:lnTo>
                  <a:lnTo>
                    <a:pt x="1032345" y="1793377"/>
                  </a:lnTo>
                  <a:close/>
                </a:path>
                <a:path w="1467485" h="3213100">
                  <a:moveTo>
                    <a:pt x="1033230" y="1826331"/>
                  </a:moveTo>
                  <a:lnTo>
                    <a:pt x="1033400" y="1826183"/>
                  </a:lnTo>
                  <a:lnTo>
                    <a:pt x="1027583" y="1814401"/>
                  </a:lnTo>
                  <a:lnTo>
                    <a:pt x="1026991" y="1814918"/>
                  </a:lnTo>
                  <a:lnTo>
                    <a:pt x="1033230" y="1826331"/>
                  </a:lnTo>
                  <a:close/>
                </a:path>
                <a:path w="1467485" h="3213100">
                  <a:moveTo>
                    <a:pt x="63048" y="2673863"/>
                  </a:moveTo>
                  <a:lnTo>
                    <a:pt x="1024909" y="1833600"/>
                  </a:lnTo>
                  <a:lnTo>
                    <a:pt x="1018443" y="1822385"/>
                  </a:lnTo>
                  <a:lnTo>
                    <a:pt x="52492" y="2666221"/>
                  </a:lnTo>
                  <a:lnTo>
                    <a:pt x="63048" y="2673863"/>
                  </a:lnTo>
                  <a:close/>
                </a:path>
                <a:path w="1467485" h="3213100">
                  <a:moveTo>
                    <a:pt x="14217" y="2716520"/>
                  </a:moveTo>
                  <a:lnTo>
                    <a:pt x="63048" y="2673863"/>
                  </a:lnTo>
                  <a:lnTo>
                    <a:pt x="52492" y="2666221"/>
                  </a:lnTo>
                  <a:lnTo>
                    <a:pt x="5777" y="2707030"/>
                  </a:lnTo>
                  <a:lnTo>
                    <a:pt x="14217" y="2716520"/>
                  </a:lnTo>
                  <a:close/>
                </a:path>
                <a:path w="1467485" h="3213100">
                  <a:moveTo>
                    <a:pt x="1018397" y="1856152"/>
                  </a:moveTo>
                  <a:lnTo>
                    <a:pt x="1020259" y="1854526"/>
                  </a:lnTo>
                  <a:lnTo>
                    <a:pt x="1011904" y="1844961"/>
                  </a:lnTo>
                  <a:lnTo>
                    <a:pt x="1018397" y="1856152"/>
                  </a:lnTo>
                  <a:close/>
                </a:path>
                <a:path w="1467485" h="3213100">
                  <a:moveTo>
                    <a:pt x="1015494" y="1854036"/>
                  </a:moveTo>
                  <a:lnTo>
                    <a:pt x="1009873" y="1846736"/>
                  </a:lnTo>
                  <a:lnTo>
                    <a:pt x="1008096" y="1848288"/>
                  </a:lnTo>
                  <a:lnTo>
                    <a:pt x="1015494" y="1854036"/>
                  </a:lnTo>
                  <a:close/>
                </a:path>
                <a:path w="1467485" h="3213100">
                  <a:moveTo>
                    <a:pt x="1012631" y="1856752"/>
                  </a:moveTo>
                  <a:lnTo>
                    <a:pt x="1008096" y="1848288"/>
                  </a:lnTo>
                  <a:lnTo>
                    <a:pt x="1006911" y="1849323"/>
                  </a:lnTo>
                  <a:lnTo>
                    <a:pt x="1012631" y="1856752"/>
                  </a:lnTo>
                  <a:close/>
                </a:path>
                <a:path w="1467485" h="3213100">
                  <a:moveTo>
                    <a:pt x="998340" y="1873674"/>
                  </a:moveTo>
                  <a:lnTo>
                    <a:pt x="1012981" y="1860884"/>
                  </a:lnTo>
                  <a:lnTo>
                    <a:pt x="1002933" y="1852798"/>
                  </a:lnTo>
                  <a:lnTo>
                    <a:pt x="989816" y="1864257"/>
                  </a:lnTo>
                  <a:lnTo>
                    <a:pt x="998340" y="1873674"/>
                  </a:lnTo>
                  <a:close/>
                </a:path>
                <a:path w="1467485" h="3213100">
                  <a:moveTo>
                    <a:pt x="15125" y="2732591"/>
                  </a:moveTo>
                  <a:lnTo>
                    <a:pt x="997156" y="1874709"/>
                  </a:lnTo>
                  <a:lnTo>
                    <a:pt x="988462" y="1865440"/>
                  </a:lnTo>
                  <a:lnTo>
                    <a:pt x="6939" y="2722878"/>
                  </a:lnTo>
                  <a:lnTo>
                    <a:pt x="15125" y="2732591"/>
                  </a:lnTo>
                  <a:close/>
                </a:path>
                <a:path w="1467485" h="3213100">
                  <a:moveTo>
                    <a:pt x="11148" y="2736065"/>
                  </a:moveTo>
                  <a:lnTo>
                    <a:pt x="5416" y="2724209"/>
                  </a:lnTo>
                  <a:lnTo>
                    <a:pt x="3977" y="2725466"/>
                  </a:lnTo>
                  <a:lnTo>
                    <a:pt x="11148" y="2736065"/>
                  </a:lnTo>
                  <a:close/>
                </a:path>
                <a:path w="1467485" h="3213100">
                  <a:moveTo>
                    <a:pt x="4039" y="2742275"/>
                  </a:moveTo>
                  <a:lnTo>
                    <a:pt x="8863" y="2738061"/>
                  </a:lnTo>
                  <a:lnTo>
                    <a:pt x="0" y="2728941"/>
                  </a:lnTo>
                  <a:lnTo>
                    <a:pt x="4039" y="2742275"/>
                  </a:lnTo>
                  <a:close/>
                </a:path>
                <a:path w="1467485" h="3213100">
                  <a:moveTo>
                    <a:pt x="1017636" y="1856818"/>
                  </a:moveTo>
                  <a:lnTo>
                    <a:pt x="1018313" y="1856226"/>
                  </a:lnTo>
                  <a:lnTo>
                    <a:pt x="1015494" y="1854036"/>
                  </a:lnTo>
                  <a:lnTo>
                    <a:pt x="1017636" y="1856818"/>
                  </a:lnTo>
                  <a:close/>
                </a:path>
                <a:path w="1467485" h="3213100">
                  <a:moveTo>
                    <a:pt x="1014251" y="1859775"/>
                  </a:moveTo>
                  <a:lnTo>
                    <a:pt x="1014674" y="1859405"/>
                  </a:lnTo>
                  <a:lnTo>
                    <a:pt x="1012631" y="1856752"/>
                  </a:lnTo>
                  <a:lnTo>
                    <a:pt x="1014251" y="1859775"/>
                  </a:lnTo>
                  <a:close/>
                </a:path>
                <a:path w="1467485" h="3213100">
                  <a:moveTo>
                    <a:pt x="1009489" y="1880798"/>
                  </a:moveTo>
                  <a:lnTo>
                    <a:pt x="1009996" y="1880355"/>
                  </a:lnTo>
                  <a:lnTo>
                    <a:pt x="1002657" y="1869903"/>
                  </a:lnTo>
                  <a:lnTo>
                    <a:pt x="1000033" y="1872195"/>
                  </a:lnTo>
                  <a:lnTo>
                    <a:pt x="1009489" y="1880798"/>
                  </a:lnTo>
                  <a:close/>
                </a:path>
                <a:path w="1467485" h="3213100">
                  <a:moveTo>
                    <a:pt x="10532" y="2753466"/>
                  </a:moveTo>
                  <a:lnTo>
                    <a:pt x="1004834" y="1884865"/>
                  </a:lnTo>
                  <a:lnTo>
                    <a:pt x="997325" y="1874561"/>
                  </a:lnTo>
                  <a:lnTo>
                    <a:pt x="3023" y="2743163"/>
                  </a:lnTo>
                  <a:lnTo>
                    <a:pt x="10532" y="2753466"/>
                  </a:lnTo>
                  <a:close/>
                </a:path>
                <a:path w="1467485" h="3213100">
                  <a:moveTo>
                    <a:pt x="6919" y="2773486"/>
                  </a:moveTo>
                  <a:lnTo>
                    <a:pt x="999903" y="1906036"/>
                  </a:lnTo>
                  <a:lnTo>
                    <a:pt x="990362" y="1897507"/>
                  </a:lnTo>
                  <a:lnTo>
                    <a:pt x="2080" y="2760850"/>
                  </a:lnTo>
                  <a:lnTo>
                    <a:pt x="6919" y="2773486"/>
                  </a:lnTo>
                  <a:close/>
                </a:path>
                <a:path w="1467485" h="3213100">
                  <a:moveTo>
                    <a:pt x="986001" y="1935044"/>
                  </a:moveTo>
                  <a:lnTo>
                    <a:pt x="988963" y="1932456"/>
                  </a:lnTo>
                  <a:lnTo>
                    <a:pt x="984077" y="1919861"/>
                  </a:lnTo>
                  <a:lnTo>
                    <a:pt x="978661" y="1924592"/>
                  </a:lnTo>
                  <a:lnTo>
                    <a:pt x="986001" y="1935044"/>
                  </a:lnTo>
                  <a:close/>
                </a:path>
                <a:path w="1467485" h="3213100">
                  <a:moveTo>
                    <a:pt x="8032" y="2789377"/>
                  </a:moveTo>
                  <a:lnTo>
                    <a:pt x="982700" y="1937927"/>
                  </a:lnTo>
                  <a:lnTo>
                    <a:pt x="977391" y="1925701"/>
                  </a:lnTo>
                  <a:lnTo>
                    <a:pt x="3570" y="2776412"/>
                  </a:lnTo>
                  <a:lnTo>
                    <a:pt x="8032" y="2789377"/>
                  </a:lnTo>
                  <a:close/>
                </a:path>
                <a:path w="1467485" h="3213100">
                  <a:moveTo>
                    <a:pt x="10040" y="2804487"/>
                  </a:moveTo>
                  <a:lnTo>
                    <a:pt x="984285" y="1953406"/>
                  </a:lnTo>
                  <a:lnTo>
                    <a:pt x="980669" y="1939702"/>
                  </a:lnTo>
                  <a:lnTo>
                    <a:pt x="4901" y="2792113"/>
                  </a:lnTo>
                  <a:lnTo>
                    <a:pt x="10040" y="2804487"/>
                  </a:lnTo>
                  <a:close/>
                </a:path>
                <a:path w="1467485" h="3213100">
                  <a:moveTo>
                    <a:pt x="12048" y="2819596"/>
                  </a:moveTo>
                  <a:lnTo>
                    <a:pt x="979692" y="1974282"/>
                  </a:lnTo>
                  <a:lnTo>
                    <a:pt x="976245" y="1960429"/>
                  </a:lnTo>
                  <a:lnTo>
                    <a:pt x="5724" y="2808257"/>
                  </a:lnTo>
                  <a:lnTo>
                    <a:pt x="12048" y="2819596"/>
                  </a:lnTo>
                  <a:close/>
                </a:path>
                <a:path w="1467485" h="3213100">
                  <a:moveTo>
                    <a:pt x="17357" y="2831822"/>
                  </a:moveTo>
                  <a:lnTo>
                    <a:pt x="968837" y="2000628"/>
                  </a:lnTo>
                  <a:lnTo>
                    <a:pt x="960566" y="1990990"/>
                  </a:lnTo>
                  <a:lnTo>
                    <a:pt x="10102" y="2821296"/>
                  </a:lnTo>
                  <a:lnTo>
                    <a:pt x="17357" y="2831822"/>
                  </a:lnTo>
                  <a:close/>
                </a:path>
                <a:path w="1467485" h="3213100">
                  <a:moveTo>
                    <a:pt x="25013" y="2858861"/>
                  </a:moveTo>
                  <a:lnTo>
                    <a:pt x="961513" y="2040753"/>
                  </a:lnTo>
                  <a:lnTo>
                    <a:pt x="950619" y="2033407"/>
                  </a:lnTo>
                  <a:lnTo>
                    <a:pt x="960859" y="2024461"/>
                  </a:lnTo>
                  <a:lnTo>
                    <a:pt x="953434" y="2014084"/>
                  </a:lnTo>
                  <a:lnTo>
                    <a:pt x="11687" y="2836775"/>
                  </a:lnTo>
                  <a:lnTo>
                    <a:pt x="18181" y="2847966"/>
                  </a:lnTo>
                  <a:lnTo>
                    <a:pt x="25013" y="2858861"/>
                  </a:lnTo>
                  <a:close/>
                </a:path>
                <a:path w="1467485" h="3213100">
                  <a:moveTo>
                    <a:pt x="958105" y="2060594"/>
                  </a:moveTo>
                  <a:lnTo>
                    <a:pt x="959120" y="2059707"/>
                  </a:lnTo>
                  <a:lnTo>
                    <a:pt x="950934" y="2049995"/>
                  </a:lnTo>
                  <a:lnTo>
                    <a:pt x="946195" y="2054135"/>
                  </a:lnTo>
                  <a:lnTo>
                    <a:pt x="958105" y="2060594"/>
                  </a:lnTo>
                  <a:close/>
                </a:path>
                <a:path w="1467485" h="3213100">
                  <a:moveTo>
                    <a:pt x="31506" y="2870052"/>
                  </a:moveTo>
                  <a:lnTo>
                    <a:pt x="948457" y="2069022"/>
                  </a:lnTo>
                  <a:lnTo>
                    <a:pt x="941033" y="2058644"/>
                  </a:lnTo>
                  <a:lnTo>
                    <a:pt x="23912" y="2859822"/>
                  </a:lnTo>
                  <a:lnTo>
                    <a:pt x="31506" y="2870052"/>
                  </a:lnTo>
                  <a:close/>
                </a:path>
                <a:path w="1467485" h="3213100">
                  <a:moveTo>
                    <a:pt x="946234" y="2087828"/>
                  </a:moveTo>
                  <a:lnTo>
                    <a:pt x="948011" y="2086275"/>
                  </a:lnTo>
                  <a:lnTo>
                    <a:pt x="940671" y="2075824"/>
                  </a:lnTo>
                  <a:lnTo>
                    <a:pt x="937371" y="2078707"/>
                  </a:lnTo>
                  <a:lnTo>
                    <a:pt x="945659" y="2087527"/>
                  </a:lnTo>
                  <a:lnTo>
                    <a:pt x="946234" y="2087828"/>
                  </a:lnTo>
                  <a:close/>
                </a:path>
                <a:path w="1467485" h="3213100">
                  <a:moveTo>
                    <a:pt x="945651" y="2087534"/>
                  </a:moveTo>
                  <a:lnTo>
                    <a:pt x="934155" y="2081516"/>
                  </a:lnTo>
                  <a:lnTo>
                    <a:pt x="933986" y="2081664"/>
                  </a:lnTo>
                  <a:lnTo>
                    <a:pt x="945651" y="2087534"/>
                  </a:lnTo>
                  <a:close/>
                </a:path>
                <a:path w="1467485" h="3213100">
                  <a:moveTo>
                    <a:pt x="48386" y="2889033"/>
                  </a:moveTo>
                  <a:lnTo>
                    <a:pt x="935125" y="2114396"/>
                  </a:lnTo>
                  <a:lnTo>
                    <a:pt x="928462" y="2103353"/>
                  </a:lnTo>
                  <a:lnTo>
                    <a:pt x="943187" y="2090489"/>
                  </a:lnTo>
                  <a:lnTo>
                    <a:pt x="933732" y="2081886"/>
                  </a:lnTo>
                  <a:lnTo>
                    <a:pt x="32014" y="2869608"/>
                  </a:lnTo>
                  <a:lnTo>
                    <a:pt x="40538" y="2879025"/>
                  </a:lnTo>
                  <a:lnTo>
                    <a:pt x="48386" y="2889033"/>
                  </a:lnTo>
                  <a:close/>
                </a:path>
                <a:path w="1467485" h="3213100">
                  <a:moveTo>
                    <a:pt x="946065" y="2087976"/>
                  </a:moveTo>
                  <a:lnTo>
                    <a:pt x="946234" y="2087828"/>
                  </a:lnTo>
                  <a:lnTo>
                    <a:pt x="945651" y="2087534"/>
                  </a:lnTo>
                  <a:lnTo>
                    <a:pt x="946065" y="2087976"/>
                  </a:lnTo>
                  <a:close/>
                </a:path>
                <a:path w="1467485" h="3213100">
                  <a:moveTo>
                    <a:pt x="947650" y="2103454"/>
                  </a:moveTo>
                  <a:lnTo>
                    <a:pt x="938025" y="2094999"/>
                  </a:lnTo>
                  <a:lnTo>
                    <a:pt x="932609" y="2099730"/>
                  </a:lnTo>
                  <a:lnTo>
                    <a:pt x="947650" y="2103454"/>
                  </a:lnTo>
                  <a:close/>
                </a:path>
                <a:path w="1467485" h="3213100">
                  <a:moveTo>
                    <a:pt x="939864" y="2110256"/>
                  </a:moveTo>
                  <a:lnTo>
                    <a:pt x="941556" y="2108777"/>
                  </a:lnTo>
                  <a:lnTo>
                    <a:pt x="932609" y="2099730"/>
                  </a:lnTo>
                  <a:lnTo>
                    <a:pt x="931593" y="2100618"/>
                  </a:lnTo>
                  <a:lnTo>
                    <a:pt x="939864" y="2110256"/>
                  </a:lnTo>
                  <a:close/>
                </a:path>
                <a:path w="1467485" h="3213100">
                  <a:moveTo>
                    <a:pt x="933240" y="2132906"/>
                  </a:moveTo>
                  <a:lnTo>
                    <a:pt x="921923" y="2125929"/>
                  </a:lnTo>
                  <a:lnTo>
                    <a:pt x="920653" y="2127038"/>
                  </a:lnTo>
                  <a:lnTo>
                    <a:pt x="933240" y="2132906"/>
                  </a:lnTo>
                  <a:close/>
                </a:path>
                <a:path w="1467485" h="3213100">
                  <a:moveTo>
                    <a:pt x="56403" y="2898893"/>
                  </a:moveTo>
                  <a:lnTo>
                    <a:pt x="923423" y="2141482"/>
                  </a:lnTo>
                  <a:lnTo>
                    <a:pt x="918284" y="2129108"/>
                  </a:lnTo>
                  <a:lnTo>
                    <a:pt x="54648" y="2883562"/>
                  </a:lnTo>
                  <a:lnTo>
                    <a:pt x="56403" y="2898893"/>
                  </a:lnTo>
                  <a:close/>
                </a:path>
                <a:path w="1467485" h="3213100">
                  <a:moveTo>
                    <a:pt x="68228" y="2905427"/>
                  </a:moveTo>
                  <a:lnTo>
                    <a:pt x="928298" y="2154087"/>
                  </a:lnTo>
                  <a:lnTo>
                    <a:pt x="920962" y="2143632"/>
                  </a:lnTo>
                  <a:lnTo>
                    <a:pt x="58833" y="2896770"/>
                  </a:lnTo>
                  <a:lnTo>
                    <a:pt x="68228" y="2905427"/>
                  </a:lnTo>
                  <a:close/>
                </a:path>
                <a:path w="1467485" h="3213100">
                  <a:moveTo>
                    <a:pt x="921769" y="2176654"/>
                  </a:moveTo>
                  <a:lnTo>
                    <a:pt x="915360" y="2165389"/>
                  </a:lnTo>
                  <a:lnTo>
                    <a:pt x="911383" y="2168863"/>
                  </a:lnTo>
                  <a:lnTo>
                    <a:pt x="921769" y="2176654"/>
                  </a:lnTo>
                  <a:close/>
                </a:path>
                <a:path w="1467485" h="3213100">
                  <a:moveTo>
                    <a:pt x="910683" y="2186338"/>
                  </a:moveTo>
                  <a:lnTo>
                    <a:pt x="919738" y="2178428"/>
                  </a:lnTo>
                  <a:lnTo>
                    <a:pt x="911383" y="2168863"/>
                  </a:lnTo>
                  <a:lnTo>
                    <a:pt x="897334" y="2181136"/>
                  </a:lnTo>
                  <a:lnTo>
                    <a:pt x="897809" y="2181624"/>
                  </a:lnTo>
                  <a:lnTo>
                    <a:pt x="910683" y="2186338"/>
                  </a:lnTo>
                  <a:close/>
                </a:path>
                <a:path w="1467485" h="3213100">
                  <a:moveTo>
                    <a:pt x="897809" y="2181624"/>
                  </a:moveTo>
                  <a:lnTo>
                    <a:pt x="897334" y="2181136"/>
                  </a:lnTo>
                  <a:lnTo>
                    <a:pt x="897081" y="2181358"/>
                  </a:lnTo>
                  <a:lnTo>
                    <a:pt x="897809" y="2181624"/>
                  </a:lnTo>
                  <a:close/>
                </a:path>
                <a:path w="1467485" h="3213100">
                  <a:moveTo>
                    <a:pt x="80815" y="2911294"/>
                  </a:moveTo>
                  <a:lnTo>
                    <a:pt x="906198" y="2190257"/>
                  </a:lnTo>
                  <a:lnTo>
                    <a:pt x="897809" y="2181624"/>
                  </a:lnTo>
                  <a:lnTo>
                    <a:pt x="897081" y="2181358"/>
                  </a:lnTo>
                  <a:lnTo>
                    <a:pt x="72205" y="2901952"/>
                  </a:lnTo>
                  <a:lnTo>
                    <a:pt x="80815" y="2911294"/>
                  </a:lnTo>
                  <a:close/>
                </a:path>
                <a:path w="1467485" h="3213100">
                  <a:moveTo>
                    <a:pt x="90778" y="2919454"/>
                  </a:moveTo>
                  <a:lnTo>
                    <a:pt x="911929" y="2202113"/>
                  </a:lnTo>
                  <a:lnTo>
                    <a:pt x="900358" y="2195358"/>
                  </a:lnTo>
                  <a:lnTo>
                    <a:pt x="80476" y="2911590"/>
                  </a:lnTo>
                  <a:lnTo>
                    <a:pt x="90778" y="2919454"/>
                  </a:lnTo>
                  <a:close/>
                </a:path>
                <a:path w="1467485" h="3213100">
                  <a:moveTo>
                    <a:pt x="82146" y="2926995"/>
                  </a:moveTo>
                  <a:lnTo>
                    <a:pt x="87308" y="2922485"/>
                  </a:lnTo>
                  <a:lnTo>
                    <a:pt x="77599" y="2914104"/>
                  </a:lnTo>
                  <a:lnTo>
                    <a:pt x="75144" y="2916248"/>
                  </a:lnTo>
                  <a:lnTo>
                    <a:pt x="82146" y="2926995"/>
                  </a:lnTo>
                  <a:close/>
                </a:path>
                <a:path w="1467485" h="3213100">
                  <a:moveTo>
                    <a:pt x="913768" y="2217370"/>
                  </a:moveTo>
                  <a:lnTo>
                    <a:pt x="909390" y="2204331"/>
                  </a:lnTo>
                  <a:lnTo>
                    <a:pt x="906344" y="2206992"/>
                  </a:lnTo>
                  <a:lnTo>
                    <a:pt x="913768" y="2217370"/>
                  </a:lnTo>
                  <a:close/>
                </a:path>
                <a:path w="1467485" h="3213100">
                  <a:moveTo>
                    <a:pt x="893034" y="2235483"/>
                  </a:moveTo>
                  <a:lnTo>
                    <a:pt x="909537" y="2221066"/>
                  </a:lnTo>
                  <a:lnTo>
                    <a:pt x="901520" y="2211206"/>
                  </a:lnTo>
                  <a:lnTo>
                    <a:pt x="883748" y="2226732"/>
                  </a:lnTo>
                  <a:lnTo>
                    <a:pt x="893034" y="2235483"/>
                  </a:lnTo>
                  <a:close/>
                </a:path>
                <a:path w="1467485" h="3213100">
                  <a:moveTo>
                    <a:pt x="105903" y="2923104"/>
                  </a:moveTo>
                  <a:lnTo>
                    <a:pt x="889226" y="2238810"/>
                  </a:lnTo>
                  <a:lnTo>
                    <a:pt x="883748" y="2226732"/>
                  </a:lnTo>
                  <a:lnTo>
                    <a:pt x="86546" y="2923151"/>
                  </a:lnTo>
                  <a:lnTo>
                    <a:pt x="105903" y="2923104"/>
                  </a:lnTo>
                  <a:close/>
                </a:path>
                <a:path w="1467485" h="3213100">
                  <a:moveTo>
                    <a:pt x="90078" y="2936929"/>
                  </a:moveTo>
                  <a:lnTo>
                    <a:pt x="94817" y="2932789"/>
                  </a:lnTo>
                  <a:lnTo>
                    <a:pt x="80876" y="2928104"/>
                  </a:lnTo>
                  <a:lnTo>
                    <a:pt x="90078" y="2936929"/>
                  </a:lnTo>
                  <a:close/>
                </a:path>
                <a:path w="1467485" h="3213100">
                  <a:moveTo>
                    <a:pt x="82020" y="2943969"/>
                  </a:moveTo>
                  <a:lnTo>
                    <a:pt x="86523" y="2940034"/>
                  </a:lnTo>
                  <a:lnTo>
                    <a:pt x="76645" y="2931801"/>
                  </a:lnTo>
                  <a:lnTo>
                    <a:pt x="71990" y="2935867"/>
                  </a:lnTo>
                  <a:lnTo>
                    <a:pt x="82020" y="2943969"/>
                  </a:lnTo>
                  <a:close/>
                </a:path>
                <a:path w="1467485" h="3213100">
                  <a:moveTo>
                    <a:pt x="77045" y="2948314"/>
                  </a:moveTo>
                  <a:lnTo>
                    <a:pt x="80536" y="2945265"/>
                  </a:lnTo>
                  <a:lnTo>
                    <a:pt x="69777" y="2937800"/>
                  </a:lnTo>
                  <a:lnTo>
                    <a:pt x="77045" y="2948314"/>
                  </a:lnTo>
                  <a:close/>
                </a:path>
                <a:path w="1467485" h="3213100">
                  <a:moveTo>
                    <a:pt x="82946" y="2960023"/>
                  </a:moveTo>
                  <a:lnTo>
                    <a:pt x="898089" y="2247931"/>
                  </a:lnTo>
                  <a:lnTo>
                    <a:pt x="891088" y="2237183"/>
                  </a:lnTo>
                  <a:lnTo>
                    <a:pt x="71290" y="2953342"/>
                  </a:lnTo>
                  <a:lnTo>
                    <a:pt x="82946" y="2960023"/>
                  </a:lnTo>
                  <a:close/>
                </a:path>
                <a:path w="1467485" h="3213100">
                  <a:moveTo>
                    <a:pt x="903544" y="2276892"/>
                  </a:moveTo>
                  <a:lnTo>
                    <a:pt x="887680" y="2257024"/>
                  </a:lnTo>
                  <a:lnTo>
                    <a:pt x="86331" y="2957066"/>
                  </a:lnTo>
                  <a:lnTo>
                    <a:pt x="89609" y="2971066"/>
                  </a:lnTo>
                  <a:lnTo>
                    <a:pt x="890280" y="2271616"/>
                  </a:lnTo>
                  <a:lnTo>
                    <a:pt x="903544" y="2276892"/>
                  </a:lnTo>
                  <a:close/>
                </a:path>
                <a:path w="1467485" h="3213100">
                  <a:moveTo>
                    <a:pt x="892458" y="2286577"/>
                  </a:moveTo>
                  <a:lnTo>
                    <a:pt x="897197" y="2282437"/>
                  </a:lnTo>
                  <a:lnTo>
                    <a:pt x="890280" y="2271616"/>
                  </a:lnTo>
                  <a:lnTo>
                    <a:pt x="883341" y="2277678"/>
                  </a:lnTo>
                  <a:lnTo>
                    <a:pt x="892458" y="2286577"/>
                  </a:lnTo>
                  <a:close/>
                </a:path>
                <a:path w="1467485" h="3213100">
                  <a:moveTo>
                    <a:pt x="94240" y="2983883"/>
                  </a:moveTo>
                  <a:lnTo>
                    <a:pt x="885941" y="2292269"/>
                  </a:lnTo>
                  <a:lnTo>
                    <a:pt x="879025" y="2281448"/>
                  </a:lnTo>
                  <a:lnTo>
                    <a:pt x="87747" y="2972692"/>
                  </a:lnTo>
                  <a:lnTo>
                    <a:pt x="94240" y="2983883"/>
                  </a:lnTo>
                  <a:close/>
                </a:path>
                <a:path w="1467485" h="3213100">
                  <a:moveTo>
                    <a:pt x="888965" y="2306492"/>
                  </a:moveTo>
                  <a:lnTo>
                    <a:pt x="890742" y="2304939"/>
                  </a:lnTo>
                  <a:lnTo>
                    <a:pt x="883910" y="2294044"/>
                  </a:lnTo>
                  <a:lnTo>
                    <a:pt x="880102" y="2297371"/>
                  </a:lnTo>
                  <a:lnTo>
                    <a:pt x="888965" y="2306492"/>
                  </a:lnTo>
                  <a:close/>
                </a:path>
                <a:path w="1467485" h="3213100">
                  <a:moveTo>
                    <a:pt x="885326" y="2309671"/>
                  </a:moveTo>
                  <a:lnTo>
                    <a:pt x="880102" y="2297371"/>
                  </a:lnTo>
                  <a:lnTo>
                    <a:pt x="872824" y="2303729"/>
                  </a:lnTo>
                  <a:lnTo>
                    <a:pt x="873904" y="2304746"/>
                  </a:lnTo>
                  <a:lnTo>
                    <a:pt x="885326" y="2309671"/>
                  </a:lnTo>
                  <a:close/>
                </a:path>
                <a:path w="1467485" h="3213100">
                  <a:moveTo>
                    <a:pt x="873904" y="2304746"/>
                  </a:moveTo>
                  <a:lnTo>
                    <a:pt x="872824" y="2303729"/>
                  </a:lnTo>
                  <a:lnTo>
                    <a:pt x="872401" y="2304098"/>
                  </a:lnTo>
                  <a:lnTo>
                    <a:pt x="873904" y="2304746"/>
                  </a:lnTo>
                  <a:close/>
                </a:path>
                <a:path w="1467485" h="3213100">
                  <a:moveTo>
                    <a:pt x="98110" y="2997366"/>
                  </a:moveTo>
                  <a:lnTo>
                    <a:pt x="882110" y="2312480"/>
                  </a:lnTo>
                  <a:lnTo>
                    <a:pt x="873904" y="2304746"/>
                  </a:lnTo>
                  <a:lnTo>
                    <a:pt x="872401" y="2304098"/>
                  </a:lnTo>
                  <a:lnTo>
                    <a:pt x="89417" y="2988097"/>
                  </a:lnTo>
                  <a:lnTo>
                    <a:pt x="92313" y="2993727"/>
                  </a:lnTo>
                  <a:lnTo>
                    <a:pt x="98110" y="2997366"/>
                  </a:lnTo>
                  <a:close/>
                </a:path>
                <a:path w="1467485" h="3213100">
                  <a:moveTo>
                    <a:pt x="93541" y="3001358"/>
                  </a:moveTo>
                  <a:lnTo>
                    <a:pt x="95402" y="2999732"/>
                  </a:lnTo>
                  <a:lnTo>
                    <a:pt x="92313" y="2993727"/>
                  </a:lnTo>
                  <a:lnTo>
                    <a:pt x="86878" y="2990315"/>
                  </a:lnTo>
                  <a:lnTo>
                    <a:pt x="84931" y="2992016"/>
                  </a:lnTo>
                  <a:lnTo>
                    <a:pt x="93541" y="3001358"/>
                  </a:lnTo>
                  <a:close/>
                </a:path>
                <a:path w="1467485" h="3213100">
                  <a:moveTo>
                    <a:pt x="871655" y="2355340"/>
                  </a:moveTo>
                  <a:lnTo>
                    <a:pt x="885957" y="2342846"/>
                  </a:lnTo>
                  <a:lnTo>
                    <a:pt x="877602" y="2333282"/>
                  </a:lnTo>
                  <a:lnTo>
                    <a:pt x="868062" y="2324752"/>
                  </a:lnTo>
                  <a:lnTo>
                    <a:pt x="839965" y="2349297"/>
                  </a:lnTo>
                  <a:lnTo>
                    <a:pt x="845735" y="2351432"/>
                  </a:lnTo>
                  <a:lnTo>
                    <a:pt x="854667" y="2353317"/>
                  </a:lnTo>
                  <a:lnTo>
                    <a:pt x="862792" y="2346219"/>
                  </a:lnTo>
                  <a:lnTo>
                    <a:pt x="871655" y="2355340"/>
                  </a:lnTo>
                  <a:close/>
                </a:path>
                <a:path w="1467485" h="3213100">
                  <a:moveTo>
                    <a:pt x="862346" y="2363473"/>
                  </a:moveTo>
                  <a:lnTo>
                    <a:pt x="862515" y="2363325"/>
                  </a:lnTo>
                  <a:lnTo>
                    <a:pt x="856237" y="2355318"/>
                  </a:lnTo>
                  <a:lnTo>
                    <a:pt x="845735" y="2351432"/>
                  </a:lnTo>
                  <a:lnTo>
                    <a:pt x="839119" y="2350036"/>
                  </a:lnTo>
                  <a:lnTo>
                    <a:pt x="95402" y="2999732"/>
                  </a:lnTo>
                  <a:lnTo>
                    <a:pt x="105112" y="3008113"/>
                  </a:lnTo>
                  <a:lnTo>
                    <a:pt x="848066" y="2359083"/>
                  </a:lnTo>
                  <a:lnTo>
                    <a:pt x="862346" y="2363473"/>
                  </a:lnTo>
                  <a:close/>
                </a:path>
                <a:path w="1467485" h="3213100">
                  <a:moveTo>
                    <a:pt x="856237" y="2355318"/>
                  </a:moveTo>
                  <a:lnTo>
                    <a:pt x="854667" y="2353317"/>
                  </a:lnTo>
                  <a:lnTo>
                    <a:pt x="845735" y="2351432"/>
                  </a:lnTo>
                  <a:lnTo>
                    <a:pt x="856237" y="2355318"/>
                  </a:lnTo>
                  <a:close/>
                </a:path>
                <a:path w="1467485" h="3213100">
                  <a:moveTo>
                    <a:pt x="867085" y="2359332"/>
                  </a:moveTo>
                  <a:lnTo>
                    <a:pt x="859153" y="2349398"/>
                  </a:lnTo>
                  <a:lnTo>
                    <a:pt x="855345" y="2352725"/>
                  </a:lnTo>
                  <a:lnTo>
                    <a:pt x="864958" y="2358545"/>
                  </a:lnTo>
                  <a:lnTo>
                    <a:pt x="867085" y="2359332"/>
                  </a:lnTo>
                  <a:close/>
                </a:path>
                <a:path w="1467485" h="3213100">
                  <a:moveTo>
                    <a:pt x="860562" y="2356919"/>
                  </a:moveTo>
                  <a:lnTo>
                    <a:pt x="855260" y="2352799"/>
                  </a:lnTo>
                  <a:lnTo>
                    <a:pt x="854667" y="2353317"/>
                  </a:lnTo>
                  <a:lnTo>
                    <a:pt x="856237" y="2355318"/>
                  </a:lnTo>
                  <a:lnTo>
                    <a:pt x="860562" y="2356919"/>
                  </a:lnTo>
                  <a:close/>
                </a:path>
                <a:path w="1467485" h="3213100">
                  <a:moveTo>
                    <a:pt x="104327" y="3025662"/>
                  </a:moveTo>
                  <a:lnTo>
                    <a:pt x="855152" y="2369757"/>
                  </a:lnTo>
                  <a:lnTo>
                    <a:pt x="847559" y="2359527"/>
                  </a:lnTo>
                  <a:lnTo>
                    <a:pt x="95295" y="3016689"/>
                  </a:lnTo>
                  <a:lnTo>
                    <a:pt x="104327" y="3025662"/>
                  </a:lnTo>
                  <a:close/>
                </a:path>
                <a:path w="1467485" h="3213100">
                  <a:moveTo>
                    <a:pt x="865477" y="2360737"/>
                  </a:moveTo>
                  <a:lnTo>
                    <a:pt x="866746" y="2359628"/>
                  </a:lnTo>
                  <a:lnTo>
                    <a:pt x="864958" y="2358545"/>
                  </a:lnTo>
                  <a:lnTo>
                    <a:pt x="860562" y="2356919"/>
                  </a:lnTo>
                  <a:lnTo>
                    <a:pt x="865477" y="2360737"/>
                  </a:lnTo>
                  <a:close/>
                </a:path>
                <a:path w="1467485" h="3213100">
                  <a:moveTo>
                    <a:pt x="113867" y="3034192"/>
                  </a:moveTo>
                  <a:lnTo>
                    <a:pt x="861815" y="2380800"/>
                  </a:lnTo>
                  <a:lnTo>
                    <a:pt x="854898" y="2369978"/>
                  </a:lnTo>
                  <a:lnTo>
                    <a:pt x="102719" y="3027067"/>
                  </a:lnTo>
                  <a:lnTo>
                    <a:pt x="113867" y="3034192"/>
                  </a:lnTo>
                  <a:close/>
                </a:path>
                <a:path w="1467485" h="3213100">
                  <a:moveTo>
                    <a:pt x="115368" y="3049744"/>
                  </a:moveTo>
                  <a:lnTo>
                    <a:pt x="857815" y="2401158"/>
                  </a:lnTo>
                  <a:lnTo>
                    <a:pt x="855045" y="2386714"/>
                  </a:lnTo>
                  <a:lnTo>
                    <a:pt x="111921" y="3035892"/>
                  </a:lnTo>
                  <a:lnTo>
                    <a:pt x="115368" y="3049744"/>
                  </a:lnTo>
                  <a:close/>
                </a:path>
                <a:path w="1467485" h="3213100">
                  <a:moveTo>
                    <a:pt x="128716" y="3054947"/>
                  </a:moveTo>
                  <a:lnTo>
                    <a:pt x="864607" y="2412088"/>
                  </a:lnTo>
                  <a:lnTo>
                    <a:pt x="858661" y="2400419"/>
                  </a:lnTo>
                  <a:lnTo>
                    <a:pt x="119007" y="3046565"/>
                  </a:lnTo>
                  <a:lnTo>
                    <a:pt x="128716" y="3054947"/>
                  </a:lnTo>
                  <a:close/>
                </a:path>
                <a:path w="1467485" h="3213100">
                  <a:moveTo>
                    <a:pt x="133246" y="3067853"/>
                  </a:moveTo>
                  <a:lnTo>
                    <a:pt x="856499" y="2436034"/>
                  </a:lnTo>
                  <a:lnTo>
                    <a:pt x="849329" y="2425434"/>
                  </a:lnTo>
                  <a:lnTo>
                    <a:pt x="125447" y="3057803"/>
                  </a:lnTo>
                  <a:lnTo>
                    <a:pt x="133246" y="3067853"/>
                  </a:lnTo>
                  <a:close/>
                </a:path>
                <a:path w="1467485" h="3213100">
                  <a:moveTo>
                    <a:pt x="138741" y="3079916"/>
                  </a:moveTo>
                  <a:lnTo>
                    <a:pt x="853321" y="2455673"/>
                  </a:lnTo>
                  <a:lnTo>
                    <a:pt x="848883" y="2442687"/>
                  </a:lnTo>
                  <a:lnTo>
                    <a:pt x="130301" y="3070426"/>
                  </a:lnTo>
                  <a:lnTo>
                    <a:pt x="138741" y="3079916"/>
                  </a:lnTo>
                  <a:close/>
                </a:path>
                <a:path w="1467485" h="3213100">
                  <a:moveTo>
                    <a:pt x="147943" y="3088742"/>
                  </a:moveTo>
                  <a:lnTo>
                    <a:pt x="847229" y="2477859"/>
                  </a:lnTo>
                  <a:lnTo>
                    <a:pt x="844218" y="2463626"/>
                  </a:lnTo>
                  <a:lnTo>
                    <a:pt x="140264" y="3078586"/>
                  </a:lnTo>
                  <a:lnTo>
                    <a:pt x="147943" y="3088742"/>
                  </a:lnTo>
                  <a:close/>
                </a:path>
                <a:path w="1467485" h="3213100">
                  <a:moveTo>
                    <a:pt x="142780" y="3093251"/>
                  </a:moveTo>
                  <a:lnTo>
                    <a:pt x="147943" y="3088742"/>
                  </a:lnTo>
                  <a:lnTo>
                    <a:pt x="133663" y="3084352"/>
                  </a:lnTo>
                  <a:lnTo>
                    <a:pt x="142780" y="3093251"/>
                  </a:lnTo>
                  <a:close/>
                </a:path>
                <a:path w="1467485" h="3213100">
                  <a:moveTo>
                    <a:pt x="158244" y="3096606"/>
                  </a:moveTo>
                  <a:lnTo>
                    <a:pt x="839505" y="2501470"/>
                  </a:lnTo>
                  <a:lnTo>
                    <a:pt x="839274" y="2484809"/>
                  </a:lnTo>
                  <a:lnTo>
                    <a:pt x="152005" y="3085193"/>
                  </a:lnTo>
                  <a:lnTo>
                    <a:pt x="158244" y="3096606"/>
                  </a:lnTo>
                  <a:close/>
                </a:path>
                <a:path w="1467485" h="3213100">
                  <a:moveTo>
                    <a:pt x="167784" y="3105135"/>
                  </a:moveTo>
                  <a:lnTo>
                    <a:pt x="839736" y="2518132"/>
                  </a:lnTo>
                  <a:lnTo>
                    <a:pt x="835273" y="2505167"/>
                  </a:lnTo>
                  <a:lnTo>
                    <a:pt x="165015" y="3090691"/>
                  </a:lnTo>
                  <a:lnTo>
                    <a:pt x="167784" y="3105135"/>
                  </a:lnTo>
                  <a:close/>
                </a:path>
                <a:path w="1467485" h="3213100">
                  <a:moveTo>
                    <a:pt x="163215" y="3109127"/>
                  </a:moveTo>
                  <a:lnTo>
                    <a:pt x="167784" y="3105135"/>
                  </a:lnTo>
                  <a:lnTo>
                    <a:pt x="159260" y="3095718"/>
                  </a:lnTo>
                  <a:lnTo>
                    <a:pt x="156383" y="3098232"/>
                  </a:lnTo>
                  <a:lnTo>
                    <a:pt x="163215" y="3109127"/>
                  </a:lnTo>
                  <a:close/>
                </a:path>
                <a:path w="1467485" h="3213100">
                  <a:moveTo>
                    <a:pt x="780304" y="2586914"/>
                  </a:moveTo>
                  <a:lnTo>
                    <a:pt x="833535" y="2540412"/>
                  </a:lnTo>
                  <a:lnTo>
                    <a:pt x="830511" y="2526190"/>
                  </a:lnTo>
                  <a:lnTo>
                    <a:pt x="771610" y="2577646"/>
                  </a:lnTo>
                  <a:lnTo>
                    <a:pt x="780304" y="2586914"/>
                  </a:lnTo>
                  <a:close/>
                </a:path>
                <a:path w="1467485" h="3213100">
                  <a:moveTo>
                    <a:pt x="776918" y="2589871"/>
                  </a:moveTo>
                  <a:lnTo>
                    <a:pt x="780304" y="2586914"/>
                  </a:lnTo>
                  <a:lnTo>
                    <a:pt x="771610" y="2577646"/>
                  </a:lnTo>
                  <a:lnTo>
                    <a:pt x="768478" y="2580381"/>
                  </a:lnTo>
                  <a:lnTo>
                    <a:pt x="776918" y="2589871"/>
                  </a:lnTo>
                  <a:close/>
                </a:path>
                <a:path w="1467485" h="3213100">
                  <a:moveTo>
                    <a:pt x="176394" y="3114478"/>
                  </a:moveTo>
                  <a:lnTo>
                    <a:pt x="776918" y="2589871"/>
                  </a:lnTo>
                  <a:lnTo>
                    <a:pt x="768478" y="2580381"/>
                  </a:lnTo>
                  <a:lnTo>
                    <a:pt x="164569" y="3107944"/>
                  </a:lnTo>
                  <a:lnTo>
                    <a:pt x="176394" y="3114478"/>
                  </a:lnTo>
                  <a:close/>
                </a:path>
                <a:path w="1467485" h="3213100">
                  <a:moveTo>
                    <a:pt x="827334" y="2562693"/>
                  </a:moveTo>
                  <a:lnTo>
                    <a:pt x="828350" y="2561806"/>
                  </a:lnTo>
                  <a:lnTo>
                    <a:pt x="824987" y="2547879"/>
                  </a:lnTo>
                  <a:lnTo>
                    <a:pt x="817963" y="2554015"/>
                  </a:lnTo>
                  <a:lnTo>
                    <a:pt x="818834" y="2555608"/>
                  </a:lnTo>
                  <a:lnTo>
                    <a:pt x="827334" y="2562693"/>
                  </a:lnTo>
                  <a:close/>
                </a:path>
                <a:path w="1467485" h="3213100">
                  <a:moveTo>
                    <a:pt x="818834" y="2555608"/>
                  </a:moveTo>
                  <a:lnTo>
                    <a:pt x="817963" y="2554015"/>
                  </a:lnTo>
                  <a:lnTo>
                    <a:pt x="818533" y="2555357"/>
                  </a:lnTo>
                  <a:lnTo>
                    <a:pt x="818834" y="2555608"/>
                  </a:lnTo>
                  <a:close/>
                </a:path>
                <a:path w="1467485" h="3213100">
                  <a:moveTo>
                    <a:pt x="818533" y="2555357"/>
                  </a:moveTo>
                  <a:lnTo>
                    <a:pt x="817963" y="2554015"/>
                  </a:lnTo>
                  <a:lnTo>
                    <a:pt x="817456" y="2554459"/>
                  </a:lnTo>
                  <a:lnTo>
                    <a:pt x="818533" y="2555357"/>
                  </a:lnTo>
                  <a:close/>
                </a:path>
                <a:path w="1467485" h="3213100">
                  <a:moveTo>
                    <a:pt x="774526" y="2608825"/>
                  </a:moveTo>
                  <a:lnTo>
                    <a:pt x="822595" y="2566833"/>
                  </a:lnTo>
                  <a:lnTo>
                    <a:pt x="815848" y="2555864"/>
                  </a:lnTo>
                  <a:lnTo>
                    <a:pt x="765917" y="2599482"/>
                  </a:lnTo>
                  <a:lnTo>
                    <a:pt x="774526" y="2608825"/>
                  </a:lnTo>
                  <a:close/>
                </a:path>
                <a:path w="1467485" h="3213100">
                  <a:moveTo>
                    <a:pt x="184326" y="3124412"/>
                  </a:moveTo>
                  <a:lnTo>
                    <a:pt x="774526" y="2608825"/>
                  </a:lnTo>
                  <a:lnTo>
                    <a:pt x="765917" y="2599482"/>
                  </a:lnTo>
                  <a:lnTo>
                    <a:pt x="175040" y="3115661"/>
                  </a:lnTo>
                  <a:lnTo>
                    <a:pt x="184326" y="3124412"/>
                  </a:lnTo>
                  <a:close/>
                </a:path>
                <a:path w="1467485" h="3213100">
                  <a:moveTo>
                    <a:pt x="823187" y="2566315"/>
                  </a:moveTo>
                  <a:lnTo>
                    <a:pt x="824203" y="2565428"/>
                  </a:lnTo>
                  <a:lnTo>
                    <a:pt x="818834" y="2555608"/>
                  </a:lnTo>
                  <a:lnTo>
                    <a:pt x="818533" y="2555357"/>
                  </a:lnTo>
                  <a:lnTo>
                    <a:pt x="823187" y="2566315"/>
                  </a:lnTo>
                  <a:close/>
                </a:path>
                <a:path w="1467485" h="3213100">
                  <a:moveTo>
                    <a:pt x="187878" y="3138172"/>
                  </a:moveTo>
                  <a:lnTo>
                    <a:pt x="822149" y="2584086"/>
                  </a:lnTo>
                  <a:lnTo>
                    <a:pt x="813963" y="2574374"/>
                  </a:lnTo>
                  <a:lnTo>
                    <a:pt x="179365" y="3128746"/>
                  </a:lnTo>
                  <a:lnTo>
                    <a:pt x="187878" y="3138172"/>
                  </a:lnTo>
                  <a:close/>
                </a:path>
                <a:path w="1467485" h="3213100">
                  <a:moveTo>
                    <a:pt x="204929" y="3140140"/>
                  </a:moveTo>
                  <a:lnTo>
                    <a:pt x="815779" y="2606514"/>
                  </a:lnTo>
                  <a:lnTo>
                    <a:pt x="809031" y="2595545"/>
                  </a:lnTo>
                  <a:lnTo>
                    <a:pt x="195220" y="3131758"/>
                  </a:lnTo>
                  <a:lnTo>
                    <a:pt x="204929" y="3140140"/>
                  </a:lnTo>
                  <a:close/>
                </a:path>
                <a:path w="1467485" h="3213100">
                  <a:moveTo>
                    <a:pt x="807293" y="2630791"/>
                  </a:moveTo>
                  <a:lnTo>
                    <a:pt x="809240" y="2629090"/>
                  </a:lnTo>
                  <a:lnTo>
                    <a:pt x="806724" y="2614425"/>
                  </a:lnTo>
                  <a:lnTo>
                    <a:pt x="807293" y="2630791"/>
                  </a:lnTo>
                  <a:close/>
                </a:path>
                <a:path w="1467485" h="3213100">
                  <a:moveTo>
                    <a:pt x="806278" y="2631678"/>
                  </a:moveTo>
                  <a:lnTo>
                    <a:pt x="807293" y="2630791"/>
                  </a:lnTo>
                  <a:lnTo>
                    <a:pt x="800546" y="2619822"/>
                  </a:lnTo>
                  <a:lnTo>
                    <a:pt x="794537" y="2625071"/>
                  </a:lnTo>
                  <a:lnTo>
                    <a:pt x="806278" y="2631678"/>
                  </a:lnTo>
                  <a:close/>
                </a:path>
                <a:path w="1467485" h="3213100">
                  <a:moveTo>
                    <a:pt x="215400" y="3147856"/>
                  </a:moveTo>
                  <a:lnTo>
                    <a:pt x="802723" y="2634783"/>
                  </a:lnTo>
                  <a:lnTo>
                    <a:pt x="794537" y="2625071"/>
                  </a:lnTo>
                  <a:lnTo>
                    <a:pt x="208653" y="3136887"/>
                  </a:lnTo>
                  <a:lnTo>
                    <a:pt x="215400" y="3147856"/>
                  </a:lnTo>
                  <a:close/>
                </a:path>
                <a:path w="1467485" h="3213100">
                  <a:moveTo>
                    <a:pt x="210661" y="3151996"/>
                  </a:moveTo>
                  <a:lnTo>
                    <a:pt x="208653" y="3136887"/>
                  </a:lnTo>
                  <a:lnTo>
                    <a:pt x="203998" y="3140953"/>
                  </a:lnTo>
                  <a:lnTo>
                    <a:pt x="210661" y="3151996"/>
                  </a:lnTo>
                  <a:close/>
                </a:path>
                <a:path w="1467485" h="3213100">
                  <a:moveTo>
                    <a:pt x="223671" y="3157495"/>
                  </a:moveTo>
                  <a:lnTo>
                    <a:pt x="808624" y="2646491"/>
                  </a:lnTo>
                  <a:lnTo>
                    <a:pt x="801454" y="2635892"/>
                  </a:lnTo>
                  <a:lnTo>
                    <a:pt x="212185" y="3150665"/>
                  </a:lnTo>
                  <a:lnTo>
                    <a:pt x="223671" y="3157495"/>
                  </a:lnTo>
                  <a:close/>
                </a:path>
                <a:path w="1467485" h="3213100">
                  <a:moveTo>
                    <a:pt x="223671" y="3157495"/>
                  </a:moveTo>
                  <a:lnTo>
                    <a:pt x="212185" y="3150665"/>
                  </a:lnTo>
                  <a:lnTo>
                    <a:pt x="213091" y="3151649"/>
                  </a:lnTo>
                  <a:lnTo>
                    <a:pt x="223671" y="3157495"/>
                  </a:lnTo>
                  <a:close/>
                </a:path>
                <a:path w="1467485" h="3213100">
                  <a:moveTo>
                    <a:pt x="213091" y="3151649"/>
                  </a:moveTo>
                  <a:lnTo>
                    <a:pt x="212185" y="3150665"/>
                  </a:lnTo>
                  <a:lnTo>
                    <a:pt x="211846" y="3150961"/>
                  </a:lnTo>
                  <a:lnTo>
                    <a:pt x="213091" y="3151649"/>
                  </a:lnTo>
                  <a:close/>
                </a:path>
                <a:path w="1467485" h="3213100">
                  <a:moveTo>
                    <a:pt x="220794" y="3160008"/>
                  </a:moveTo>
                  <a:lnTo>
                    <a:pt x="223671" y="3157495"/>
                  </a:lnTo>
                  <a:lnTo>
                    <a:pt x="213091" y="3151649"/>
                  </a:lnTo>
                  <a:lnTo>
                    <a:pt x="220794" y="3160008"/>
                  </a:lnTo>
                  <a:close/>
                </a:path>
                <a:path w="1467485" h="3213100">
                  <a:moveTo>
                    <a:pt x="236089" y="3163510"/>
                  </a:moveTo>
                  <a:lnTo>
                    <a:pt x="804285" y="2667145"/>
                  </a:lnTo>
                  <a:lnTo>
                    <a:pt x="797707" y="2656028"/>
                  </a:lnTo>
                  <a:lnTo>
                    <a:pt x="226887" y="3154685"/>
                  </a:lnTo>
                  <a:lnTo>
                    <a:pt x="236089" y="3163510"/>
                  </a:lnTo>
                  <a:close/>
                </a:path>
                <a:path w="1467485" h="3213100">
                  <a:moveTo>
                    <a:pt x="230926" y="3168020"/>
                  </a:moveTo>
                  <a:lnTo>
                    <a:pt x="232450" y="3166689"/>
                  </a:lnTo>
                  <a:lnTo>
                    <a:pt x="223163" y="3157938"/>
                  </a:lnTo>
                  <a:lnTo>
                    <a:pt x="230926" y="3168020"/>
                  </a:lnTo>
                  <a:close/>
                </a:path>
                <a:path w="1467485" h="3213100">
                  <a:moveTo>
                    <a:pt x="798036" y="2687782"/>
                  </a:moveTo>
                  <a:lnTo>
                    <a:pt x="792268" y="2677643"/>
                  </a:lnTo>
                  <a:lnTo>
                    <a:pt x="791929" y="2677939"/>
                  </a:lnTo>
                  <a:lnTo>
                    <a:pt x="793108" y="2681828"/>
                  </a:lnTo>
                  <a:lnTo>
                    <a:pt x="798036" y="2687782"/>
                  </a:lnTo>
                  <a:close/>
                </a:path>
                <a:path w="1467485" h="3213100">
                  <a:moveTo>
                    <a:pt x="793108" y="2681828"/>
                  </a:moveTo>
                  <a:lnTo>
                    <a:pt x="791929" y="2677939"/>
                  </a:lnTo>
                  <a:lnTo>
                    <a:pt x="790745" y="2678974"/>
                  </a:lnTo>
                  <a:lnTo>
                    <a:pt x="793108" y="2681828"/>
                  </a:lnTo>
                  <a:close/>
                </a:path>
                <a:path w="1467485" h="3213100">
                  <a:moveTo>
                    <a:pt x="795969" y="2691274"/>
                  </a:moveTo>
                  <a:lnTo>
                    <a:pt x="793108" y="2681828"/>
                  </a:lnTo>
                  <a:lnTo>
                    <a:pt x="790745" y="2678974"/>
                  </a:lnTo>
                  <a:lnTo>
                    <a:pt x="788544" y="2680896"/>
                  </a:lnTo>
                  <a:lnTo>
                    <a:pt x="795969" y="2691274"/>
                  </a:lnTo>
                  <a:close/>
                </a:path>
                <a:path w="1467485" h="3213100">
                  <a:moveTo>
                    <a:pt x="794530" y="2692531"/>
                  </a:moveTo>
                  <a:lnTo>
                    <a:pt x="787021" y="2682227"/>
                  </a:lnTo>
                  <a:lnTo>
                    <a:pt x="785836" y="2683262"/>
                  </a:lnTo>
                  <a:lnTo>
                    <a:pt x="794530" y="2692531"/>
                  </a:lnTo>
                  <a:close/>
                </a:path>
                <a:path w="1467485" h="3213100">
                  <a:moveTo>
                    <a:pt x="788098" y="2698149"/>
                  </a:moveTo>
                  <a:lnTo>
                    <a:pt x="792584" y="2694231"/>
                  </a:lnTo>
                  <a:lnTo>
                    <a:pt x="785075" y="2683927"/>
                  </a:lnTo>
                  <a:lnTo>
                    <a:pt x="780928" y="2687550"/>
                  </a:lnTo>
                  <a:lnTo>
                    <a:pt x="788098" y="2698149"/>
                  </a:lnTo>
                  <a:close/>
                </a:path>
                <a:path w="1467485" h="3213100">
                  <a:moveTo>
                    <a:pt x="783020" y="2702585"/>
                  </a:moveTo>
                  <a:lnTo>
                    <a:pt x="786152" y="2699850"/>
                  </a:lnTo>
                  <a:lnTo>
                    <a:pt x="777881" y="2690211"/>
                  </a:lnTo>
                  <a:lnTo>
                    <a:pt x="776019" y="2691838"/>
                  </a:lnTo>
                  <a:lnTo>
                    <a:pt x="783020" y="2702585"/>
                  </a:lnTo>
                  <a:close/>
                </a:path>
                <a:path w="1467485" h="3213100">
                  <a:moveTo>
                    <a:pt x="244698" y="3172853"/>
                  </a:moveTo>
                  <a:lnTo>
                    <a:pt x="765846" y="2717588"/>
                  </a:lnTo>
                  <a:lnTo>
                    <a:pt x="761802" y="2704258"/>
                  </a:lnTo>
                  <a:lnTo>
                    <a:pt x="237189" y="3162549"/>
                  </a:lnTo>
                  <a:lnTo>
                    <a:pt x="244698" y="3172853"/>
                  </a:lnTo>
                  <a:close/>
                </a:path>
                <a:path w="1467485" h="3213100">
                  <a:moveTo>
                    <a:pt x="798677" y="2688908"/>
                  </a:moveTo>
                  <a:lnTo>
                    <a:pt x="798846" y="2688760"/>
                  </a:lnTo>
                  <a:lnTo>
                    <a:pt x="798036" y="2687782"/>
                  </a:lnTo>
                  <a:lnTo>
                    <a:pt x="798677" y="2688908"/>
                  </a:lnTo>
                  <a:close/>
                </a:path>
                <a:path w="1467485" h="3213100">
                  <a:moveTo>
                    <a:pt x="782574" y="2719838"/>
                  </a:moveTo>
                  <a:lnTo>
                    <a:pt x="791122" y="2712371"/>
                  </a:lnTo>
                  <a:lnTo>
                    <a:pt x="782513" y="2703029"/>
                  </a:lnTo>
                  <a:lnTo>
                    <a:pt x="767449" y="2716188"/>
                  </a:lnTo>
                  <a:lnTo>
                    <a:pt x="782574" y="2719838"/>
                  </a:lnTo>
                  <a:close/>
                </a:path>
                <a:path w="1467485" h="3213100">
                  <a:moveTo>
                    <a:pt x="260839" y="3175616"/>
                  </a:moveTo>
                  <a:lnTo>
                    <a:pt x="761587" y="2738173"/>
                  </a:lnTo>
                  <a:lnTo>
                    <a:pt x="755638" y="2726506"/>
                  </a:lnTo>
                  <a:lnTo>
                    <a:pt x="256207" y="3162799"/>
                  </a:lnTo>
                  <a:lnTo>
                    <a:pt x="260839" y="3175616"/>
                  </a:lnTo>
                  <a:close/>
                </a:path>
                <a:path w="1467485" h="3213100">
                  <a:moveTo>
                    <a:pt x="255000" y="3180717"/>
                  </a:moveTo>
                  <a:lnTo>
                    <a:pt x="256523" y="3179386"/>
                  </a:lnTo>
                  <a:lnTo>
                    <a:pt x="251045" y="3167308"/>
                  </a:lnTo>
                  <a:lnTo>
                    <a:pt x="245798" y="3171892"/>
                  </a:lnTo>
                  <a:lnTo>
                    <a:pt x="255000" y="3180717"/>
                  </a:lnTo>
                  <a:close/>
                </a:path>
                <a:path w="1467485" h="3213100">
                  <a:moveTo>
                    <a:pt x="791438" y="2728959"/>
                  </a:moveTo>
                  <a:lnTo>
                    <a:pt x="783759" y="2718803"/>
                  </a:lnTo>
                  <a:lnTo>
                    <a:pt x="776650" y="2725013"/>
                  </a:lnTo>
                  <a:lnTo>
                    <a:pt x="791438" y="2728959"/>
                  </a:lnTo>
                  <a:close/>
                </a:path>
                <a:path w="1467485" h="3213100">
                  <a:moveTo>
                    <a:pt x="780267" y="2738718"/>
                  </a:moveTo>
                  <a:lnTo>
                    <a:pt x="772165" y="2728932"/>
                  </a:lnTo>
                  <a:lnTo>
                    <a:pt x="770473" y="2730410"/>
                  </a:lnTo>
                  <a:lnTo>
                    <a:pt x="780267" y="2738718"/>
                  </a:lnTo>
                  <a:close/>
                </a:path>
                <a:path w="1467485" h="3213100">
                  <a:moveTo>
                    <a:pt x="772142" y="2745815"/>
                  </a:moveTo>
                  <a:lnTo>
                    <a:pt x="780267" y="2738718"/>
                  </a:lnTo>
                  <a:lnTo>
                    <a:pt x="769626" y="2731150"/>
                  </a:lnTo>
                  <a:lnTo>
                    <a:pt x="763110" y="2736842"/>
                  </a:lnTo>
                  <a:lnTo>
                    <a:pt x="772142" y="2745815"/>
                  </a:lnTo>
                  <a:close/>
                </a:path>
                <a:path w="1467485" h="3213100">
                  <a:moveTo>
                    <a:pt x="266317" y="3187694"/>
                  </a:moveTo>
                  <a:lnTo>
                    <a:pt x="759956" y="2756461"/>
                  </a:lnTo>
                  <a:lnTo>
                    <a:pt x="751008" y="2747414"/>
                  </a:lnTo>
                  <a:lnTo>
                    <a:pt x="256861" y="3179091"/>
                  </a:lnTo>
                  <a:lnTo>
                    <a:pt x="266317" y="3187694"/>
                  </a:lnTo>
                  <a:close/>
                </a:path>
                <a:path w="1467485" h="3213100">
                  <a:moveTo>
                    <a:pt x="713895" y="2813563"/>
                  </a:moveTo>
                  <a:lnTo>
                    <a:pt x="754940" y="2777707"/>
                  </a:lnTo>
                  <a:lnTo>
                    <a:pt x="747854" y="2767033"/>
                  </a:lnTo>
                  <a:lnTo>
                    <a:pt x="707063" y="2802667"/>
                  </a:lnTo>
                  <a:lnTo>
                    <a:pt x="713895" y="2813563"/>
                  </a:lnTo>
                  <a:close/>
                </a:path>
                <a:path w="1467485" h="3213100">
                  <a:moveTo>
                    <a:pt x="282458" y="3190457"/>
                  </a:moveTo>
                  <a:lnTo>
                    <a:pt x="713895" y="2813563"/>
                  </a:lnTo>
                  <a:lnTo>
                    <a:pt x="707063" y="2802667"/>
                  </a:lnTo>
                  <a:lnTo>
                    <a:pt x="274695" y="3180375"/>
                  </a:lnTo>
                  <a:lnTo>
                    <a:pt x="280338" y="3188561"/>
                  </a:lnTo>
                  <a:lnTo>
                    <a:pt x="282458" y="3190457"/>
                  </a:lnTo>
                  <a:close/>
                </a:path>
                <a:path w="1467485" h="3213100">
                  <a:moveTo>
                    <a:pt x="279327" y="3193192"/>
                  </a:moveTo>
                  <a:lnTo>
                    <a:pt x="281950" y="3190900"/>
                  </a:lnTo>
                  <a:lnTo>
                    <a:pt x="280338" y="3188561"/>
                  </a:lnTo>
                  <a:lnTo>
                    <a:pt x="272918" y="3181927"/>
                  </a:lnTo>
                  <a:lnTo>
                    <a:pt x="279327" y="3193192"/>
                  </a:lnTo>
                  <a:close/>
                </a:path>
                <a:path w="1467485" h="3213100">
                  <a:moveTo>
                    <a:pt x="281950" y="3190900"/>
                  </a:moveTo>
                  <a:lnTo>
                    <a:pt x="282458" y="3190457"/>
                  </a:lnTo>
                  <a:lnTo>
                    <a:pt x="280338" y="3188561"/>
                  </a:lnTo>
                  <a:lnTo>
                    <a:pt x="281950" y="3190900"/>
                  </a:lnTo>
                  <a:close/>
                </a:path>
                <a:path w="1467485" h="3213100">
                  <a:moveTo>
                    <a:pt x="751701" y="2797399"/>
                  </a:moveTo>
                  <a:lnTo>
                    <a:pt x="759233" y="2790820"/>
                  </a:lnTo>
                  <a:lnTo>
                    <a:pt x="751724" y="2780516"/>
                  </a:lnTo>
                  <a:lnTo>
                    <a:pt x="744192" y="2787096"/>
                  </a:lnTo>
                  <a:lnTo>
                    <a:pt x="751701" y="2797399"/>
                  </a:lnTo>
                  <a:close/>
                </a:path>
                <a:path w="1467485" h="3213100">
                  <a:moveTo>
                    <a:pt x="294622" y="3196694"/>
                  </a:moveTo>
                  <a:lnTo>
                    <a:pt x="746115" y="2802279"/>
                  </a:lnTo>
                  <a:lnTo>
                    <a:pt x="733359" y="2796559"/>
                  </a:lnTo>
                  <a:lnTo>
                    <a:pt x="286351" y="3187056"/>
                  </a:lnTo>
                  <a:lnTo>
                    <a:pt x="294622" y="3196694"/>
                  </a:lnTo>
                  <a:close/>
                </a:path>
                <a:path w="1467485" h="3213100">
                  <a:moveTo>
                    <a:pt x="750070" y="2815688"/>
                  </a:moveTo>
                  <a:lnTo>
                    <a:pt x="743238" y="2804792"/>
                  </a:lnTo>
                  <a:lnTo>
                    <a:pt x="739007" y="2808489"/>
                  </a:lnTo>
                  <a:lnTo>
                    <a:pt x="750070" y="2815688"/>
                  </a:lnTo>
                  <a:close/>
                </a:path>
                <a:path w="1467485" h="3213100">
                  <a:moveTo>
                    <a:pt x="710548" y="2850213"/>
                  </a:moveTo>
                  <a:lnTo>
                    <a:pt x="736445" y="2827590"/>
                  </a:lnTo>
                  <a:lnTo>
                    <a:pt x="739007" y="2808489"/>
                  </a:lnTo>
                  <a:lnTo>
                    <a:pt x="700247" y="2842349"/>
                  </a:lnTo>
                  <a:lnTo>
                    <a:pt x="710548" y="2850213"/>
                  </a:lnTo>
                  <a:close/>
                </a:path>
                <a:path w="1467485" h="3213100">
                  <a:moveTo>
                    <a:pt x="312625" y="3197831"/>
                  </a:moveTo>
                  <a:lnTo>
                    <a:pt x="710548" y="2850213"/>
                  </a:lnTo>
                  <a:lnTo>
                    <a:pt x="700247" y="2842349"/>
                  </a:lnTo>
                  <a:lnTo>
                    <a:pt x="303508" y="3188932"/>
                  </a:lnTo>
                  <a:lnTo>
                    <a:pt x="312625" y="3197831"/>
                  </a:lnTo>
                  <a:close/>
                </a:path>
                <a:path w="1467485" h="3213100">
                  <a:moveTo>
                    <a:pt x="748524" y="2833902"/>
                  </a:moveTo>
                  <a:lnTo>
                    <a:pt x="739999" y="2824485"/>
                  </a:lnTo>
                  <a:lnTo>
                    <a:pt x="738053" y="2826186"/>
                  </a:lnTo>
                  <a:lnTo>
                    <a:pt x="748524" y="2833902"/>
                  </a:lnTo>
                  <a:close/>
                </a:path>
                <a:path w="1467485" h="3213100">
                  <a:moveTo>
                    <a:pt x="744631" y="2837303"/>
                  </a:moveTo>
                  <a:lnTo>
                    <a:pt x="746323" y="2835824"/>
                  </a:lnTo>
                  <a:lnTo>
                    <a:pt x="736360" y="2827664"/>
                  </a:lnTo>
                  <a:lnTo>
                    <a:pt x="744631" y="2837303"/>
                  </a:lnTo>
                  <a:close/>
                </a:path>
                <a:path w="1467485" h="3213100">
                  <a:moveTo>
                    <a:pt x="741669" y="2839890"/>
                  </a:moveTo>
                  <a:lnTo>
                    <a:pt x="744631" y="2837303"/>
                  </a:lnTo>
                  <a:lnTo>
                    <a:pt x="733737" y="2829956"/>
                  </a:lnTo>
                  <a:lnTo>
                    <a:pt x="731875" y="2831582"/>
                  </a:lnTo>
                  <a:lnTo>
                    <a:pt x="741669" y="2839890"/>
                  </a:lnTo>
                  <a:close/>
                </a:path>
                <a:path w="1467485" h="3213100">
                  <a:moveTo>
                    <a:pt x="328935" y="3200446"/>
                  </a:moveTo>
                  <a:lnTo>
                    <a:pt x="732021" y="2848318"/>
                  </a:lnTo>
                  <a:lnTo>
                    <a:pt x="727982" y="2834983"/>
                  </a:lnTo>
                  <a:lnTo>
                    <a:pt x="319903" y="3191473"/>
                  </a:lnTo>
                  <a:lnTo>
                    <a:pt x="328935" y="3200446"/>
                  </a:lnTo>
                  <a:close/>
                </a:path>
                <a:path w="1467485" h="3213100">
                  <a:moveTo>
                    <a:pt x="742069" y="2856404"/>
                  </a:moveTo>
                  <a:lnTo>
                    <a:pt x="733798" y="2846766"/>
                  </a:lnTo>
                  <a:lnTo>
                    <a:pt x="733121" y="2847357"/>
                  </a:lnTo>
                  <a:lnTo>
                    <a:pt x="742069" y="2856404"/>
                  </a:lnTo>
                  <a:close/>
                </a:path>
                <a:path w="1467485" h="3213100">
                  <a:moveTo>
                    <a:pt x="339914" y="3207719"/>
                  </a:moveTo>
                  <a:lnTo>
                    <a:pt x="741815" y="2856626"/>
                  </a:lnTo>
                  <a:lnTo>
                    <a:pt x="730329" y="2849797"/>
                  </a:lnTo>
                  <a:lnTo>
                    <a:pt x="330543" y="3199041"/>
                  </a:lnTo>
                  <a:lnTo>
                    <a:pt x="339914" y="3207719"/>
                  </a:lnTo>
                  <a:close/>
                </a:path>
                <a:path w="1467485" h="3213100">
                  <a:moveTo>
                    <a:pt x="360963" y="3206194"/>
                  </a:moveTo>
                  <a:lnTo>
                    <a:pt x="718985" y="2893433"/>
                  </a:lnTo>
                  <a:lnTo>
                    <a:pt x="715668" y="2879468"/>
                  </a:lnTo>
                  <a:lnTo>
                    <a:pt x="347446" y="3201139"/>
                  </a:lnTo>
                  <a:lnTo>
                    <a:pt x="360963" y="3206194"/>
                  </a:lnTo>
                  <a:close/>
                </a:path>
                <a:path w="1467485" h="3213100">
                  <a:moveTo>
                    <a:pt x="675590" y="2948206"/>
                  </a:moveTo>
                  <a:lnTo>
                    <a:pt x="713757" y="2914864"/>
                  </a:lnTo>
                  <a:lnTo>
                    <a:pt x="706248" y="2904560"/>
                  </a:lnTo>
                  <a:lnTo>
                    <a:pt x="667319" y="2938568"/>
                  </a:lnTo>
                  <a:lnTo>
                    <a:pt x="675590" y="2948206"/>
                  </a:lnTo>
                  <a:close/>
                </a:path>
                <a:path w="1467485" h="3213100">
                  <a:moveTo>
                    <a:pt x="372958" y="3212579"/>
                  </a:moveTo>
                  <a:lnTo>
                    <a:pt x="675590" y="2948206"/>
                  </a:lnTo>
                  <a:lnTo>
                    <a:pt x="667319" y="2938568"/>
                  </a:lnTo>
                  <a:lnTo>
                    <a:pt x="362571" y="3204789"/>
                  </a:lnTo>
                  <a:lnTo>
                    <a:pt x="372958" y="3212579"/>
                  </a:lnTo>
                  <a:close/>
                </a:path>
                <a:path w="1467485" h="3213100">
                  <a:moveTo>
                    <a:pt x="703325" y="2940840"/>
                  </a:moveTo>
                  <a:lnTo>
                    <a:pt x="715512" y="2930195"/>
                  </a:lnTo>
                  <a:lnTo>
                    <a:pt x="708341" y="2919595"/>
                  </a:lnTo>
                  <a:lnTo>
                    <a:pt x="694039" y="2932089"/>
                  </a:lnTo>
                  <a:lnTo>
                    <a:pt x="703325" y="2940840"/>
                  </a:lnTo>
                  <a:close/>
                </a:path>
                <a:path w="1467485" h="3213100">
                  <a:moveTo>
                    <a:pt x="397731" y="3207801"/>
                  </a:moveTo>
                  <a:lnTo>
                    <a:pt x="701548" y="2942393"/>
                  </a:lnTo>
                  <a:lnTo>
                    <a:pt x="688792" y="2936673"/>
                  </a:lnTo>
                  <a:lnTo>
                    <a:pt x="383621" y="3203264"/>
                  </a:lnTo>
                  <a:lnTo>
                    <a:pt x="397731" y="3207801"/>
                  </a:lnTo>
                  <a:close/>
                </a:path>
                <a:path w="1467485" h="3213100">
                  <a:moveTo>
                    <a:pt x="391892" y="3212902"/>
                  </a:moveTo>
                  <a:lnTo>
                    <a:pt x="395954" y="3209354"/>
                  </a:lnTo>
                  <a:lnTo>
                    <a:pt x="383621" y="3203264"/>
                  </a:lnTo>
                  <a:lnTo>
                    <a:pt x="378966" y="3207330"/>
                  </a:lnTo>
                  <a:lnTo>
                    <a:pt x="391892" y="3212902"/>
                  </a:lnTo>
                  <a:close/>
                </a:path>
                <a:path w="1467485" h="3213100">
                  <a:moveTo>
                    <a:pt x="705756" y="2955580"/>
                  </a:moveTo>
                  <a:lnTo>
                    <a:pt x="706095" y="2955284"/>
                  </a:lnTo>
                  <a:lnTo>
                    <a:pt x="698078" y="2945424"/>
                  </a:lnTo>
                  <a:lnTo>
                    <a:pt x="693762" y="2949195"/>
                  </a:lnTo>
                  <a:lnTo>
                    <a:pt x="705756" y="2955580"/>
                  </a:lnTo>
                  <a:close/>
                </a:path>
                <a:path w="1467485" h="3213100">
                  <a:moveTo>
                    <a:pt x="425889" y="3200066"/>
                  </a:moveTo>
                  <a:lnTo>
                    <a:pt x="700340" y="2960311"/>
                  </a:lnTo>
                  <a:lnTo>
                    <a:pt x="693762" y="2949195"/>
                  </a:lnTo>
                  <a:lnTo>
                    <a:pt x="412456" y="3194937"/>
                  </a:lnTo>
                  <a:lnTo>
                    <a:pt x="425889" y="3200066"/>
                  </a:lnTo>
                  <a:close/>
                </a:path>
                <a:path w="1467485" h="3213100">
                  <a:moveTo>
                    <a:pt x="418188" y="3206794"/>
                  </a:moveTo>
                  <a:lnTo>
                    <a:pt x="420304" y="3204945"/>
                  </a:lnTo>
                  <a:lnTo>
                    <a:pt x="412456" y="3194937"/>
                  </a:lnTo>
                  <a:lnTo>
                    <a:pt x="408225" y="3198634"/>
                  </a:lnTo>
                  <a:lnTo>
                    <a:pt x="418188" y="3206794"/>
                  </a:lnTo>
                  <a:close/>
                </a:path>
                <a:path w="1467485" h="3213100">
                  <a:moveTo>
                    <a:pt x="412095" y="3212117"/>
                  </a:moveTo>
                  <a:lnTo>
                    <a:pt x="412349" y="3211895"/>
                  </a:lnTo>
                  <a:lnTo>
                    <a:pt x="403316" y="3202922"/>
                  </a:lnTo>
                  <a:lnTo>
                    <a:pt x="400270" y="3205583"/>
                  </a:lnTo>
                  <a:lnTo>
                    <a:pt x="412095" y="3212117"/>
                  </a:lnTo>
                  <a:close/>
                </a:path>
                <a:path w="1467485" h="3213100">
                  <a:moveTo>
                    <a:pt x="711065" y="2967806"/>
                  </a:moveTo>
                  <a:lnTo>
                    <a:pt x="702743" y="2958213"/>
                  </a:lnTo>
                  <a:lnTo>
                    <a:pt x="701694" y="2959129"/>
                  </a:lnTo>
                  <a:lnTo>
                    <a:pt x="711065" y="2967806"/>
                  </a:lnTo>
                  <a:close/>
                </a:path>
                <a:path w="1467485" h="3213100">
                  <a:moveTo>
                    <a:pt x="706495" y="2971798"/>
                  </a:moveTo>
                  <a:lnTo>
                    <a:pt x="701694" y="2959129"/>
                  </a:lnTo>
                  <a:lnTo>
                    <a:pt x="701271" y="2959498"/>
                  </a:lnTo>
                  <a:lnTo>
                    <a:pt x="706495" y="2971798"/>
                  </a:lnTo>
                  <a:close/>
                </a:path>
                <a:path w="1467485" h="3213100">
                  <a:moveTo>
                    <a:pt x="696167" y="2967055"/>
                  </a:moveTo>
                  <a:lnTo>
                    <a:pt x="695347" y="2964673"/>
                  </a:lnTo>
                  <a:lnTo>
                    <a:pt x="694585" y="2965339"/>
                  </a:lnTo>
                  <a:lnTo>
                    <a:pt x="696167" y="2967055"/>
                  </a:lnTo>
                  <a:close/>
                </a:path>
                <a:path w="1467485" h="3213100">
                  <a:moveTo>
                    <a:pt x="434837" y="3209113"/>
                  </a:moveTo>
                  <a:lnTo>
                    <a:pt x="694478" y="2982296"/>
                  </a:lnTo>
                  <a:lnTo>
                    <a:pt x="688661" y="2970514"/>
                  </a:lnTo>
                  <a:lnTo>
                    <a:pt x="428851" y="3197478"/>
                  </a:lnTo>
                  <a:lnTo>
                    <a:pt x="434837" y="3209113"/>
                  </a:lnTo>
                  <a:close/>
                </a:path>
                <a:path w="1467485" h="3213100">
                  <a:moveTo>
                    <a:pt x="699809" y="2977639"/>
                  </a:moveTo>
                  <a:lnTo>
                    <a:pt x="703195" y="2974681"/>
                  </a:lnTo>
                  <a:lnTo>
                    <a:pt x="696167" y="2967055"/>
                  </a:lnTo>
                  <a:lnTo>
                    <a:pt x="699809" y="2977639"/>
                  </a:lnTo>
                  <a:close/>
                </a:path>
                <a:path w="1467485" h="3213100">
                  <a:moveTo>
                    <a:pt x="639869" y="3046864"/>
                  </a:moveTo>
                  <a:lnTo>
                    <a:pt x="693270" y="3000215"/>
                  </a:lnTo>
                  <a:lnTo>
                    <a:pt x="682460" y="2992794"/>
                  </a:lnTo>
                  <a:lnTo>
                    <a:pt x="631091" y="3037670"/>
                  </a:lnTo>
                  <a:lnTo>
                    <a:pt x="639869" y="3046864"/>
                  </a:lnTo>
                  <a:close/>
                </a:path>
                <a:path w="1467485" h="3213100">
                  <a:moveTo>
                    <a:pt x="636484" y="3049822"/>
                  </a:moveTo>
                  <a:lnTo>
                    <a:pt x="639869" y="3046864"/>
                  </a:lnTo>
                  <a:lnTo>
                    <a:pt x="631091" y="3037670"/>
                  </a:lnTo>
                  <a:lnTo>
                    <a:pt x="628129" y="3040257"/>
                  </a:lnTo>
                  <a:lnTo>
                    <a:pt x="636484" y="3049822"/>
                  </a:lnTo>
                  <a:close/>
                </a:path>
                <a:path w="1467485" h="3213100">
                  <a:moveTo>
                    <a:pt x="461049" y="3203078"/>
                  </a:moveTo>
                  <a:lnTo>
                    <a:pt x="636484" y="3049822"/>
                  </a:lnTo>
                  <a:lnTo>
                    <a:pt x="628129" y="3040257"/>
                  </a:lnTo>
                  <a:lnTo>
                    <a:pt x="449816" y="3196027"/>
                  </a:lnTo>
                  <a:lnTo>
                    <a:pt x="461049" y="3203078"/>
                  </a:lnTo>
                  <a:close/>
                </a:path>
                <a:path w="1467485" h="3213100">
                  <a:moveTo>
                    <a:pt x="453348" y="3209806"/>
                  </a:moveTo>
                  <a:lnTo>
                    <a:pt x="449816" y="3196027"/>
                  </a:lnTo>
                  <a:lnTo>
                    <a:pt x="445331" y="3199946"/>
                  </a:lnTo>
                  <a:lnTo>
                    <a:pt x="453348" y="3209806"/>
                  </a:lnTo>
                  <a:close/>
                </a:path>
                <a:path w="1467485" h="3213100">
                  <a:moveTo>
                    <a:pt x="675137" y="3032919"/>
                  </a:moveTo>
                  <a:lnTo>
                    <a:pt x="681907" y="3027005"/>
                  </a:lnTo>
                  <a:lnTo>
                    <a:pt x="675837" y="3015444"/>
                  </a:lnTo>
                  <a:lnTo>
                    <a:pt x="665935" y="3024094"/>
                  </a:lnTo>
                  <a:lnTo>
                    <a:pt x="675137" y="3032919"/>
                  </a:lnTo>
                  <a:close/>
                </a:path>
                <a:path w="1467485" h="3213100">
                  <a:moveTo>
                    <a:pt x="491069" y="3193717"/>
                  </a:moveTo>
                  <a:lnTo>
                    <a:pt x="672555" y="3035174"/>
                  </a:lnTo>
                  <a:lnTo>
                    <a:pt x="663885" y="3025885"/>
                  </a:lnTo>
                  <a:lnTo>
                    <a:pt x="483983" y="3183043"/>
                  </a:lnTo>
                  <a:lnTo>
                    <a:pt x="491069" y="3193717"/>
                  </a:lnTo>
                  <a:close/>
                </a:path>
                <a:path w="1467485" h="3213100">
                  <a:moveTo>
                    <a:pt x="484976" y="3199040"/>
                  </a:moveTo>
                  <a:lnTo>
                    <a:pt x="487176" y="3197117"/>
                  </a:lnTo>
                  <a:lnTo>
                    <a:pt x="480006" y="3186518"/>
                  </a:lnTo>
                  <a:lnTo>
                    <a:pt x="476705" y="3189401"/>
                  </a:lnTo>
                  <a:lnTo>
                    <a:pt x="484976" y="3199040"/>
                  </a:lnTo>
                  <a:close/>
                </a:path>
                <a:path w="1467485" h="3213100">
                  <a:moveTo>
                    <a:pt x="476942" y="3189843"/>
                  </a:moveTo>
                  <a:lnTo>
                    <a:pt x="476705" y="3189401"/>
                  </a:lnTo>
                  <a:lnTo>
                    <a:pt x="476942" y="3189843"/>
                  </a:lnTo>
                  <a:close/>
                </a:path>
                <a:path w="1467485" h="3213100">
                  <a:moveTo>
                    <a:pt x="474651" y="3208059"/>
                  </a:moveTo>
                  <a:lnTo>
                    <a:pt x="481676" y="3201923"/>
                  </a:lnTo>
                  <a:lnTo>
                    <a:pt x="472135" y="3193393"/>
                  </a:lnTo>
                  <a:lnTo>
                    <a:pt x="467058" y="3197829"/>
                  </a:lnTo>
                  <a:lnTo>
                    <a:pt x="474651" y="3208059"/>
                  </a:lnTo>
                  <a:close/>
                </a:path>
                <a:path w="1467485" h="3213100">
                  <a:moveTo>
                    <a:pt x="482860" y="3200888"/>
                  </a:moveTo>
                  <a:lnTo>
                    <a:pt x="484976" y="3199040"/>
                  </a:lnTo>
                  <a:lnTo>
                    <a:pt x="476942" y="3189843"/>
                  </a:lnTo>
                  <a:lnTo>
                    <a:pt x="482860" y="3200888"/>
                  </a:lnTo>
                  <a:close/>
                </a:path>
                <a:path w="1467485" h="3213100">
                  <a:moveTo>
                    <a:pt x="661573" y="3061631"/>
                  </a:moveTo>
                  <a:lnTo>
                    <a:pt x="669697" y="3054534"/>
                  </a:lnTo>
                  <a:lnTo>
                    <a:pt x="664219" y="3042456"/>
                  </a:lnTo>
                  <a:lnTo>
                    <a:pt x="653979" y="3051402"/>
                  </a:lnTo>
                  <a:lnTo>
                    <a:pt x="661573" y="3061631"/>
                  </a:lnTo>
                  <a:close/>
                </a:path>
                <a:path w="1467485" h="3213100">
                  <a:moveTo>
                    <a:pt x="518635" y="3186499"/>
                  </a:moveTo>
                  <a:lnTo>
                    <a:pt x="656326" y="3066215"/>
                  </a:lnTo>
                  <a:lnTo>
                    <a:pt x="653979" y="3051402"/>
                  </a:lnTo>
                  <a:lnTo>
                    <a:pt x="509434" y="3177674"/>
                  </a:lnTo>
                  <a:lnTo>
                    <a:pt x="518635" y="3186499"/>
                  </a:lnTo>
                  <a:close/>
                </a:path>
                <a:path w="1467485" h="3213100">
                  <a:moveTo>
                    <a:pt x="506957" y="3196701"/>
                  </a:moveTo>
                  <a:lnTo>
                    <a:pt x="514912" y="3189752"/>
                  </a:lnTo>
                  <a:lnTo>
                    <a:pt x="509011" y="3178043"/>
                  </a:lnTo>
                  <a:lnTo>
                    <a:pt x="502579" y="3183662"/>
                  </a:lnTo>
                  <a:lnTo>
                    <a:pt x="506957" y="3196701"/>
                  </a:lnTo>
                  <a:close/>
                </a:path>
                <a:path w="1467485" h="3213100">
                  <a:moveTo>
                    <a:pt x="649702" y="3088865"/>
                  </a:moveTo>
                  <a:lnTo>
                    <a:pt x="651225" y="3087534"/>
                  </a:lnTo>
                  <a:lnTo>
                    <a:pt x="642786" y="3078044"/>
                  </a:lnTo>
                  <a:lnTo>
                    <a:pt x="639591" y="3080835"/>
                  </a:lnTo>
                  <a:lnTo>
                    <a:pt x="649702" y="3088865"/>
                  </a:lnTo>
                  <a:close/>
                </a:path>
                <a:path w="1467485" h="3213100">
                  <a:moveTo>
                    <a:pt x="641229" y="3096267"/>
                  </a:moveTo>
                  <a:lnTo>
                    <a:pt x="644730" y="3093209"/>
                  </a:lnTo>
                  <a:lnTo>
                    <a:pt x="639591" y="3080835"/>
                  </a:lnTo>
                  <a:lnTo>
                    <a:pt x="630260" y="3088986"/>
                  </a:lnTo>
                  <a:lnTo>
                    <a:pt x="641229" y="3096267"/>
                  </a:lnTo>
                  <a:close/>
                </a:path>
                <a:path w="1467485" h="3213100">
                  <a:moveTo>
                    <a:pt x="622282" y="3112818"/>
                  </a:moveTo>
                  <a:lnTo>
                    <a:pt x="639124" y="3098106"/>
                  </a:lnTo>
                  <a:lnTo>
                    <a:pt x="629499" y="3089651"/>
                  </a:lnTo>
                  <a:lnTo>
                    <a:pt x="611304" y="3105546"/>
                  </a:lnTo>
                  <a:lnTo>
                    <a:pt x="622282" y="3112818"/>
                  </a:lnTo>
                  <a:close/>
                </a:path>
                <a:path w="1467485" h="3213100">
                  <a:moveTo>
                    <a:pt x="606372" y="3126717"/>
                  </a:moveTo>
                  <a:lnTo>
                    <a:pt x="612889" y="3121025"/>
                  </a:lnTo>
                  <a:lnTo>
                    <a:pt x="607919" y="3108503"/>
                  </a:lnTo>
                  <a:lnTo>
                    <a:pt x="598525" y="3116709"/>
                  </a:lnTo>
                  <a:lnTo>
                    <a:pt x="606372" y="3126717"/>
                  </a:lnTo>
                  <a:close/>
                </a:path>
                <a:path w="1467485" h="3213100">
                  <a:moveTo>
                    <a:pt x="605441" y="3127530"/>
                  </a:moveTo>
                  <a:lnTo>
                    <a:pt x="596494" y="3118484"/>
                  </a:lnTo>
                  <a:lnTo>
                    <a:pt x="592093" y="3122328"/>
                  </a:lnTo>
                  <a:lnTo>
                    <a:pt x="605441" y="3127530"/>
                  </a:lnTo>
                  <a:close/>
                </a:path>
                <a:path w="1467485" h="3213100">
                  <a:moveTo>
                    <a:pt x="596894" y="3134997"/>
                  </a:moveTo>
                  <a:lnTo>
                    <a:pt x="600533" y="3131818"/>
                  </a:lnTo>
                  <a:lnTo>
                    <a:pt x="592093" y="3122328"/>
                  </a:lnTo>
                  <a:lnTo>
                    <a:pt x="588539" y="3125433"/>
                  </a:lnTo>
                  <a:lnTo>
                    <a:pt x="596894" y="3134997"/>
                  </a:lnTo>
                  <a:close/>
                </a:path>
                <a:path w="1467485" h="3213100">
                  <a:moveTo>
                    <a:pt x="581576" y="3148379"/>
                  </a:moveTo>
                  <a:lnTo>
                    <a:pt x="595878" y="3135885"/>
                  </a:lnTo>
                  <a:lnTo>
                    <a:pt x="588285" y="3125655"/>
                  </a:lnTo>
                  <a:lnTo>
                    <a:pt x="570428" y="3141254"/>
                  </a:lnTo>
                  <a:lnTo>
                    <a:pt x="581576" y="3148379"/>
                  </a:lnTo>
                  <a:close/>
                </a:path>
                <a:path w="1467485" h="3213100">
                  <a:moveTo>
                    <a:pt x="574721" y="3154367"/>
                  </a:moveTo>
                  <a:lnTo>
                    <a:pt x="574890" y="3154219"/>
                  </a:lnTo>
                  <a:lnTo>
                    <a:pt x="570428" y="3141254"/>
                  </a:lnTo>
                  <a:lnTo>
                    <a:pt x="566027" y="3145098"/>
                  </a:lnTo>
                  <a:lnTo>
                    <a:pt x="574721" y="3154367"/>
                  </a:lnTo>
                  <a:close/>
                </a:path>
                <a:path w="1467485" h="3213100">
                  <a:moveTo>
                    <a:pt x="570650" y="3154277"/>
                  </a:moveTo>
                  <a:lnTo>
                    <a:pt x="565096" y="3145912"/>
                  </a:lnTo>
                  <a:lnTo>
                    <a:pt x="562642" y="3148055"/>
                  </a:lnTo>
                  <a:lnTo>
                    <a:pt x="570650" y="3154277"/>
                  </a:lnTo>
                  <a:close/>
                </a:path>
                <a:path w="1467485" h="3213100">
                  <a:moveTo>
                    <a:pt x="562027" y="3165456"/>
                  </a:moveTo>
                  <a:lnTo>
                    <a:pt x="568374" y="3159912"/>
                  </a:lnTo>
                  <a:lnTo>
                    <a:pt x="558834" y="3151382"/>
                  </a:lnTo>
                  <a:lnTo>
                    <a:pt x="552910" y="3156557"/>
                  </a:lnTo>
                  <a:lnTo>
                    <a:pt x="562027" y="3165456"/>
                  </a:lnTo>
                  <a:close/>
                </a:path>
                <a:path w="1467485" h="3213100">
                  <a:moveTo>
                    <a:pt x="541885" y="3183052"/>
                  </a:moveTo>
                  <a:lnTo>
                    <a:pt x="534122" y="3172970"/>
                  </a:lnTo>
                  <a:lnTo>
                    <a:pt x="533191" y="3173783"/>
                  </a:lnTo>
                  <a:lnTo>
                    <a:pt x="541885" y="3183052"/>
                  </a:lnTo>
                  <a:close/>
                </a:path>
                <a:path w="1467485" h="3213100">
                  <a:moveTo>
                    <a:pt x="523182" y="3199390"/>
                  </a:moveTo>
                  <a:lnTo>
                    <a:pt x="526652" y="3196359"/>
                  </a:lnTo>
                  <a:lnTo>
                    <a:pt x="516774" y="3188125"/>
                  </a:lnTo>
                  <a:lnTo>
                    <a:pt x="513558" y="3190935"/>
                  </a:lnTo>
                  <a:lnTo>
                    <a:pt x="523182" y="3199390"/>
                  </a:lnTo>
                  <a:close/>
                </a:path>
                <a:path w="1467485" h="3213100">
                  <a:moveTo>
                    <a:pt x="572182" y="3156585"/>
                  </a:moveTo>
                  <a:lnTo>
                    <a:pt x="572859" y="3155993"/>
                  </a:lnTo>
                  <a:lnTo>
                    <a:pt x="570650" y="3154277"/>
                  </a:lnTo>
                  <a:lnTo>
                    <a:pt x="572182" y="3156585"/>
                  </a:lnTo>
                  <a:close/>
                </a:path>
                <a:path w="1467485" h="3213100">
                  <a:moveTo>
                    <a:pt x="594840" y="3153655"/>
                  </a:moveTo>
                  <a:lnTo>
                    <a:pt x="599748" y="3149367"/>
                  </a:lnTo>
                  <a:lnTo>
                    <a:pt x="592239" y="3139064"/>
                  </a:lnTo>
                  <a:lnTo>
                    <a:pt x="586146" y="3144386"/>
                  </a:lnTo>
                  <a:lnTo>
                    <a:pt x="594840" y="3153655"/>
                  </a:lnTo>
                  <a:close/>
                </a:path>
              </a:pathLst>
            </a:custGeom>
            <a:solidFill>
              <a:srgbClr val="F8A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8624" y="6508730"/>
              <a:ext cx="5414645" cy="2864485"/>
            </a:xfrm>
            <a:custGeom>
              <a:avLst/>
              <a:gdLst/>
              <a:ahLst/>
              <a:cxnLst/>
              <a:rect l="l" t="t" r="r" b="b"/>
              <a:pathLst>
                <a:path w="5414645" h="2864484">
                  <a:moveTo>
                    <a:pt x="899745" y="30718"/>
                  </a:moveTo>
                  <a:lnTo>
                    <a:pt x="908716" y="22882"/>
                  </a:lnTo>
                  <a:lnTo>
                    <a:pt x="896890" y="16348"/>
                  </a:lnTo>
                  <a:lnTo>
                    <a:pt x="890205" y="22189"/>
                  </a:lnTo>
                  <a:lnTo>
                    <a:pt x="899745" y="30718"/>
                  </a:lnTo>
                  <a:close/>
                </a:path>
                <a:path w="5414645" h="2864484">
                  <a:moveTo>
                    <a:pt x="815624" y="104205"/>
                  </a:moveTo>
                  <a:lnTo>
                    <a:pt x="884427" y="44100"/>
                  </a:lnTo>
                  <a:lnTo>
                    <a:pt x="873448" y="36827"/>
                  </a:lnTo>
                  <a:lnTo>
                    <a:pt x="806676" y="95158"/>
                  </a:lnTo>
                  <a:lnTo>
                    <a:pt x="815624" y="104205"/>
                  </a:lnTo>
                  <a:close/>
                </a:path>
                <a:path w="5414645" h="2864484">
                  <a:moveTo>
                    <a:pt x="800983" y="116994"/>
                  </a:moveTo>
                  <a:lnTo>
                    <a:pt x="807923" y="110932"/>
                  </a:lnTo>
                  <a:lnTo>
                    <a:pt x="800329" y="100702"/>
                  </a:lnTo>
                  <a:lnTo>
                    <a:pt x="800983" y="116994"/>
                  </a:lnTo>
                  <a:close/>
                </a:path>
                <a:path w="5414645" h="2864484">
                  <a:moveTo>
                    <a:pt x="800391" y="117512"/>
                  </a:moveTo>
                  <a:lnTo>
                    <a:pt x="800983" y="116994"/>
                  </a:lnTo>
                  <a:lnTo>
                    <a:pt x="794574" y="105730"/>
                  </a:lnTo>
                  <a:lnTo>
                    <a:pt x="787720" y="111718"/>
                  </a:lnTo>
                  <a:lnTo>
                    <a:pt x="800391" y="117512"/>
                  </a:lnTo>
                  <a:close/>
                </a:path>
                <a:path w="5414645" h="2864484">
                  <a:moveTo>
                    <a:pt x="926719" y="24018"/>
                  </a:moveTo>
                  <a:lnTo>
                    <a:pt x="930019" y="21135"/>
                  </a:lnTo>
                  <a:lnTo>
                    <a:pt x="920310" y="12753"/>
                  </a:lnTo>
                  <a:lnTo>
                    <a:pt x="917178" y="15489"/>
                  </a:lnTo>
                  <a:lnTo>
                    <a:pt x="926719" y="24018"/>
                  </a:lnTo>
                  <a:close/>
                </a:path>
                <a:path w="5414645" h="2864484">
                  <a:moveTo>
                    <a:pt x="891513" y="54773"/>
                  </a:moveTo>
                  <a:lnTo>
                    <a:pt x="921725" y="28380"/>
                  </a:lnTo>
                  <a:lnTo>
                    <a:pt x="911254" y="20664"/>
                  </a:lnTo>
                  <a:lnTo>
                    <a:pt x="883919" y="44543"/>
                  </a:lnTo>
                  <a:lnTo>
                    <a:pt x="891513" y="54773"/>
                  </a:lnTo>
                  <a:close/>
                </a:path>
                <a:path w="5414645" h="2864484">
                  <a:moveTo>
                    <a:pt x="776841" y="154948"/>
                  </a:moveTo>
                  <a:lnTo>
                    <a:pt x="891513" y="54773"/>
                  </a:lnTo>
                  <a:lnTo>
                    <a:pt x="880703" y="47352"/>
                  </a:lnTo>
                  <a:lnTo>
                    <a:pt x="773306" y="141173"/>
                  </a:lnTo>
                  <a:lnTo>
                    <a:pt x="776841" y="154948"/>
                  </a:lnTo>
                  <a:close/>
                </a:path>
                <a:path w="5414645" h="2864484">
                  <a:moveTo>
                    <a:pt x="781316" y="167903"/>
                  </a:moveTo>
                  <a:lnTo>
                    <a:pt x="949545" y="20941"/>
                  </a:lnTo>
                  <a:lnTo>
                    <a:pt x="938143" y="14038"/>
                  </a:lnTo>
                  <a:lnTo>
                    <a:pt x="774059" y="157378"/>
                  </a:lnTo>
                  <a:lnTo>
                    <a:pt x="781316" y="167903"/>
                  </a:lnTo>
                  <a:close/>
                </a:path>
                <a:path w="5414645" h="2864484">
                  <a:moveTo>
                    <a:pt x="764378" y="182699"/>
                  </a:moveTo>
                  <a:lnTo>
                    <a:pt x="778511" y="170353"/>
                  </a:lnTo>
                  <a:lnTo>
                    <a:pt x="768802" y="161971"/>
                  </a:lnTo>
                  <a:lnTo>
                    <a:pt x="756869" y="172395"/>
                  </a:lnTo>
                  <a:lnTo>
                    <a:pt x="764378" y="182699"/>
                  </a:lnTo>
                  <a:close/>
                </a:path>
                <a:path w="5414645" h="2864484">
                  <a:moveTo>
                    <a:pt x="962555" y="26439"/>
                  </a:moveTo>
                  <a:lnTo>
                    <a:pt x="980290" y="10946"/>
                  </a:lnTo>
                  <a:lnTo>
                    <a:pt x="969772" y="3271"/>
                  </a:lnTo>
                  <a:lnTo>
                    <a:pt x="953692" y="17318"/>
                  </a:lnTo>
                  <a:lnTo>
                    <a:pt x="962555" y="26439"/>
                  </a:lnTo>
                  <a:close/>
                </a:path>
                <a:path w="5414645" h="2864484">
                  <a:moveTo>
                    <a:pt x="766185" y="197984"/>
                  </a:moveTo>
                  <a:lnTo>
                    <a:pt x="952400" y="35310"/>
                  </a:lnTo>
                  <a:lnTo>
                    <a:pt x="949884" y="20645"/>
                  </a:lnTo>
                  <a:lnTo>
                    <a:pt x="761695" y="185043"/>
                  </a:lnTo>
                  <a:lnTo>
                    <a:pt x="766185" y="197984"/>
                  </a:lnTo>
                  <a:close/>
                </a:path>
                <a:path w="5414645" h="2864484">
                  <a:moveTo>
                    <a:pt x="756908" y="206088"/>
                  </a:moveTo>
                  <a:lnTo>
                    <a:pt x="763593" y="200248"/>
                  </a:lnTo>
                  <a:lnTo>
                    <a:pt x="750245" y="195045"/>
                  </a:lnTo>
                  <a:lnTo>
                    <a:pt x="748722" y="196376"/>
                  </a:lnTo>
                  <a:lnTo>
                    <a:pt x="756908" y="206088"/>
                  </a:lnTo>
                  <a:close/>
                </a:path>
                <a:path w="5414645" h="2864484">
                  <a:moveTo>
                    <a:pt x="757477" y="222454"/>
                  </a:moveTo>
                  <a:lnTo>
                    <a:pt x="996336" y="13792"/>
                  </a:lnTo>
                  <a:lnTo>
                    <a:pt x="983755" y="7919"/>
                  </a:lnTo>
                  <a:lnTo>
                    <a:pt x="754284" y="208380"/>
                  </a:lnTo>
                  <a:lnTo>
                    <a:pt x="757477" y="222454"/>
                  </a:lnTo>
                  <a:close/>
                </a:path>
                <a:path w="5414645" h="2864484">
                  <a:moveTo>
                    <a:pt x="759680" y="237394"/>
                  </a:moveTo>
                  <a:lnTo>
                    <a:pt x="1019718" y="10229"/>
                  </a:lnTo>
                  <a:lnTo>
                    <a:pt x="1012125" y="0"/>
                  </a:lnTo>
                  <a:lnTo>
                    <a:pt x="754030" y="225466"/>
                  </a:lnTo>
                  <a:lnTo>
                    <a:pt x="759680" y="237394"/>
                  </a:lnTo>
                  <a:close/>
                </a:path>
                <a:path w="5414645" h="2864484">
                  <a:moveTo>
                    <a:pt x="759801" y="254151"/>
                  </a:moveTo>
                  <a:lnTo>
                    <a:pt x="1026720" y="20977"/>
                  </a:lnTo>
                  <a:lnTo>
                    <a:pt x="1017433" y="12225"/>
                  </a:lnTo>
                  <a:lnTo>
                    <a:pt x="752969" y="243256"/>
                  </a:lnTo>
                  <a:lnTo>
                    <a:pt x="759801" y="254151"/>
                  </a:lnTo>
                  <a:close/>
                </a:path>
                <a:path w="5414645" h="2864484">
                  <a:moveTo>
                    <a:pt x="1049810" y="16381"/>
                  </a:moveTo>
                  <a:lnTo>
                    <a:pt x="1046861" y="3381"/>
                  </a:lnTo>
                  <a:lnTo>
                    <a:pt x="1040599" y="8852"/>
                  </a:lnTo>
                  <a:lnTo>
                    <a:pt x="1048395" y="15946"/>
                  </a:lnTo>
                  <a:lnTo>
                    <a:pt x="1049810" y="16381"/>
                  </a:lnTo>
                  <a:close/>
                </a:path>
                <a:path w="5414645" h="2864484">
                  <a:moveTo>
                    <a:pt x="757832" y="272735"/>
                  </a:moveTo>
                  <a:lnTo>
                    <a:pt x="1050054" y="17456"/>
                  </a:lnTo>
                  <a:lnTo>
                    <a:pt x="1048395" y="15946"/>
                  </a:lnTo>
                  <a:lnTo>
                    <a:pt x="1036621" y="12327"/>
                  </a:lnTo>
                  <a:lnTo>
                    <a:pt x="752184" y="260805"/>
                  </a:lnTo>
                  <a:lnTo>
                    <a:pt x="757832" y="272735"/>
                  </a:lnTo>
                  <a:close/>
                </a:path>
                <a:path w="5414645" h="2864484">
                  <a:moveTo>
                    <a:pt x="1050054" y="17456"/>
                  </a:moveTo>
                  <a:lnTo>
                    <a:pt x="1049810" y="16381"/>
                  </a:lnTo>
                  <a:lnTo>
                    <a:pt x="1048395" y="15946"/>
                  </a:lnTo>
                  <a:lnTo>
                    <a:pt x="1050054" y="17456"/>
                  </a:lnTo>
                  <a:close/>
                </a:path>
                <a:path w="5414645" h="2864484">
                  <a:moveTo>
                    <a:pt x="1050054" y="17456"/>
                  </a:moveTo>
                  <a:lnTo>
                    <a:pt x="1050900" y="16716"/>
                  </a:lnTo>
                  <a:lnTo>
                    <a:pt x="1049810" y="16381"/>
                  </a:lnTo>
                  <a:lnTo>
                    <a:pt x="1050054" y="17456"/>
                  </a:lnTo>
                  <a:close/>
                </a:path>
                <a:path w="5414645" h="2864484">
                  <a:moveTo>
                    <a:pt x="1062472" y="23471"/>
                  </a:moveTo>
                  <a:lnTo>
                    <a:pt x="1066872" y="19627"/>
                  </a:lnTo>
                  <a:lnTo>
                    <a:pt x="1058009" y="10506"/>
                  </a:lnTo>
                  <a:lnTo>
                    <a:pt x="1056740" y="11615"/>
                  </a:lnTo>
                  <a:lnTo>
                    <a:pt x="1062472" y="23471"/>
                  </a:lnTo>
                  <a:close/>
                </a:path>
                <a:path w="5414645" h="2864484">
                  <a:moveTo>
                    <a:pt x="1062472" y="23471"/>
                  </a:moveTo>
                  <a:lnTo>
                    <a:pt x="1056740" y="11615"/>
                  </a:lnTo>
                  <a:lnTo>
                    <a:pt x="1054709" y="13389"/>
                  </a:lnTo>
                  <a:lnTo>
                    <a:pt x="1062472" y="23471"/>
                  </a:lnTo>
                  <a:close/>
                </a:path>
                <a:path w="5414645" h="2864484">
                  <a:moveTo>
                    <a:pt x="758909" y="288658"/>
                  </a:moveTo>
                  <a:lnTo>
                    <a:pt x="1062472" y="23471"/>
                  </a:lnTo>
                  <a:lnTo>
                    <a:pt x="1054709" y="13389"/>
                  </a:lnTo>
                  <a:lnTo>
                    <a:pt x="749876" y="279685"/>
                  </a:lnTo>
                  <a:lnTo>
                    <a:pt x="758909" y="288658"/>
                  </a:lnTo>
                  <a:close/>
                </a:path>
                <a:path w="5414645" h="2864484">
                  <a:moveTo>
                    <a:pt x="1082929" y="22464"/>
                  </a:moveTo>
                  <a:lnTo>
                    <a:pt x="1085129" y="20542"/>
                  </a:lnTo>
                  <a:lnTo>
                    <a:pt x="1076012" y="11643"/>
                  </a:lnTo>
                  <a:lnTo>
                    <a:pt x="1075251" y="12308"/>
                  </a:lnTo>
                  <a:lnTo>
                    <a:pt x="1082929" y="22464"/>
                  </a:lnTo>
                  <a:close/>
                </a:path>
                <a:path w="5414645" h="2864484">
                  <a:moveTo>
                    <a:pt x="757447" y="306798"/>
                  </a:moveTo>
                  <a:lnTo>
                    <a:pt x="1078782" y="26086"/>
                  </a:lnTo>
                  <a:lnTo>
                    <a:pt x="1073135" y="14156"/>
                  </a:lnTo>
                  <a:lnTo>
                    <a:pt x="751885" y="294794"/>
                  </a:lnTo>
                  <a:lnTo>
                    <a:pt x="757447" y="306798"/>
                  </a:lnTo>
                  <a:close/>
                </a:path>
                <a:path w="5414645" h="2864484">
                  <a:moveTo>
                    <a:pt x="746605" y="333133"/>
                  </a:moveTo>
                  <a:lnTo>
                    <a:pt x="1109818" y="15838"/>
                  </a:lnTo>
                  <a:lnTo>
                    <a:pt x="1100616" y="7012"/>
                  </a:lnTo>
                  <a:lnTo>
                    <a:pt x="742320" y="320013"/>
                  </a:lnTo>
                  <a:lnTo>
                    <a:pt x="746605" y="333133"/>
                  </a:lnTo>
                  <a:close/>
                </a:path>
                <a:path w="5414645" h="2864484">
                  <a:moveTo>
                    <a:pt x="753001" y="344409"/>
                  </a:moveTo>
                  <a:lnTo>
                    <a:pt x="1125451" y="19044"/>
                  </a:lnTo>
                  <a:lnTo>
                    <a:pt x="1116757" y="9775"/>
                  </a:lnTo>
                  <a:lnTo>
                    <a:pt x="744982" y="334550"/>
                  </a:lnTo>
                  <a:lnTo>
                    <a:pt x="753001" y="344409"/>
                  </a:lnTo>
                  <a:close/>
                </a:path>
                <a:path w="5414645" h="2864484">
                  <a:moveTo>
                    <a:pt x="1127866" y="33798"/>
                  </a:moveTo>
                  <a:lnTo>
                    <a:pt x="1138106" y="24853"/>
                  </a:lnTo>
                  <a:lnTo>
                    <a:pt x="1125011" y="19429"/>
                  </a:lnTo>
                  <a:lnTo>
                    <a:pt x="1127866" y="33798"/>
                  </a:lnTo>
                  <a:close/>
                </a:path>
                <a:path w="5414645" h="2864484">
                  <a:moveTo>
                    <a:pt x="754732" y="376624"/>
                  </a:moveTo>
                  <a:lnTo>
                    <a:pt x="1121259" y="56434"/>
                  </a:lnTo>
                  <a:lnTo>
                    <a:pt x="1125174" y="36149"/>
                  </a:lnTo>
                  <a:lnTo>
                    <a:pt x="1123335" y="20892"/>
                  </a:lnTo>
                  <a:lnTo>
                    <a:pt x="742676" y="353429"/>
                  </a:lnTo>
                  <a:lnTo>
                    <a:pt x="745530" y="367799"/>
                  </a:lnTo>
                  <a:lnTo>
                    <a:pt x="748238" y="365433"/>
                  </a:lnTo>
                  <a:lnTo>
                    <a:pt x="754732" y="376624"/>
                  </a:lnTo>
                  <a:close/>
                </a:path>
                <a:path w="5414645" h="2864484">
                  <a:moveTo>
                    <a:pt x="744176" y="368982"/>
                  </a:moveTo>
                  <a:lnTo>
                    <a:pt x="745192" y="368094"/>
                  </a:lnTo>
                  <a:lnTo>
                    <a:pt x="736244" y="359048"/>
                  </a:lnTo>
                  <a:lnTo>
                    <a:pt x="735821" y="359417"/>
                  </a:lnTo>
                  <a:lnTo>
                    <a:pt x="744176" y="368982"/>
                  </a:lnTo>
                  <a:close/>
                </a:path>
                <a:path w="5414645" h="2864484">
                  <a:moveTo>
                    <a:pt x="1142907" y="37522"/>
                  </a:moveTo>
                  <a:lnTo>
                    <a:pt x="1149084" y="32126"/>
                  </a:lnTo>
                  <a:lnTo>
                    <a:pt x="1141068" y="22265"/>
                  </a:lnTo>
                  <a:lnTo>
                    <a:pt x="1135922" y="26760"/>
                  </a:lnTo>
                  <a:lnTo>
                    <a:pt x="1142907" y="37522"/>
                  </a:lnTo>
                  <a:close/>
                </a:path>
                <a:path w="5414645" h="2864484">
                  <a:moveTo>
                    <a:pt x="1135929" y="26812"/>
                  </a:moveTo>
                  <a:close/>
                </a:path>
                <a:path w="5414645" h="2864484">
                  <a:moveTo>
                    <a:pt x="1123882" y="54142"/>
                  </a:moveTo>
                  <a:lnTo>
                    <a:pt x="1138015" y="41796"/>
                  </a:lnTo>
                  <a:lnTo>
                    <a:pt x="1135929" y="26812"/>
                  </a:lnTo>
                  <a:lnTo>
                    <a:pt x="1126613" y="34893"/>
                  </a:lnTo>
                  <a:lnTo>
                    <a:pt x="1123882" y="54142"/>
                  </a:lnTo>
                  <a:close/>
                </a:path>
                <a:path w="5414645" h="2864484">
                  <a:moveTo>
                    <a:pt x="750501" y="380320"/>
                  </a:moveTo>
                  <a:lnTo>
                    <a:pt x="754140" y="377141"/>
                  </a:lnTo>
                  <a:lnTo>
                    <a:pt x="745784" y="367577"/>
                  </a:lnTo>
                  <a:lnTo>
                    <a:pt x="750501" y="380320"/>
                  </a:lnTo>
                  <a:close/>
                </a:path>
                <a:path w="5414645" h="2864484">
                  <a:moveTo>
                    <a:pt x="745051" y="401945"/>
                  </a:moveTo>
                  <a:lnTo>
                    <a:pt x="1163888" y="36057"/>
                  </a:lnTo>
                  <a:lnTo>
                    <a:pt x="1154348" y="27527"/>
                  </a:lnTo>
                  <a:lnTo>
                    <a:pt x="739791" y="389676"/>
                  </a:lnTo>
                  <a:lnTo>
                    <a:pt x="745051" y="401945"/>
                  </a:lnTo>
                  <a:close/>
                </a:path>
                <a:path w="5414645" h="2864484">
                  <a:moveTo>
                    <a:pt x="746816" y="417266"/>
                  </a:moveTo>
                  <a:lnTo>
                    <a:pt x="1181553" y="37489"/>
                  </a:lnTo>
                  <a:lnTo>
                    <a:pt x="1171928" y="29033"/>
                  </a:lnTo>
                  <a:lnTo>
                    <a:pt x="734567" y="411103"/>
                  </a:lnTo>
                  <a:lnTo>
                    <a:pt x="746816" y="417266"/>
                  </a:lnTo>
                  <a:close/>
                </a:path>
                <a:path w="5414645" h="2864484">
                  <a:moveTo>
                    <a:pt x="734268" y="445092"/>
                  </a:moveTo>
                  <a:lnTo>
                    <a:pt x="1206941" y="32174"/>
                  </a:lnTo>
                  <a:lnTo>
                    <a:pt x="1196500" y="24431"/>
                  </a:lnTo>
                  <a:lnTo>
                    <a:pt x="725405" y="435971"/>
                  </a:lnTo>
                  <a:lnTo>
                    <a:pt x="734268" y="445092"/>
                  </a:lnTo>
                  <a:close/>
                </a:path>
                <a:path w="5414645" h="2864484">
                  <a:moveTo>
                    <a:pt x="744739" y="452808"/>
                  </a:moveTo>
                  <a:lnTo>
                    <a:pt x="1218490" y="38948"/>
                  </a:lnTo>
                  <a:lnTo>
                    <a:pt x="1215212" y="24948"/>
                  </a:lnTo>
                  <a:lnTo>
                    <a:pt x="735114" y="444352"/>
                  </a:lnTo>
                  <a:lnTo>
                    <a:pt x="744739" y="452808"/>
                  </a:lnTo>
                  <a:close/>
                </a:path>
                <a:path w="5414645" h="2864484">
                  <a:moveTo>
                    <a:pt x="741692" y="455469"/>
                  </a:moveTo>
                  <a:lnTo>
                    <a:pt x="743977" y="453473"/>
                  </a:lnTo>
                  <a:lnTo>
                    <a:pt x="734691" y="444722"/>
                  </a:lnTo>
                  <a:lnTo>
                    <a:pt x="731983" y="447088"/>
                  </a:lnTo>
                  <a:lnTo>
                    <a:pt x="741692" y="455469"/>
                  </a:lnTo>
                  <a:close/>
                </a:path>
                <a:path w="5414645" h="2864484">
                  <a:moveTo>
                    <a:pt x="734076" y="462123"/>
                  </a:moveTo>
                  <a:lnTo>
                    <a:pt x="739746" y="457170"/>
                  </a:lnTo>
                  <a:lnTo>
                    <a:pt x="727244" y="451228"/>
                  </a:lnTo>
                  <a:lnTo>
                    <a:pt x="734076" y="462123"/>
                  </a:lnTo>
                  <a:close/>
                </a:path>
                <a:path w="5414645" h="2864484">
                  <a:moveTo>
                    <a:pt x="737522" y="475975"/>
                  </a:moveTo>
                  <a:lnTo>
                    <a:pt x="1240216" y="36832"/>
                  </a:lnTo>
                  <a:lnTo>
                    <a:pt x="1229322" y="29485"/>
                  </a:lnTo>
                  <a:lnTo>
                    <a:pt x="727644" y="467742"/>
                  </a:lnTo>
                  <a:lnTo>
                    <a:pt x="732853" y="472827"/>
                  </a:lnTo>
                  <a:lnTo>
                    <a:pt x="737522" y="475975"/>
                  </a:lnTo>
                  <a:close/>
                </a:path>
                <a:path w="5414645" h="2864484">
                  <a:moveTo>
                    <a:pt x="732853" y="472827"/>
                  </a:moveTo>
                  <a:lnTo>
                    <a:pt x="727644" y="467742"/>
                  </a:lnTo>
                  <a:lnTo>
                    <a:pt x="726628" y="468629"/>
                  </a:lnTo>
                  <a:lnTo>
                    <a:pt x="732853" y="472827"/>
                  </a:lnTo>
                  <a:close/>
                </a:path>
                <a:path w="5414645" h="2864484">
                  <a:moveTo>
                    <a:pt x="730498" y="482111"/>
                  </a:moveTo>
                  <a:lnTo>
                    <a:pt x="736761" y="476641"/>
                  </a:lnTo>
                  <a:lnTo>
                    <a:pt x="732853" y="472827"/>
                  </a:lnTo>
                  <a:lnTo>
                    <a:pt x="726628" y="468629"/>
                  </a:lnTo>
                  <a:lnTo>
                    <a:pt x="723666" y="471216"/>
                  </a:lnTo>
                  <a:lnTo>
                    <a:pt x="730498" y="482111"/>
                  </a:lnTo>
                  <a:close/>
                </a:path>
                <a:path w="5414645" h="2864484">
                  <a:moveTo>
                    <a:pt x="728467" y="483886"/>
                  </a:moveTo>
                  <a:lnTo>
                    <a:pt x="730498" y="482111"/>
                  </a:lnTo>
                  <a:lnTo>
                    <a:pt x="722989" y="471808"/>
                  </a:lnTo>
                  <a:lnTo>
                    <a:pt x="720704" y="473804"/>
                  </a:lnTo>
                  <a:lnTo>
                    <a:pt x="728467" y="483886"/>
                  </a:lnTo>
                  <a:close/>
                </a:path>
                <a:path w="5414645" h="2864484">
                  <a:moveTo>
                    <a:pt x="724877" y="503886"/>
                  </a:moveTo>
                  <a:lnTo>
                    <a:pt x="1258312" y="37888"/>
                  </a:lnTo>
                  <a:lnTo>
                    <a:pt x="1244448" y="33135"/>
                  </a:lnTo>
                  <a:lnTo>
                    <a:pt x="716196" y="494606"/>
                  </a:lnTo>
                  <a:lnTo>
                    <a:pt x="724877" y="503886"/>
                  </a:lnTo>
                  <a:close/>
                </a:path>
                <a:path w="5414645" h="2864484">
                  <a:moveTo>
                    <a:pt x="726198" y="536458"/>
                  </a:moveTo>
                  <a:lnTo>
                    <a:pt x="1288471" y="45269"/>
                  </a:lnTo>
                  <a:lnTo>
                    <a:pt x="1276415" y="38936"/>
                  </a:lnTo>
                  <a:lnTo>
                    <a:pt x="1263488" y="33366"/>
                  </a:lnTo>
                  <a:lnTo>
                    <a:pt x="720320" y="507867"/>
                  </a:lnTo>
                  <a:lnTo>
                    <a:pt x="719705" y="525268"/>
                  </a:lnTo>
                  <a:lnTo>
                    <a:pt x="721736" y="523493"/>
                  </a:lnTo>
                  <a:lnTo>
                    <a:pt x="726198" y="536458"/>
                  </a:lnTo>
                  <a:close/>
                </a:path>
                <a:path w="5414645" h="2864484">
                  <a:moveTo>
                    <a:pt x="715737" y="528930"/>
                  </a:moveTo>
                  <a:lnTo>
                    <a:pt x="715727" y="528742"/>
                  </a:lnTo>
                  <a:lnTo>
                    <a:pt x="715737" y="528930"/>
                  </a:lnTo>
                  <a:close/>
                </a:path>
                <a:path w="5414645" h="2864484">
                  <a:moveTo>
                    <a:pt x="713504" y="547548"/>
                  </a:moveTo>
                  <a:lnTo>
                    <a:pt x="714350" y="546809"/>
                  </a:lnTo>
                  <a:lnTo>
                    <a:pt x="706756" y="536579"/>
                  </a:lnTo>
                  <a:lnTo>
                    <a:pt x="706333" y="536948"/>
                  </a:lnTo>
                  <a:lnTo>
                    <a:pt x="713504" y="547548"/>
                  </a:lnTo>
                  <a:close/>
                </a:path>
                <a:path w="5414645" h="2864484">
                  <a:moveTo>
                    <a:pt x="716550" y="544886"/>
                  </a:moveTo>
                  <a:lnTo>
                    <a:pt x="723744" y="538602"/>
                  </a:lnTo>
                  <a:lnTo>
                    <a:pt x="715737" y="528930"/>
                  </a:lnTo>
                  <a:lnTo>
                    <a:pt x="716550" y="544886"/>
                  </a:lnTo>
                  <a:close/>
                </a:path>
                <a:path w="5414645" h="2864484">
                  <a:moveTo>
                    <a:pt x="718135" y="560365"/>
                  </a:moveTo>
                  <a:lnTo>
                    <a:pt x="1304950" y="47736"/>
                  </a:lnTo>
                  <a:lnTo>
                    <a:pt x="1293802" y="40611"/>
                  </a:lnTo>
                  <a:lnTo>
                    <a:pt x="710542" y="550135"/>
                  </a:lnTo>
                  <a:lnTo>
                    <a:pt x="718135" y="560365"/>
                  </a:lnTo>
                  <a:close/>
                </a:path>
                <a:path w="5414645" h="2864484">
                  <a:moveTo>
                    <a:pt x="712874" y="561682"/>
                  </a:moveTo>
                  <a:lnTo>
                    <a:pt x="708257" y="552132"/>
                  </a:lnTo>
                  <a:lnTo>
                    <a:pt x="705802" y="554276"/>
                  </a:lnTo>
                  <a:lnTo>
                    <a:pt x="712874" y="561682"/>
                  </a:lnTo>
                  <a:close/>
                </a:path>
                <a:path w="5414645" h="2864484">
                  <a:moveTo>
                    <a:pt x="713989" y="563988"/>
                  </a:moveTo>
                  <a:lnTo>
                    <a:pt x="714581" y="563470"/>
                  </a:lnTo>
                  <a:lnTo>
                    <a:pt x="712874" y="561682"/>
                  </a:lnTo>
                  <a:lnTo>
                    <a:pt x="713989" y="563988"/>
                  </a:lnTo>
                  <a:close/>
                </a:path>
                <a:path w="5414645" h="2864484">
                  <a:moveTo>
                    <a:pt x="708803" y="585381"/>
                  </a:moveTo>
                  <a:lnTo>
                    <a:pt x="1321853" y="49833"/>
                  </a:lnTo>
                  <a:lnTo>
                    <a:pt x="1310536" y="42856"/>
                  </a:lnTo>
                  <a:lnTo>
                    <a:pt x="701379" y="575003"/>
                  </a:lnTo>
                  <a:lnTo>
                    <a:pt x="708803" y="585381"/>
                  </a:lnTo>
                  <a:close/>
                </a:path>
                <a:path w="5414645" h="2864484">
                  <a:moveTo>
                    <a:pt x="705587" y="588190"/>
                  </a:moveTo>
                  <a:lnTo>
                    <a:pt x="708803" y="585381"/>
                  </a:lnTo>
                  <a:lnTo>
                    <a:pt x="697824" y="578108"/>
                  </a:lnTo>
                  <a:lnTo>
                    <a:pt x="705587" y="588190"/>
                  </a:lnTo>
                  <a:close/>
                </a:path>
                <a:path w="5414645" h="2864484">
                  <a:moveTo>
                    <a:pt x="702202" y="591148"/>
                  </a:moveTo>
                  <a:lnTo>
                    <a:pt x="705587" y="588190"/>
                  </a:lnTo>
                  <a:lnTo>
                    <a:pt x="697063" y="578774"/>
                  </a:lnTo>
                  <a:lnTo>
                    <a:pt x="692239" y="582988"/>
                  </a:lnTo>
                  <a:lnTo>
                    <a:pt x="702202" y="591148"/>
                  </a:lnTo>
                  <a:close/>
                </a:path>
                <a:path w="5414645" h="2864484">
                  <a:moveTo>
                    <a:pt x="697125" y="595583"/>
                  </a:moveTo>
                  <a:lnTo>
                    <a:pt x="699325" y="593661"/>
                  </a:lnTo>
                  <a:lnTo>
                    <a:pt x="688938" y="585871"/>
                  </a:lnTo>
                  <a:lnTo>
                    <a:pt x="686823" y="587719"/>
                  </a:lnTo>
                  <a:lnTo>
                    <a:pt x="697125" y="595583"/>
                  </a:lnTo>
                  <a:close/>
                </a:path>
                <a:path w="5414645" h="2864484">
                  <a:moveTo>
                    <a:pt x="710219" y="601008"/>
                  </a:moveTo>
                  <a:lnTo>
                    <a:pt x="1340776" y="50166"/>
                  </a:lnTo>
                  <a:lnTo>
                    <a:pt x="1328920" y="43660"/>
                  </a:lnTo>
                  <a:lnTo>
                    <a:pt x="701694" y="591591"/>
                  </a:lnTo>
                  <a:lnTo>
                    <a:pt x="710219" y="601008"/>
                  </a:lnTo>
                  <a:close/>
                </a:path>
                <a:path w="5414645" h="2864484">
                  <a:moveTo>
                    <a:pt x="705564" y="605074"/>
                  </a:moveTo>
                  <a:lnTo>
                    <a:pt x="709627" y="601525"/>
                  </a:lnTo>
                  <a:lnTo>
                    <a:pt x="700679" y="592478"/>
                  </a:lnTo>
                  <a:lnTo>
                    <a:pt x="695263" y="597210"/>
                  </a:lnTo>
                  <a:lnTo>
                    <a:pt x="705564" y="605074"/>
                  </a:lnTo>
                  <a:close/>
                </a:path>
                <a:path w="5414645" h="2864484">
                  <a:moveTo>
                    <a:pt x="698687" y="627946"/>
                  </a:moveTo>
                  <a:lnTo>
                    <a:pt x="1355825" y="53883"/>
                  </a:lnTo>
                  <a:lnTo>
                    <a:pt x="1344087" y="47273"/>
                  </a:lnTo>
                  <a:lnTo>
                    <a:pt x="692109" y="616829"/>
                  </a:lnTo>
                  <a:lnTo>
                    <a:pt x="698687" y="627946"/>
                  </a:lnTo>
                  <a:close/>
                </a:path>
                <a:path w="5414645" h="2864484">
                  <a:moveTo>
                    <a:pt x="687758" y="629505"/>
                  </a:moveTo>
                  <a:lnTo>
                    <a:pt x="684830" y="623187"/>
                  </a:lnTo>
                  <a:lnTo>
                    <a:pt x="683984" y="623926"/>
                  </a:lnTo>
                  <a:lnTo>
                    <a:pt x="687758" y="629505"/>
                  </a:lnTo>
                  <a:close/>
                </a:path>
                <a:path w="5414645" h="2864484">
                  <a:moveTo>
                    <a:pt x="690393" y="635191"/>
                  </a:moveTo>
                  <a:lnTo>
                    <a:pt x="691155" y="634526"/>
                  </a:lnTo>
                  <a:lnTo>
                    <a:pt x="687758" y="629505"/>
                  </a:lnTo>
                  <a:lnTo>
                    <a:pt x="690393" y="635191"/>
                  </a:lnTo>
                  <a:close/>
                </a:path>
                <a:path w="5414645" h="2864484">
                  <a:moveTo>
                    <a:pt x="679199" y="661833"/>
                  </a:moveTo>
                  <a:lnTo>
                    <a:pt x="1370628" y="57815"/>
                  </a:lnTo>
                  <a:lnTo>
                    <a:pt x="1359065" y="51053"/>
                  </a:lnTo>
                  <a:lnTo>
                    <a:pt x="668136" y="654634"/>
                  </a:lnTo>
                  <a:lnTo>
                    <a:pt x="679199" y="661833"/>
                  </a:lnTo>
                  <a:close/>
                </a:path>
                <a:path w="5414645" h="2864484">
                  <a:moveTo>
                    <a:pt x="671498" y="668561"/>
                  </a:moveTo>
                  <a:lnTo>
                    <a:pt x="674798" y="665678"/>
                  </a:lnTo>
                  <a:lnTo>
                    <a:pt x="666697" y="655891"/>
                  </a:lnTo>
                  <a:lnTo>
                    <a:pt x="659588" y="662101"/>
                  </a:lnTo>
                  <a:lnTo>
                    <a:pt x="671498" y="668561"/>
                  </a:lnTo>
                  <a:close/>
                </a:path>
                <a:path w="5414645" h="2864484">
                  <a:moveTo>
                    <a:pt x="678076" y="679678"/>
                  </a:moveTo>
                  <a:lnTo>
                    <a:pt x="1384979" y="62142"/>
                  </a:lnTo>
                  <a:lnTo>
                    <a:pt x="1375016" y="53982"/>
                  </a:lnTo>
                  <a:lnTo>
                    <a:pt x="669128" y="670631"/>
                  </a:lnTo>
                  <a:lnTo>
                    <a:pt x="678076" y="679678"/>
                  </a:lnTo>
                  <a:close/>
                </a:path>
                <a:path w="5414645" h="2864484">
                  <a:moveTo>
                    <a:pt x="673337" y="683818"/>
                  </a:moveTo>
                  <a:lnTo>
                    <a:pt x="675960" y="681526"/>
                  </a:lnTo>
                  <a:lnTo>
                    <a:pt x="666166" y="673218"/>
                  </a:lnTo>
                  <a:lnTo>
                    <a:pt x="665659" y="673662"/>
                  </a:lnTo>
                  <a:lnTo>
                    <a:pt x="673337" y="683818"/>
                  </a:lnTo>
                  <a:close/>
                </a:path>
                <a:path w="5414645" h="2864484">
                  <a:moveTo>
                    <a:pt x="673060" y="700923"/>
                  </a:moveTo>
                  <a:lnTo>
                    <a:pt x="1399597" y="66235"/>
                  </a:lnTo>
                  <a:lnTo>
                    <a:pt x="1391241" y="56671"/>
                  </a:lnTo>
                  <a:lnTo>
                    <a:pt x="665551" y="690619"/>
                  </a:lnTo>
                  <a:lnTo>
                    <a:pt x="673060" y="700923"/>
                  </a:lnTo>
                  <a:close/>
                </a:path>
                <a:path w="5414645" h="2864484">
                  <a:moveTo>
                    <a:pt x="661974" y="710608"/>
                  </a:moveTo>
                  <a:lnTo>
                    <a:pt x="665162" y="707823"/>
                  </a:lnTo>
                  <a:lnTo>
                    <a:pt x="654888" y="699935"/>
                  </a:lnTo>
                  <a:lnTo>
                    <a:pt x="654041" y="700674"/>
                  </a:lnTo>
                  <a:lnTo>
                    <a:pt x="661974" y="710608"/>
                  </a:lnTo>
                  <a:close/>
                </a:path>
                <a:path w="5414645" h="2864484">
                  <a:moveTo>
                    <a:pt x="656197" y="732518"/>
                  </a:moveTo>
                  <a:lnTo>
                    <a:pt x="1419715" y="65524"/>
                  </a:lnTo>
                  <a:lnTo>
                    <a:pt x="1408483" y="58473"/>
                  </a:lnTo>
                  <a:lnTo>
                    <a:pt x="650327" y="720783"/>
                  </a:lnTo>
                  <a:lnTo>
                    <a:pt x="656197" y="732518"/>
                  </a:lnTo>
                  <a:close/>
                </a:path>
                <a:path w="5414645" h="2864484">
                  <a:moveTo>
                    <a:pt x="662182" y="744153"/>
                  </a:moveTo>
                  <a:lnTo>
                    <a:pt x="1435433" y="68656"/>
                  </a:lnTo>
                  <a:lnTo>
                    <a:pt x="1426158" y="59896"/>
                  </a:lnTo>
                  <a:lnTo>
                    <a:pt x="654661" y="733860"/>
                  </a:lnTo>
                  <a:lnTo>
                    <a:pt x="662182" y="744153"/>
                  </a:lnTo>
                  <a:close/>
                </a:path>
                <a:path w="5414645" h="2864484">
                  <a:moveTo>
                    <a:pt x="649318" y="755390"/>
                  </a:moveTo>
                  <a:lnTo>
                    <a:pt x="661251" y="744966"/>
                  </a:lnTo>
                  <a:lnTo>
                    <a:pt x="651203" y="736881"/>
                  </a:lnTo>
                  <a:lnTo>
                    <a:pt x="643332" y="743756"/>
                  </a:lnTo>
                  <a:lnTo>
                    <a:pt x="649318" y="755390"/>
                  </a:lnTo>
                  <a:close/>
                </a:path>
                <a:path w="5414645" h="2864484">
                  <a:moveTo>
                    <a:pt x="637532" y="782550"/>
                  </a:moveTo>
                  <a:lnTo>
                    <a:pt x="1444720" y="77407"/>
                  </a:lnTo>
                  <a:lnTo>
                    <a:pt x="1438988" y="65551"/>
                  </a:lnTo>
                  <a:lnTo>
                    <a:pt x="631090" y="771314"/>
                  </a:lnTo>
                  <a:lnTo>
                    <a:pt x="637532" y="782550"/>
                  </a:lnTo>
                  <a:close/>
                </a:path>
                <a:path w="5414645" h="2864484">
                  <a:moveTo>
                    <a:pt x="628792" y="807049"/>
                  </a:moveTo>
                  <a:lnTo>
                    <a:pt x="1469747" y="72408"/>
                  </a:lnTo>
                  <a:lnTo>
                    <a:pt x="1457922" y="65874"/>
                  </a:lnTo>
                  <a:lnTo>
                    <a:pt x="624245" y="794157"/>
                  </a:lnTo>
                  <a:lnTo>
                    <a:pt x="628792" y="807049"/>
                  </a:lnTo>
                  <a:close/>
                </a:path>
                <a:path w="5414645" h="2864484">
                  <a:moveTo>
                    <a:pt x="621006" y="813850"/>
                  </a:moveTo>
                  <a:lnTo>
                    <a:pt x="625492" y="809932"/>
                  </a:lnTo>
                  <a:lnTo>
                    <a:pt x="614005" y="803103"/>
                  </a:lnTo>
                  <a:lnTo>
                    <a:pt x="613074" y="803916"/>
                  </a:lnTo>
                  <a:lnTo>
                    <a:pt x="621006" y="813850"/>
                  </a:lnTo>
                  <a:close/>
                </a:path>
                <a:path w="5414645" h="2864484">
                  <a:moveTo>
                    <a:pt x="610842" y="822730"/>
                  </a:moveTo>
                  <a:lnTo>
                    <a:pt x="612543" y="821243"/>
                  </a:lnTo>
                  <a:lnTo>
                    <a:pt x="608758" y="807686"/>
                  </a:lnTo>
                  <a:lnTo>
                    <a:pt x="602919" y="812788"/>
                  </a:lnTo>
                  <a:lnTo>
                    <a:pt x="610842" y="822730"/>
                  </a:lnTo>
                  <a:close/>
                </a:path>
                <a:path w="5414645" h="2864484">
                  <a:moveTo>
                    <a:pt x="618360" y="833025"/>
                  </a:moveTo>
                  <a:lnTo>
                    <a:pt x="1476156" y="83672"/>
                  </a:lnTo>
                  <a:lnTo>
                    <a:pt x="1467716" y="74182"/>
                  </a:lnTo>
                  <a:lnTo>
                    <a:pt x="612713" y="821095"/>
                  </a:lnTo>
                  <a:lnTo>
                    <a:pt x="618360" y="833025"/>
                  </a:lnTo>
                  <a:close/>
                </a:path>
                <a:path w="5414645" h="2864484">
                  <a:moveTo>
                    <a:pt x="612436" y="838201"/>
                  </a:moveTo>
                  <a:lnTo>
                    <a:pt x="618360" y="833025"/>
                  </a:lnTo>
                  <a:lnTo>
                    <a:pt x="606027" y="826936"/>
                  </a:lnTo>
                  <a:lnTo>
                    <a:pt x="605181" y="827675"/>
                  </a:lnTo>
                  <a:lnTo>
                    <a:pt x="612436" y="838201"/>
                  </a:lnTo>
                  <a:close/>
                </a:path>
                <a:path w="5414645" h="2864484">
                  <a:moveTo>
                    <a:pt x="580531" y="866072"/>
                  </a:moveTo>
                  <a:lnTo>
                    <a:pt x="584762" y="862376"/>
                  </a:lnTo>
                  <a:lnTo>
                    <a:pt x="574630" y="854364"/>
                  </a:lnTo>
                  <a:lnTo>
                    <a:pt x="580531" y="866072"/>
                  </a:lnTo>
                  <a:close/>
                </a:path>
                <a:path w="5414645" h="2864484">
                  <a:moveTo>
                    <a:pt x="618337" y="849909"/>
                  </a:moveTo>
                  <a:lnTo>
                    <a:pt x="1492212" y="86509"/>
                  </a:lnTo>
                  <a:lnTo>
                    <a:pt x="1490119" y="71474"/>
                  </a:lnTo>
                  <a:lnTo>
                    <a:pt x="611928" y="838644"/>
                  </a:lnTo>
                  <a:lnTo>
                    <a:pt x="618337" y="849909"/>
                  </a:lnTo>
                  <a:close/>
                </a:path>
                <a:path w="5414645" h="2864484">
                  <a:moveTo>
                    <a:pt x="594980" y="870314"/>
                  </a:moveTo>
                  <a:lnTo>
                    <a:pt x="613598" y="854049"/>
                  </a:lnTo>
                  <a:lnTo>
                    <a:pt x="604989" y="844706"/>
                  </a:lnTo>
                  <a:lnTo>
                    <a:pt x="588909" y="858753"/>
                  </a:lnTo>
                  <a:lnTo>
                    <a:pt x="594980" y="870314"/>
                  </a:lnTo>
                  <a:close/>
                </a:path>
                <a:path w="5414645" h="2864484">
                  <a:moveTo>
                    <a:pt x="593433" y="888528"/>
                  </a:moveTo>
                  <a:lnTo>
                    <a:pt x="1518593" y="80327"/>
                  </a:lnTo>
                  <a:lnTo>
                    <a:pt x="1505499" y="74902"/>
                  </a:lnTo>
                  <a:lnTo>
                    <a:pt x="587871" y="876524"/>
                  </a:lnTo>
                  <a:lnTo>
                    <a:pt x="593433" y="888528"/>
                  </a:lnTo>
                  <a:close/>
                </a:path>
                <a:path w="5414645" h="2864484">
                  <a:moveTo>
                    <a:pt x="582511" y="898069"/>
                  </a:moveTo>
                  <a:lnTo>
                    <a:pt x="588609" y="892742"/>
                  </a:lnTo>
                  <a:lnTo>
                    <a:pt x="580170" y="883251"/>
                  </a:lnTo>
                  <a:lnTo>
                    <a:pt x="580000" y="883399"/>
                  </a:lnTo>
                  <a:lnTo>
                    <a:pt x="582511" y="898069"/>
                  </a:lnTo>
                  <a:close/>
                </a:path>
                <a:path w="5414645" h="2864484">
                  <a:moveTo>
                    <a:pt x="567429" y="928108"/>
                  </a:moveTo>
                  <a:lnTo>
                    <a:pt x="1532280" y="85234"/>
                  </a:lnTo>
                  <a:lnTo>
                    <a:pt x="1517916" y="80918"/>
                  </a:lnTo>
                  <a:lnTo>
                    <a:pt x="562375" y="915660"/>
                  </a:lnTo>
                  <a:lnTo>
                    <a:pt x="567429" y="928108"/>
                  </a:lnTo>
                  <a:close/>
                </a:path>
                <a:path w="5414645" h="2864484">
                  <a:moveTo>
                    <a:pt x="545257" y="947477"/>
                  </a:moveTo>
                  <a:lnTo>
                    <a:pt x="549234" y="944003"/>
                  </a:lnTo>
                  <a:lnTo>
                    <a:pt x="540625" y="934660"/>
                  </a:lnTo>
                  <a:lnTo>
                    <a:pt x="534278" y="940205"/>
                  </a:lnTo>
                  <a:lnTo>
                    <a:pt x="545257" y="947477"/>
                  </a:lnTo>
                  <a:close/>
                </a:path>
                <a:path w="5414645" h="2864484">
                  <a:moveTo>
                    <a:pt x="552935" y="957633"/>
                  </a:moveTo>
                  <a:lnTo>
                    <a:pt x="1545798" y="90288"/>
                  </a:lnTo>
                  <a:lnTo>
                    <a:pt x="1536089" y="81907"/>
                  </a:lnTo>
                  <a:lnTo>
                    <a:pt x="547457" y="945555"/>
                  </a:lnTo>
                  <a:lnTo>
                    <a:pt x="552935" y="957633"/>
                  </a:lnTo>
                  <a:close/>
                </a:path>
                <a:path w="5414645" h="2864484">
                  <a:moveTo>
                    <a:pt x="550481" y="959777"/>
                  </a:moveTo>
                  <a:lnTo>
                    <a:pt x="552935" y="957633"/>
                  </a:lnTo>
                  <a:lnTo>
                    <a:pt x="542210" y="950139"/>
                  </a:lnTo>
                  <a:lnTo>
                    <a:pt x="550481" y="959777"/>
                  </a:lnTo>
                  <a:close/>
                </a:path>
                <a:path w="5414645" h="2864484">
                  <a:moveTo>
                    <a:pt x="536432" y="972050"/>
                  </a:moveTo>
                  <a:lnTo>
                    <a:pt x="538633" y="970127"/>
                  </a:lnTo>
                  <a:lnTo>
                    <a:pt x="529008" y="961672"/>
                  </a:lnTo>
                  <a:lnTo>
                    <a:pt x="525538" y="964703"/>
                  </a:lnTo>
                  <a:lnTo>
                    <a:pt x="536432" y="972050"/>
                  </a:lnTo>
                  <a:close/>
                </a:path>
                <a:path w="5414645" h="2864484">
                  <a:moveTo>
                    <a:pt x="532455" y="975524"/>
                  </a:moveTo>
                  <a:lnTo>
                    <a:pt x="525538" y="964703"/>
                  </a:lnTo>
                  <a:lnTo>
                    <a:pt x="522999" y="966921"/>
                  </a:lnTo>
                  <a:lnTo>
                    <a:pt x="532455" y="975524"/>
                  </a:lnTo>
                  <a:close/>
                </a:path>
                <a:path w="5414645" h="2864484">
                  <a:moveTo>
                    <a:pt x="527800" y="979590"/>
                  </a:moveTo>
                  <a:lnTo>
                    <a:pt x="529408" y="978186"/>
                  </a:lnTo>
                  <a:lnTo>
                    <a:pt x="522915" y="966995"/>
                  </a:lnTo>
                  <a:lnTo>
                    <a:pt x="520207" y="969361"/>
                  </a:lnTo>
                  <a:lnTo>
                    <a:pt x="527800" y="979590"/>
                  </a:lnTo>
                  <a:close/>
                </a:path>
                <a:path w="5414645" h="2864484">
                  <a:moveTo>
                    <a:pt x="1561761" y="93207"/>
                  </a:moveTo>
                  <a:lnTo>
                    <a:pt x="1565832" y="89650"/>
                  </a:lnTo>
                  <a:lnTo>
                    <a:pt x="1556715" y="80751"/>
                  </a:lnTo>
                  <a:lnTo>
                    <a:pt x="1561761" y="93207"/>
                  </a:lnTo>
                  <a:close/>
                </a:path>
                <a:path w="5414645" h="2864484">
                  <a:moveTo>
                    <a:pt x="523461" y="1000244"/>
                  </a:moveTo>
                  <a:lnTo>
                    <a:pt x="1561761" y="93207"/>
                  </a:lnTo>
                  <a:lnTo>
                    <a:pt x="1552071" y="84808"/>
                  </a:lnTo>
                  <a:lnTo>
                    <a:pt x="530932" y="976855"/>
                  </a:lnTo>
                  <a:lnTo>
                    <a:pt x="523461" y="1000244"/>
                  </a:lnTo>
                  <a:close/>
                </a:path>
                <a:path w="5414645" h="2864484">
                  <a:moveTo>
                    <a:pt x="517428" y="1005515"/>
                  </a:moveTo>
                  <a:lnTo>
                    <a:pt x="523461" y="1000244"/>
                  </a:lnTo>
                  <a:lnTo>
                    <a:pt x="513729" y="991882"/>
                  </a:lnTo>
                  <a:lnTo>
                    <a:pt x="511520" y="993813"/>
                  </a:lnTo>
                  <a:lnTo>
                    <a:pt x="517428" y="1005515"/>
                  </a:lnTo>
                  <a:close/>
                </a:path>
                <a:path w="5414645" h="2864484">
                  <a:moveTo>
                    <a:pt x="514575" y="1008007"/>
                  </a:moveTo>
                  <a:lnTo>
                    <a:pt x="517428" y="1005515"/>
                  </a:lnTo>
                  <a:lnTo>
                    <a:pt x="506982" y="997777"/>
                  </a:lnTo>
                  <a:lnTo>
                    <a:pt x="514575" y="1008007"/>
                  </a:lnTo>
                  <a:close/>
                </a:path>
                <a:path w="5414645" h="2864484">
                  <a:moveTo>
                    <a:pt x="496719" y="1023606"/>
                  </a:moveTo>
                  <a:lnTo>
                    <a:pt x="500781" y="1020058"/>
                  </a:lnTo>
                  <a:lnTo>
                    <a:pt x="497419" y="1006131"/>
                  </a:lnTo>
                  <a:lnTo>
                    <a:pt x="490056" y="1012563"/>
                  </a:lnTo>
                  <a:lnTo>
                    <a:pt x="496719" y="1023606"/>
                  </a:lnTo>
                  <a:close/>
                </a:path>
                <a:path w="5414645" h="2864484">
                  <a:moveTo>
                    <a:pt x="508036" y="1030583"/>
                  </a:moveTo>
                  <a:lnTo>
                    <a:pt x="1574695" y="98771"/>
                  </a:lnTo>
                  <a:lnTo>
                    <a:pt x="1563886" y="91351"/>
                  </a:lnTo>
                  <a:lnTo>
                    <a:pt x="500358" y="1020427"/>
                  </a:lnTo>
                  <a:lnTo>
                    <a:pt x="508036" y="1030583"/>
                  </a:lnTo>
                  <a:close/>
                </a:path>
                <a:path w="5414645" h="2864484">
                  <a:moveTo>
                    <a:pt x="502704" y="1035241"/>
                  </a:moveTo>
                  <a:lnTo>
                    <a:pt x="508036" y="1030583"/>
                  </a:lnTo>
                  <a:lnTo>
                    <a:pt x="497734" y="1022719"/>
                  </a:lnTo>
                  <a:lnTo>
                    <a:pt x="496634" y="1023680"/>
                  </a:lnTo>
                  <a:lnTo>
                    <a:pt x="502704" y="1035241"/>
                  </a:lnTo>
                  <a:close/>
                </a:path>
                <a:path w="5414645" h="2864484">
                  <a:moveTo>
                    <a:pt x="464029" y="1069027"/>
                  </a:moveTo>
                  <a:lnTo>
                    <a:pt x="470292" y="1063556"/>
                  </a:lnTo>
                  <a:lnTo>
                    <a:pt x="464729" y="1051552"/>
                  </a:lnTo>
                  <a:lnTo>
                    <a:pt x="456266" y="1058945"/>
                  </a:lnTo>
                  <a:lnTo>
                    <a:pt x="456940" y="1060464"/>
                  </a:lnTo>
                  <a:lnTo>
                    <a:pt x="464029" y="1069027"/>
                  </a:lnTo>
                  <a:close/>
                </a:path>
                <a:path w="5414645" h="2864484">
                  <a:moveTo>
                    <a:pt x="461659" y="1071097"/>
                  </a:moveTo>
                  <a:lnTo>
                    <a:pt x="456940" y="1060464"/>
                  </a:lnTo>
                  <a:lnTo>
                    <a:pt x="455928" y="1059240"/>
                  </a:lnTo>
                  <a:lnTo>
                    <a:pt x="461659" y="1071097"/>
                  </a:lnTo>
                  <a:close/>
                </a:path>
                <a:path w="5414645" h="2864484">
                  <a:moveTo>
                    <a:pt x="448881" y="1082260"/>
                  </a:moveTo>
                  <a:lnTo>
                    <a:pt x="461406" y="1071318"/>
                  </a:lnTo>
                  <a:lnTo>
                    <a:pt x="448311" y="1065894"/>
                  </a:lnTo>
                  <a:lnTo>
                    <a:pt x="443656" y="1069960"/>
                  </a:lnTo>
                  <a:lnTo>
                    <a:pt x="448881" y="1082260"/>
                  </a:lnTo>
                  <a:close/>
                </a:path>
                <a:path w="5414645" h="2864484">
                  <a:moveTo>
                    <a:pt x="443894" y="1086616"/>
                  </a:moveTo>
                  <a:lnTo>
                    <a:pt x="448881" y="1082260"/>
                  </a:lnTo>
                  <a:lnTo>
                    <a:pt x="439594" y="1073509"/>
                  </a:lnTo>
                  <a:lnTo>
                    <a:pt x="443894" y="1086616"/>
                  </a:lnTo>
                  <a:close/>
                </a:path>
                <a:path w="5414645" h="2864484">
                  <a:moveTo>
                    <a:pt x="432124" y="1096898"/>
                  </a:moveTo>
                  <a:lnTo>
                    <a:pt x="443894" y="1086616"/>
                  </a:lnTo>
                  <a:lnTo>
                    <a:pt x="431269" y="1080782"/>
                  </a:lnTo>
                  <a:lnTo>
                    <a:pt x="427205" y="1084332"/>
                  </a:lnTo>
                  <a:lnTo>
                    <a:pt x="432124" y="1096898"/>
                  </a:lnTo>
                  <a:close/>
                </a:path>
                <a:path w="5414645" h="2864484">
                  <a:moveTo>
                    <a:pt x="1582187" y="109090"/>
                  </a:moveTo>
                  <a:lnTo>
                    <a:pt x="1586926" y="104950"/>
                  </a:lnTo>
                  <a:lnTo>
                    <a:pt x="1576709" y="97012"/>
                  </a:lnTo>
                  <a:lnTo>
                    <a:pt x="1574340" y="99082"/>
                  </a:lnTo>
                  <a:lnTo>
                    <a:pt x="1582187" y="109090"/>
                  </a:lnTo>
                  <a:close/>
                </a:path>
                <a:path w="5414645" h="2864484">
                  <a:moveTo>
                    <a:pt x="483471" y="1068906"/>
                  </a:moveTo>
                  <a:lnTo>
                    <a:pt x="1576365" y="114176"/>
                  </a:lnTo>
                  <a:lnTo>
                    <a:pt x="1565301" y="106978"/>
                  </a:lnTo>
                  <a:lnTo>
                    <a:pt x="476131" y="1058455"/>
                  </a:lnTo>
                  <a:lnTo>
                    <a:pt x="483471" y="1068906"/>
                  </a:lnTo>
                  <a:close/>
                </a:path>
                <a:path w="5414645" h="2864484">
                  <a:moveTo>
                    <a:pt x="472977" y="1078074"/>
                  </a:moveTo>
                  <a:lnTo>
                    <a:pt x="483471" y="1068906"/>
                  </a:lnTo>
                  <a:lnTo>
                    <a:pt x="471053" y="1062890"/>
                  </a:lnTo>
                  <a:lnTo>
                    <a:pt x="468091" y="1065478"/>
                  </a:lnTo>
                  <a:lnTo>
                    <a:pt x="472977" y="1078074"/>
                  </a:lnTo>
                  <a:close/>
                </a:path>
                <a:path w="5414645" h="2864484">
                  <a:moveTo>
                    <a:pt x="464108" y="1085821"/>
                  </a:moveTo>
                  <a:lnTo>
                    <a:pt x="472977" y="1078074"/>
                  </a:lnTo>
                  <a:lnTo>
                    <a:pt x="465129" y="1068066"/>
                  </a:lnTo>
                  <a:lnTo>
                    <a:pt x="461659" y="1071097"/>
                  </a:lnTo>
                  <a:lnTo>
                    <a:pt x="464108" y="1085821"/>
                  </a:lnTo>
                  <a:close/>
                </a:path>
                <a:path w="5414645" h="2864484">
                  <a:moveTo>
                    <a:pt x="451650" y="1096704"/>
                  </a:moveTo>
                  <a:lnTo>
                    <a:pt x="445919" y="1084848"/>
                  </a:lnTo>
                  <a:lnTo>
                    <a:pt x="441602" y="1088618"/>
                  </a:lnTo>
                  <a:lnTo>
                    <a:pt x="451650" y="1096704"/>
                  </a:lnTo>
                  <a:close/>
                </a:path>
                <a:path w="5414645" h="2864484">
                  <a:moveTo>
                    <a:pt x="427785" y="1117552"/>
                  </a:moveTo>
                  <a:lnTo>
                    <a:pt x="439972" y="1106906"/>
                  </a:lnTo>
                  <a:lnTo>
                    <a:pt x="435086" y="1094311"/>
                  </a:lnTo>
                  <a:lnTo>
                    <a:pt x="419853" y="1107618"/>
                  </a:lnTo>
                  <a:lnTo>
                    <a:pt x="427785" y="1117552"/>
                  </a:lnTo>
                  <a:close/>
                </a:path>
                <a:path w="5414645" h="2864484">
                  <a:moveTo>
                    <a:pt x="411960" y="1131377"/>
                  </a:moveTo>
                  <a:lnTo>
                    <a:pt x="415006" y="1128716"/>
                  </a:lnTo>
                  <a:lnTo>
                    <a:pt x="406312" y="1119447"/>
                  </a:lnTo>
                  <a:lnTo>
                    <a:pt x="411960" y="1131377"/>
                  </a:lnTo>
                  <a:close/>
                </a:path>
                <a:path w="5414645" h="2864484">
                  <a:moveTo>
                    <a:pt x="1601798" y="108822"/>
                  </a:moveTo>
                  <a:lnTo>
                    <a:pt x="1610938" y="100837"/>
                  </a:lnTo>
                  <a:lnTo>
                    <a:pt x="1603006" y="90903"/>
                  </a:lnTo>
                  <a:lnTo>
                    <a:pt x="1591581" y="100884"/>
                  </a:lnTo>
                  <a:lnTo>
                    <a:pt x="1601798" y="108822"/>
                  </a:lnTo>
                  <a:close/>
                </a:path>
                <a:path w="5414645" h="2864484">
                  <a:moveTo>
                    <a:pt x="449173" y="1115731"/>
                  </a:moveTo>
                  <a:lnTo>
                    <a:pt x="1589798" y="119305"/>
                  </a:lnTo>
                  <a:lnTo>
                    <a:pt x="1580004" y="110997"/>
                  </a:lnTo>
                  <a:lnTo>
                    <a:pt x="448200" y="1099718"/>
                  </a:lnTo>
                  <a:lnTo>
                    <a:pt x="449173" y="1115731"/>
                  </a:lnTo>
                  <a:close/>
                </a:path>
                <a:path w="5414645" h="2864484">
                  <a:moveTo>
                    <a:pt x="430640" y="1131922"/>
                  </a:moveTo>
                  <a:lnTo>
                    <a:pt x="434617" y="1128447"/>
                  </a:lnTo>
                  <a:lnTo>
                    <a:pt x="426939" y="1118291"/>
                  </a:lnTo>
                  <a:lnTo>
                    <a:pt x="423892" y="1120953"/>
                  </a:lnTo>
                  <a:lnTo>
                    <a:pt x="430640" y="1131922"/>
                  </a:lnTo>
                  <a:close/>
                </a:path>
                <a:path w="5414645" h="2864484">
                  <a:moveTo>
                    <a:pt x="400258" y="1158463"/>
                  </a:moveTo>
                  <a:lnTo>
                    <a:pt x="423277" y="1138354"/>
                  </a:lnTo>
                  <a:lnTo>
                    <a:pt x="418730" y="1125463"/>
                  </a:lnTo>
                  <a:lnTo>
                    <a:pt x="393680" y="1147346"/>
                  </a:lnTo>
                  <a:lnTo>
                    <a:pt x="400258" y="1158463"/>
                  </a:lnTo>
                  <a:close/>
                </a:path>
                <a:path w="5414645" h="2864484">
                  <a:moveTo>
                    <a:pt x="387733" y="1169404"/>
                  </a:moveTo>
                  <a:lnTo>
                    <a:pt x="400258" y="1158463"/>
                  </a:lnTo>
                  <a:lnTo>
                    <a:pt x="382847" y="1156809"/>
                  </a:lnTo>
                  <a:lnTo>
                    <a:pt x="387733" y="1169404"/>
                  </a:lnTo>
                  <a:close/>
                </a:path>
                <a:path w="5414645" h="2864484">
                  <a:moveTo>
                    <a:pt x="1621409" y="108553"/>
                  </a:moveTo>
                  <a:lnTo>
                    <a:pt x="1625507" y="104974"/>
                  </a:lnTo>
                  <a:lnTo>
                    <a:pt x="1616323" y="96133"/>
                  </a:lnTo>
                  <a:lnTo>
                    <a:pt x="1612461" y="99506"/>
                  </a:lnTo>
                  <a:lnTo>
                    <a:pt x="1621409" y="108553"/>
                  </a:lnTo>
                  <a:close/>
                </a:path>
                <a:path w="5414645" h="2864484">
                  <a:moveTo>
                    <a:pt x="1618278" y="111289"/>
                  </a:moveTo>
                  <a:lnTo>
                    <a:pt x="1618955" y="110697"/>
                  </a:lnTo>
                  <a:lnTo>
                    <a:pt x="1611361" y="100468"/>
                  </a:lnTo>
                  <a:lnTo>
                    <a:pt x="1609584" y="102020"/>
                  </a:lnTo>
                  <a:lnTo>
                    <a:pt x="1618278" y="111289"/>
                  </a:lnTo>
                  <a:close/>
                </a:path>
                <a:path w="5414645" h="2864484">
                  <a:moveTo>
                    <a:pt x="1614678" y="114433"/>
                  </a:moveTo>
                  <a:lnTo>
                    <a:pt x="1607553" y="103794"/>
                  </a:lnTo>
                  <a:lnTo>
                    <a:pt x="1605776" y="105347"/>
                  </a:lnTo>
                  <a:lnTo>
                    <a:pt x="1614678" y="114433"/>
                  </a:lnTo>
                  <a:close/>
                </a:path>
                <a:path w="5414645" h="2864484">
                  <a:moveTo>
                    <a:pt x="374846" y="1197525"/>
                  </a:moveTo>
                  <a:lnTo>
                    <a:pt x="1601369" y="126060"/>
                  </a:lnTo>
                  <a:lnTo>
                    <a:pt x="1590052" y="119083"/>
                  </a:lnTo>
                  <a:lnTo>
                    <a:pt x="368776" y="1185965"/>
                  </a:lnTo>
                  <a:lnTo>
                    <a:pt x="374846" y="1197525"/>
                  </a:lnTo>
                  <a:close/>
                </a:path>
                <a:path w="5414645" h="2864484">
                  <a:moveTo>
                    <a:pt x="1633417" y="114927"/>
                  </a:moveTo>
                  <a:lnTo>
                    <a:pt x="1641189" y="108137"/>
                  </a:lnTo>
                  <a:lnTo>
                    <a:pt x="1632665" y="98721"/>
                  </a:lnTo>
                  <a:lnTo>
                    <a:pt x="1623038" y="107130"/>
                  </a:lnTo>
                  <a:lnTo>
                    <a:pt x="1633417" y="114927"/>
                  </a:lnTo>
                  <a:close/>
                </a:path>
                <a:path w="5414645" h="2864484">
                  <a:moveTo>
                    <a:pt x="380578" y="1209382"/>
                  </a:moveTo>
                  <a:lnTo>
                    <a:pt x="1620134" y="126531"/>
                  </a:lnTo>
                  <a:lnTo>
                    <a:pt x="1607280" y="120896"/>
                  </a:lnTo>
                  <a:lnTo>
                    <a:pt x="373746" y="1198486"/>
                  </a:lnTo>
                  <a:lnTo>
                    <a:pt x="380578" y="1209382"/>
                  </a:lnTo>
                  <a:close/>
                </a:path>
                <a:path w="5414645" h="2864484">
                  <a:moveTo>
                    <a:pt x="369915" y="1218697"/>
                  </a:moveTo>
                  <a:lnTo>
                    <a:pt x="380578" y="1209382"/>
                  </a:lnTo>
                  <a:lnTo>
                    <a:pt x="369515" y="1202183"/>
                  </a:lnTo>
                  <a:lnTo>
                    <a:pt x="362998" y="1207876"/>
                  </a:lnTo>
                  <a:lnTo>
                    <a:pt x="369915" y="1218697"/>
                  </a:lnTo>
                  <a:close/>
                </a:path>
                <a:path w="5414645" h="2864484">
                  <a:moveTo>
                    <a:pt x="356405" y="1214572"/>
                  </a:moveTo>
                  <a:lnTo>
                    <a:pt x="356228" y="1213790"/>
                  </a:lnTo>
                  <a:lnTo>
                    <a:pt x="355974" y="1214012"/>
                  </a:lnTo>
                  <a:lnTo>
                    <a:pt x="356405" y="1214572"/>
                  </a:lnTo>
                  <a:close/>
                </a:path>
                <a:path w="5414645" h="2864484">
                  <a:moveTo>
                    <a:pt x="359421" y="1227864"/>
                  </a:moveTo>
                  <a:lnTo>
                    <a:pt x="363737" y="1224094"/>
                  </a:lnTo>
                  <a:lnTo>
                    <a:pt x="356405" y="1214572"/>
                  </a:lnTo>
                  <a:lnTo>
                    <a:pt x="359421" y="1227864"/>
                  </a:lnTo>
                  <a:close/>
                </a:path>
                <a:path w="5414645" h="2864484">
                  <a:moveTo>
                    <a:pt x="1650662" y="116726"/>
                  </a:moveTo>
                  <a:lnTo>
                    <a:pt x="1652185" y="115395"/>
                  </a:lnTo>
                  <a:lnTo>
                    <a:pt x="1640191" y="109010"/>
                  </a:lnTo>
                  <a:lnTo>
                    <a:pt x="1650662" y="116726"/>
                  </a:lnTo>
                  <a:close/>
                </a:path>
                <a:path w="5414645" h="2864484">
                  <a:moveTo>
                    <a:pt x="1644551" y="122064"/>
                  </a:moveTo>
                  <a:lnTo>
                    <a:pt x="1638566" y="110429"/>
                  </a:lnTo>
                  <a:lnTo>
                    <a:pt x="1635942" y="112721"/>
                  </a:lnTo>
                  <a:lnTo>
                    <a:pt x="1644551" y="122064"/>
                  </a:lnTo>
                  <a:close/>
                </a:path>
                <a:path w="5414645" h="2864484">
                  <a:moveTo>
                    <a:pt x="354574" y="1248962"/>
                  </a:moveTo>
                  <a:lnTo>
                    <a:pt x="1641437" y="124784"/>
                  </a:lnTo>
                  <a:lnTo>
                    <a:pt x="1625267" y="122047"/>
                  </a:lnTo>
                  <a:lnTo>
                    <a:pt x="349858" y="1236218"/>
                  </a:lnTo>
                  <a:lnTo>
                    <a:pt x="354574" y="1248962"/>
                  </a:lnTo>
                  <a:close/>
                </a:path>
                <a:path w="5414645" h="2864484">
                  <a:moveTo>
                    <a:pt x="1657748" y="127399"/>
                  </a:moveTo>
                  <a:lnTo>
                    <a:pt x="1658509" y="126734"/>
                  </a:lnTo>
                  <a:lnTo>
                    <a:pt x="1649900" y="117391"/>
                  </a:lnTo>
                  <a:lnTo>
                    <a:pt x="1648884" y="118278"/>
                  </a:lnTo>
                  <a:lnTo>
                    <a:pt x="1657748" y="127399"/>
                  </a:lnTo>
                  <a:close/>
                </a:path>
                <a:path w="5414645" h="2864484">
                  <a:moveTo>
                    <a:pt x="333563" y="1284180"/>
                  </a:moveTo>
                  <a:lnTo>
                    <a:pt x="1651908" y="132500"/>
                  </a:lnTo>
                  <a:lnTo>
                    <a:pt x="1643637" y="122862"/>
                  </a:lnTo>
                  <a:lnTo>
                    <a:pt x="335110" y="1265965"/>
                  </a:lnTo>
                  <a:lnTo>
                    <a:pt x="333563" y="1284180"/>
                  </a:lnTo>
                  <a:close/>
                </a:path>
                <a:path w="5414645" h="2864484">
                  <a:moveTo>
                    <a:pt x="333117" y="1301433"/>
                  </a:moveTo>
                  <a:lnTo>
                    <a:pt x="1671128" y="132574"/>
                  </a:lnTo>
                  <a:lnTo>
                    <a:pt x="1660621" y="124889"/>
                  </a:lnTo>
                  <a:lnTo>
                    <a:pt x="329755" y="1287507"/>
                  </a:lnTo>
                  <a:lnTo>
                    <a:pt x="333117" y="1301433"/>
                  </a:lnTo>
                  <a:close/>
                </a:path>
                <a:path w="5414645" h="2864484">
                  <a:moveTo>
                    <a:pt x="333117" y="1301433"/>
                  </a:moveTo>
                  <a:lnTo>
                    <a:pt x="329755" y="1287507"/>
                  </a:lnTo>
                  <a:lnTo>
                    <a:pt x="329163" y="1288024"/>
                  </a:lnTo>
                  <a:lnTo>
                    <a:pt x="333117" y="1301433"/>
                  </a:lnTo>
                  <a:close/>
                </a:path>
                <a:path w="5414645" h="2864484">
                  <a:moveTo>
                    <a:pt x="321862" y="1311266"/>
                  </a:moveTo>
                  <a:lnTo>
                    <a:pt x="333117" y="1301433"/>
                  </a:lnTo>
                  <a:lnTo>
                    <a:pt x="329163" y="1288024"/>
                  </a:lnTo>
                  <a:lnTo>
                    <a:pt x="323069" y="1293347"/>
                  </a:lnTo>
                  <a:lnTo>
                    <a:pt x="321862" y="1311266"/>
                  </a:lnTo>
                  <a:close/>
                </a:path>
                <a:path w="5414645" h="2864484">
                  <a:moveTo>
                    <a:pt x="315481" y="1333703"/>
                  </a:moveTo>
                  <a:lnTo>
                    <a:pt x="1684952" y="137361"/>
                  </a:lnTo>
                  <a:lnTo>
                    <a:pt x="1675581" y="128684"/>
                  </a:lnTo>
                  <a:lnTo>
                    <a:pt x="312678" y="1319288"/>
                  </a:lnTo>
                  <a:lnTo>
                    <a:pt x="315481" y="1333703"/>
                  </a:lnTo>
                  <a:close/>
                </a:path>
                <a:path w="5414645" h="2864484">
                  <a:moveTo>
                    <a:pt x="1704817" y="136871"/>
                  </a:moveTo>
                  <a:lnTo>
                    <a:pt x="1714380" y="128517"/>
                  </a:lnTo>
                  <a:lnTo>
                    <a:pt x="1702724" y="121836"/>
                  </a:lnTo>
                  <a:lnTo>
                    <a:pt x="1696800" y="127011"/>
                  </a:lnTo>
                  <a:lnTo>
                    <a:pt x="1704817" y="136871"/>
                  </a:lnTo>
                  <a:close/>
                </a:path>
                <a:path w="5414645" h="2864484">
                  <a:moveTo>
                    <a:pt x="303674" y="1360881"/>
                  </a:moveTo>
                  <a:lnTo>
                    <a:pt x="1696523" y="144116"/>
                  </a:lnTo>
                  <a:lnTo>
                    <a:pt x="1687830" y="134847"/>
                  </a:lnTo>
                  <a:lnTo>
                    <a:pt x="299887" y="1347326"/>
                  </a:lnTo>
                  <a:lnTo>
                    <a:pt x="303674" y="1360881"/>
                  </a:lnTo>
                  <a:close/>
                </a:path>
                <a:path w="5414645" h="2864484">
                  <a:moveTo>
                    <a:pt x="291411" y="1388457"/>
                  </a:moveTo>
                  <a:lnTo>
                    <a:pt x="1715418" y="144474"/>
                  </a:lnTo>
                  <a:lnTo>
                    <a:pt x="1704986" y="136723"/>
                  </a:lnTo>
                  <a:lnTo>
                    <a:pt x="294735" y="1368690"/>
                  </a:lnTo>
                  <a:lnTo>
                    <a:pt x="291411" y="1388457"/>
                  </a:lnTo>
                  <a:close/>
                </a:path>
                <a:path w="5414645" h="2864484">
                  <a:moveTo>
                    <a:pt x="292573" y="1404305"/>
                  </a:moveTo>
                  <a:lnTo>
                    <a:pt x="1736189" y="143191"/>
                  </a:lnTo>
                  <a:lnTo>
                    <a:pt x="1725552" y="135621"/>
                  </a:lnTo>
                  <a:lnTo>
                    <a:pt x="287688" y="1391710"/>
                  </a:lnTo>
                  <a:lnTo>
                    <a:pt x="292573" y="1404305"/>
                  </a:lnTo>
                  <a:close/>
                </a:path>
                <a:path w="5414645" h="2864484">
                  <a:moveTo>
                    <a:pt x="282881" y="1429635"/>
                  </a:moveTo>
                  <a:lnTo>
                    <a:pt x="1749178" y="148708"/>
                  </a:lnTo>
                  <a:lnTo>
                    <a:pt x="1737776" y="141805"/>
                  </a:lnTo>
                  <a:lnTo>
                    <a:pt x="281162" y="1414274"/>
                  </a:lnTo>
                  <a:lnTo>
                    <a:pt x="282881" y="1429635"/>
                  </a:lnTo>
                  <a:close/>
                </a:path>
                <a:path w="5414645" h="2864484">
                  <a:moveTo>
                    <a:pt x="1768772" y="148455"/>
                  </a:moveTo>
                  <a:lnTo>
                    <a:pt x="1773596" y="144241"/>
                  </a:lnTo>
                  <a:lnTo>
                    <a:pt x="1765325" y="134602"/>
                  </a:lnTo>
                  <a:lnTo>
                    <a:pt x="1762194" y="137338"/>
                  </a:lnTo>
                  <a:lnTo>
                    <a:pt x="1768772" y="148455"/>
                  </a:lnTo>
                  <a:close/>
                </a:path>
                <a:path w="5414645" h="2864484">
                  <a:moveTo>
                    <a:pt x="276002" y="1469372"/>
                  </a:moveTo>
                  <a:lnTo>
                    <a:pt x="1777398" y="157783"/>
                  </a:lnTo>
                  <a:lnTo>
                    <a:pt x="1766271" y="150639"/>
                  </a:lnTo>
                  <a:lnTo>
                    <a:pt x="1752309" y="145973"/>
                  </a:lnTo>
                  <a:lnTo>
                    <a:pt x="276849" y="1434905"/>
                  </a:lnTo>
                  <a:lnTo>
                    <a:pt x="279664" y="1449310"/>
                  </a:lnTo>
                  <a:lnTo>
                    <a:pt x="269254" y="1458403"/>
                  </a:lnTo>
                  <a:lnTo>
                    <a:pt x="276002" y="1469372"/>
                  </a:lnTo>
                  <a:close/>
                </a:path>
                <a:path w="5414645" h="2864484">
                  <a:moveTo>
                    <a:pt x="1796248" y="158180"/>
                  </a:moveTo>
                  <a:lnTo>
                    <a:pt x="1802595" y="152635"/>
                  </a:lnTo>
                  <a:lnTo>
                    <a:pt x="1795509" y="141962"/>
                  </a:lnTo>
                  <a:lnTo>
                    <a:pt x="1784084" y="151942"/>
                  </a:lnTo>
                  <a:lnTo>
                    <a:pt x="1796248" y="158180"/>
                  </a:lnTo>
                  <a:close/>
                </a:path>
                <a:path w="5414645" h="2864484">
                  <a:moveTo>
                    <a:pt x="273014" y="1488846"/>
                  </a:moveTo>
                  <a:lnTo>
                    <a:pt x="1793709" y="160398"/>
                  </a:lnTo>
                  <a:lnTo>
                    <a:pt x="1782307" y="153495"/>
                  </a:lnTo>
                  <a:lnTo>
                    <a:pt x="267031" y="1477209"/>
                  </a:lnTo>
                  <a:lnTo>
                    <a:pt x="273014" y="1488846"/>
                  </a:lnTo>
                  <a:close/>
                </a:path>
                <a:path w="5414645" h="2864484">
                  <a:moveTo>
                    <a:pt x="269016" y="1509201"/>
                  </a:moveTo>
                  <a:lnTo>
                    <a:pt x="1811204" y="161978"/>
                  </a:lnTo>
                  <a:lnTo>
                    <a:pt x="1801579" y="153522"/>
                  </a:lnTo>
                  <a:lnTo>
                    <a:pt x="263890" y="1496816"/>
                  </a:lnTo>
                  <a:lnTo>
                    <a:pt x="269016" y="1509201"/>
                  </a:lnTo>
                  <a:close/>
                </a:path>
                <a:path w="5414645" h="2864484">
                  <a:moveTo>
                    <a:pt x="275510" y="1520392"/>
                  </a:moveTo>
                  <a:lnTo>
                    <a:pt x="1826922" y="165110"/>
                  </a:lnTo>
                  <a:lnTo>
                    <a:pt x="1815605" y="158133"/>
                  </a:lnTo>
                  <a:lnTo>
                    <a:pt x="270117" y="1508240"/>
                  </a:lnTo>
                  <a:lnTo>
                    <a:pt x="275510" y="1520392"/>
                  </a:lnTo>
                  <a:close/>
                </a:path>
                <a:path w="5414645" h="2864484">
                  <a:moveTo>
                    <a:pt x="277411" y="1552459"/>
                  </a:moveTo>
                  <a:lnTo>
                    <a:pt x="1855069" y="174248"/>
                  </a:lnTo>
                  <a:lnTo>
                    <a:pt x="1842968" y="167956"/>
                  </a:lnTo>
                  <a:lnTo>
                    <a:pt x="1831295" y="161290"/>
                  </a:lnTo>
                  <a:lnTo>
                    <a:pt x="269163" y="1525937"/>
                  </a:lnTo>
                  <a:lnTo>
                    <a:pt x="275910" y="1536906"/>
                  </a:lnTo>
                  <a:lnTo>
                    <a:pt x="269224" y="1542747"/>
                  </a:lnTo>
                  <a:lnTo>
                    <a:pt x="277411" y="1552459"/>
                  </a:lnTo>
                  <a:close/>
                </a:path>
                <a:path w="5414645" h="2864484">
                  <a:moveTo>
                    <a:pt x="266832" y="1561700"/>
                  </a:moveTo>
                  <a:lnTo>
                    <a:pt x="272333" y="1556895"/>
                  </a:lnTo>
                  <a:lnTo>
                    <a:pt x="264231" y="1547109"/>
                  </a:lnTo>
                  <a:lnTo>
                    <a:pt x="261015" y="1549918"/>
                  </a:lnTo>
                  <a:lnTo>
                    <a:pt x="266832" y="1561700"/>
                  </a:lnTo>
                  <a:close/>
                </a:path>
                <a:path w="5414645" h="2864484">
                  <a:moveTo>
                    <a:pt x="294460" y="1571292"/>
                  </a:moveTo>
                  <a:lnTo>
                    <a:pt x="1892570" y="175216"/>
                  </a:lnTo>
                  <a:lnTo>
                    <a:pt x="1879831" y="169481"/>
                  </a:lnTo>
                  <a:lnTo>
                    <a:pt x="1868914" y="179018"/>
                  </a:lnTo>
                  <a:lnTo>
                    <a:pt x="1860389" y="169601"/>
                  </a:lnTo>
                  <a:lnTo>
                    <a:pt x="268017" y="1560665"/>
                  </a:lnTo>
                  <a:lnTo>
                    <a:pt x="275949" y="1570599"/>
                  </a:lnTo>
                  <a:lnTo>
                    <a:pt x="294460" y="1571292"/>
                  </a:lnTo>
                  <a:close/>
                </a:path>
                <a:path w="5414645" h="2864484">
                  <a:moveTo>
                    <a:pt x="275441" y="1571043"/>
                  </a:moveTo>
                  <a:lnTo>
                    <a:pt x="266663" y="1561848"/>
                  </a:lnTo>
                  <a:lnTo>
                    <a:pt x="262262" y="1565692"/>
                  </a:lnTo>
                  <a:lnTo>
                    <a:pt x="266486" y="1567624"/>
                  </a:lnTo>
                  <a:lnTo>
                    <a:pt x="275441" y="1571043"/>
                  </a:lnTo>
                  <a:close/>
                </a:path>
                <a:path w="5414645" h="2864484">
                  <a:moveTo>
                    <a:pt x="270025" y="1575774"/>
                  </a:moveTo>
                  <a:lnTo>
                    <a:pt x="274933" y="1571486"/>
                  </a:lnTo>
                  <a:lnTo>
                    <a:pt x="266486" y="1567624"/>
                  </a:lnTo>
                  <a:lnTo>
                    <a:pt x="262008" y="1565914"/>
                  </a:lnTo>
                  <a:lnTo>
                    <a:pt x="270025" y="1575774"/>
                  </a:lnTo>
                  <a:close/>
                </a:path>
                <a:path w="5414645" h="2864484">
                  <a:moveTo>
                    <a:pt x="260003" y="1584529"/>
                  </a:moveTo>
                  <a:lnTo>
                    <a:pt x="265286" y="1579914"/>
                  </a:lnTo>
                  <a:lnTo>
                    <a:pt x="256084" y="1571089"/>
                  </a:lnTo>
                  <a:lnTo>
                    <a:pt x="251091" y="1575451"/>
                  </a:lnTo>
                  <a:lnTo>
                    <a:pt x="260003" y="1584529"/>
                  </a:lnTo>
                  <a:close/>
                </a:path>
                <a:path w="5414645" h="2864484">
                  <a:moveTo>
                    <a:pt x="253692" y="1590043"/>
                  </a:moveTo>
                  <a:lnTo>
                    <a:pt x="260003" y="1584529"/>
                  </a:lnTo>
                  <a:lnTo>
                    <a:pt x="250086" y="1576329"/>
                  </a:lnTo>
                  <a:lnTo>
                    <a:pt x="246352" y="1579591"/>
                  </a:lnTo>
                  <a:lnTo>
                    <a:pt x="253692" y="1590043"/>
                  </a:lnTo>
                  <a:close/>
                </a:path>
                <a:path w="5414645" h="2864484">
                  <a:moveTo>
                    <a:pt x="254853" y="1605891"/>
                  </a:moveTo>
                  <a:lnTo>
                    <a:pt x="293444" y="1572179"/>
                  </a:lnTo>
                  <a:lnTo>
                    <a:pt x="275441" y="1571043"/>
                  </a:lnTo>
                  <a:lnTo>
                    <a:pt x="266486" y="1567624"/>
                  </a:lnTo>
                  <a:lnTo>
                    <a:pt x="274933" y="1571486"/>
                  </a:lnTo>
                  <a:lnTo>
                    <a:pt x="246160" y="1596623"/>
                  </a:lnTo>
                  <a:lnTo>
                    <a:pt x="254853" y="1605891"/>
                  </a:lnTo>
                  <a:close/>
                </a:path>
                <a:path w="5414645" h="2864484">
                  <a:moveTo>
                    <a:pt x="1897224" y="171150"/>
                  </a:moveTo>
                  <a:lnTo>
                    <a:pt x="1890477" y="160180"/>
                  </a:lnTo>
                  <a:lnTo>
                    <a:pt x="1888530" y="161881"/>
                  </a:lnTo>
                  <a:lnTo>
                    <a:pt x="1890650" y="166872"/>
                  </a:lnTo>
                  <a:lnTo>
                    <a:pt x="1897224" y="171150"/>
                  </a:lnTo>
                  <a:close/>
                </a:path>
                <a:path w="5414645" h="2864484">
                  <a:moveTo>
                    <a:pt x="1890454" y="166744"/>
                  </a:moveTo>
                  <a:lnTo>
                    <a:pt x="1888361" y="162029"/>
                  </a:lnTo>
                  <a:lnTo>
                    <a:pt x="1886161" y="163951"/>
                  </a:lnTo>
                  <a:lnTo>
                    <a:pt x="1890454" y="166744"/>
                  </a:lnTo>
                  <a:close/>
                </a:path>
                <a:path w="5414645" h="2864484">
                  <a:moveTo>
                    <a:pt x="1892553" y="175186"/>
                  </a:moveTo>
                  <a:lnTo>
                    <a:pt x="1886161" y="163951"/>
                  </a:lnTo>
                  <a:lnTo>
                    <a:pt x="1885568" y="164468"/>
                  </a:lnTo>
                  <a:lnTo>
                    <a:pt x="1892553" y="175186"/>
                  </a:lnTo>
                  <a:close/>
                </a:path>
                <a:path w="5414645" h="2864484">
                  <a:moveTo>
                    <a:pt x="1893755" y="174181"/>
                  </a:moveTo>
                  <a:lnTo>
                    <a:pt x="1890650" y="166872"/>
                  </a:lnTo>
                  <a:lnTo>
                    <a:pt x="1890454" y="166744"/>
                  </a:lnTo>
                  <a:lnTo>
                    <a:pt x="1893755" y="174181"/>
                  </a:lnTo>
                  <a:close/>
                </a:path>
                <a:path w="5414645" h="2864484">
                  <a:moveTo>
                    <a:pt x="1892570" y="175216"/>
                  </a:moveTo>
                  <a:close/>
                </a:path>
                <a:path w="5414645" h="2864484">
                  <a:moveTo>
                    <a:pt x="259147" y="1619004"/>
                  </a:moveTo>
                  <a:lnTo>
                    <a:pt x="1905004" y="181217"/>
                  </a:lnTo>
                  <a:lnTo>
                    <a:pt x="1898426" y="170100"/>
                  </a:lnTo>
                  <a:lnTo>
                    <a:pt x="250030" y="1610105"/>
                  </a:lnTo>
                  <a:lnTo>
                    <a:pt x="259147" y="1619004"/>
                  </a:lnTo>
                  <a:close/>
                </a:path>
                <a:path w="5414645" h="2864484">
                  <a:moveTo>
                    <a:pt x="1908874" y="194699"/>
                  </a:moveTo>
                  <a:lnTo>
                    <a:pt x="1913275" y="190855"/>
                  </a:lnTo>
                  <a:lnTo>
                    <a:pt x="1903142" y="182843"/>
                  </a:lnTo>
                  <a:lnTo>
                    <a:pt x="1905247" y="189437"/>
                  </a:lnTo>
                  <a:lnTo>
                    <a:pt x="1908874" y="194699"/>
                  </a:lnTo>
                  <a:close/>
                </a:path>
                <a:path w="5414645" h="2864484">
                  <a:moveTo>
                    <a:pt x="266317" y="1629604"/>
                  </a:moveTo>
                  <a:lnTo>
                    <a:pt x="1907351" y="196030"/>
                  </a:lnTo>
                  <a:lnTo>
                    <a:pt x="1905247" y="189437"/>
                  </a:lnTo>
                  <a:lnTo>
                    <a:pt x="1901619" y="184174"/>
                  </a:lnTo>
                  <a:lnTo>
                    <a:pt x="258723" y="1619374"/>
                  </a:lnTo>
                  <a:lnTo>
                    <a:pt x="266317" y="1629604"/>
                  </a:lnTo>
                  <a:close/>
                </a:path>
                <a:path w="5414645" h="2864484">
                  <a:moveTo>
                    <a:pt x="256669" y="1638032"/>
                  </a:moveTo>
                  <a:lnTo>
                    <a:pt x="266317" y="1629604"/>
                  </a:lnTo>
                  <a:lnTo>
                    <a:pt x="252884" y="1624475"/>
                  </a:lnTo>
                  <a:lnTo>
                    <a:pt x="249076" y="1627802"/>
                  </a:lnTo>
                  <a:lnTo>
                    <a:pt x="256669" y="1638032"/>
                  </a:lnTo>
                  <a:close/>
                </a:path>
                <a:path w="5414645" h="2864484">
                  <a:moveTo>
                    <a:pt x="1907351" y="196030"/>
                  </a:moveTo>
                  <a:lnTo>
                    <a:pt x="1908874" y="194699"/>
                  </a:lnTo>
                  <a:lnTo>
                    <a:pt x="1905247" y="189437"/>
                  </a:lnTo>
                  <a:lnTo>
                    <a:pt x="1907351" y="196030"/>
                  </a:lnTo>
                  <a:close/>
                </a:path>
                <a:path w="5414645" h="2864484">
                  <a:moveTo>
                    <a:pt x="1936339" y="187571"/>
                  </a:moveTo>
                  <a:lnTo>
                    <a:pt x="1945225" y="179808"/>
                  </a:lnTo>
                  <a:lnTo>
                    <a:pt x="1935177" y="171722"/>
                  </a:lnTo>
                  <a:lnTo>
                    <a:pt x="1928322" y="177710"/>
                  </a:lnTo>
                  <a:lnTo>
                    <a:pt x="1936339" y="187571"/>
                  </a:lnTo>
                  <a:close/>
                </a:path>
                <a:path w="5414645" h="2864484">
                  <a:moveTo>
                    <a:pt x="250976" y="1659869"/>
                  </a:moveTo>
                  <a:lnTo>
                    <a:pt x="1934409" y="189256"/>
                  </a:lnTo>
                  <a:lnTo>
                    <a:pt x="1923938" y="181540"/>
                  </a:lnTo>
                  <a:lnTo>
                    <a:pt x="245075" y="1648160"/>
                  </a:lnTo>
                  <a:lnTo>
                    <a:pt x="250976" y="1659869"/>
                  </a:lnTo>
                  <a:close/>
                </a:path>
                <a:path w="5414645" h="2864484">
                  <a:moveTo>
                    <a:pt x="245831" y="1656549"/>
                  </a:moveTo>
                  <a:lnTo>
                    <a:pt x="242029" y="1650822"/>
                  </a:lnTo>
                  <a:lnTo>
                    <a:pt x="240167" y="1652448"/>
                  </a:lnTo>
                  <a:lnTo>
                    <a:pt x="245831" y="1656549"/>
                  </a:lnTo>
                  <a:close/>
                </a:path>
                <a:path w="5414645" h="2864484">
                  <a:moveTo>
                    <a:pt x="249115" y="1661495"/>
                  </a:moveTo>
                  <a:lnTo>
                    <a:pt x="250723" y="1660091"/>
                  </a:lnTo>
                  <a:lnTo>
                    <a:pt x="245831" y="1656549"/>
                  </a:lnTo>
                  <a:lnTo>
                    <a:pt x="249115" y="1661495"/>
                  </a:lnTo>
                  <a:close/>
                </a:path>
                <a:path w="5414645" h="2864484">
                  <a:moveTo>
                    <a:pt x="1954443" y="188618"/>
                  </a:moveTo>
                  <a:lnTo>
                    <a:pt x="1946088" y="179054"/>
                  </a:lnTo>
                  <a:lnTo>
                    <a:pt x="1940418" y="184007"/>
                  </a:lnTo>
                  <a:lnTo>
                    <a:pt x="1954443" y="188618"/>
                  </a:lnTo>
                  <a:close/>
                </a:path>
                <a:path w="5414645" h="2864484">
                  <a:moveTo>
                    <a:pt x="257639" y="1670912"/>
                  </a:moveTo>
                  <a:lnTo>
                    <a:pt x="1950973" y="191649"/>
                  </a:lnTo>
                  <a:lnTo>
                    <a:pt x="1940418" y="184007"/>
                  </a:lnTo>
                  <a:lnTo>
                    <a:pt x="250553" y="1660238"/>
                  </a:lnTo>
                  <a:lnTo>
                    <a:pt x="257639" y="1670912"/>
                  </a:lnTo>
                  <a:close/>
                </a:path>
                <a:path w="5414645" h="2864484">
                  <a:moveTo>
                    <a:pt x="246891" y="1680301"/>
                  </a:moveTo>
                  <a:lnTo>
                    <a:pt x="252054" y="1675791"/>
                  </a:lnTo>
                  <a:lnTo>
                    <a:pt x="242090" y="1667631"/>
                  </a:lnTo>
                  <a:lnTo>
                    <a:pt x="246891" y="1680301"/>
                  </a:lnTo>
                  <a:close/>
                </a:path>
                <a:path w="5414645" h="2864484">
                  <a:moveTo>
                    <a:pt x="245260" y="1698589"/>
                  </a:moveTo>
                  <a:lnTo>
                    <a:pt x="1965930" y="195447"/>
                  </a:lnTo>
                  <a:lnTo>
                    <a:pt x="1953004" y="189875"/>
                  </a:lnTo>
                  <a:lnTo>
                    <a:pt x="236397" y="1689468"/>
                  </a:lnTo>
                  <a:lnTo>
                    <a:pt x="245260" y="1698589"/>
                  </a:lnTo>
                  <a:close/>
                </a:path>
                <a:path w="5414645" h="2864484">
                  <a:moveTo>
                    <a:pt x="1981478" y="198728"/>
                  </a:moveTo>
                  <a:lnTo>
                    <a:pt x="1982325" y="197988"/>
                  </a:lnTo>
                  <a:lnTo>
                    <a:pt x="1974816" y="187685"/>
                  </a:lnTo>
                  <a:lnTo>
                    <a:pt x="1978827" y="195021"/>
                  </a:lnTo>
                  <a:lnTo>
                    <a:pt x="1981478" y="198728"/>
                  </a:lnTo>
                  <a:close/>
                </a:path>
                <a:path w="5414645" h="2864484">
                  <a:moveTo>
                    <a:pt x="248623" y="1712515"/>
                  </a:moveTo>
                  <a:lnTo>
                    <a:pt x="1981055" y="199097"/>
                  </a:lnTo>
                  <a:lnTo>
                    <a:pt x="1978827" y="195021"/>
                  </a:lnTo>
                  <a:lnTo>
                    <a:pt x="1974054" y="188350"/>
                  </a:lnTo>
                  <a:lnTo>
                    <a:pt x="245684" y="1698219"/>
                  </a:lnTo>
                  <a:lnTo>
                    <a:pt x="248623" y="1712515"/>
                  </a:lnTo>
                  <a:close/>
                </a:path>
                <a:path w="5414645" h="2864484">
                  <a:moveTo>
                    <a:pt x="1981055" y="199097"/>
                  </a:moveTo>
                  <a:lnTo>
                    <a:pt x="1981478" y="198728"/>
                  </a:lnTo>
                  <a:lnTo>
                    <a:pt x="1978827" y="195021"/>
                  </a:lnTo>
                  <a:lnTo>
                    <a:pt x="1981055" y="199097"/>
                  </a:lnTo>
                  <a:close/>
                </a:path>
                <a:path w="5414645" h="2864484">
                  <a:moveTo>
                    <a:pt x="250800" y="1727477"/>
                  </a:moveTo>
                  <a:lnTo>
                    <a:pt x="2004221" y="195724"/>
                  </a:lnTo>
                  <a:lnTo>
                    <a:pt x="1995527" y="186455"/>
                  </a:lnTo>
                  <a:lnTo>
                    <a:pt x="242868" y="1717543"/>
                  </a:lnTo>
                  <a:lnTo>
                    <a:pt x="250800" y="1727477"/>
                  </a:lnTo>
                  <a:close/>
                </a:path>
                <a:path w="5414645" h="2864484">
                  <a:moveTo>
                    <a:pt x="263218" y="1733493"/>
                  </a:moveTo>
                  <a:lnTo>
                    <a:pt x="2012914" y="204993"/>
                  </a:lnTo>
                  <a:lnTo>
                    <a:pt x="2001174" y="198386"/>
                  </a:lnTo>
                  <a:lnTo>
                    <a:pt x="248007" y="1729916"/>
                  </a:lnTo>
                  <a:lnTo>
                    <a:pt x="263218" y="1733493"/>
                  </a:lnTo>
                  <a:close/>
                </a:path>
                <a:path w="5414645" h="2864484">
                  <a:moveTo>
                    <a:pt x="249243" y="1745700"/>
                  </a:moveTo>
                  <a:lnTo>
                    <a:pt x="255855" y="1739924"/>
                  </a:lnTo>
                  <a:lnTo>
                    <a:pt x="243849" y="1733549"/>
                  </a:lnTo>
                  <a:lnTo>
                    <a:pt x="249243" y="1745700"/>
                  </a:lnTo>
                  <a:close/>
                </a:path>
                <a:path w="5414645" h="2864484">
                  <a:moveTo>
                    <a:pt x="268018" y="1746162"/>
                  </a:moveTo>
                  <a:lnTo>
                    <a:pt x="2029299" y="207543"/>
                  </a:lnTo>
                  <a:lnTo>
                    <a:pt x="2021159" y="197790"/>
                  </a:lnTo>
                  <a:lnTo>
                    <a:pt x="261864" y="1734675"/>
                  </a:lnTo>
                  <a:lnTo>
                    <a:pt x="268018" y="1746162"/>
                  </a:lnTo>
                  <a:close/>
                </a:path>
                <a:path w="5414645" h="2864484">
                  <a:moveTo>
                    <a:pt x="249654" y="1762205"/>
                  </a:moveTo>
                  <a:lnTo>
                    <a:pt x="268018" y="1746162"/>
                  </a:lnTo>
                  <a:lnTo>
                    <a:pt x="257124" y="1738815"/>
                  </a:lnTo>
                  <a:lnTo>
                    <a:pt x="242145" y="1751901"/>
                  </a:lnTo>
                  <a:lnTo>
                    <a:pt x="249654" y="1762205"/>
                  </a:lnTo>
                  <a:close/>
                </a:path>
                <a:path w="5414645" h="2864484">
                  <a:moveTo>
                    <a:pt x="246438" y="1765014"/>
                  </a:moveTo>
                  <a:lnTo>
                    <a:pt x="249654" y="1762205"/>
                  </a:lnTo>
                  <a:lnTo>
                    <a:pt x="239352" y="1754341"/>
                  </a:lnTo>
                  <a:lnTo>
                    <a:pt x="238845" y="1754784"/>
                  </a:lnTo>
                  <a:lnTo>
                    <a:pt x="246438" y="1765014"/>
                  </a:lnTo>
                  <a:close/>
                </a:path>
                <a:path w="5414645" h="2864484">
                  <a:moveTo>
                    <a:pt x="239222" y="1788182"/>
                  </a:moveTo>
                  <a:lnTo>
                    <a:pt x="2048848" y="207329"/>
                  </a:lnTo>
                  <a:lnTo>
                    <a:pt x="2037487" y="200391"/>
                  </a:lnTo>
                  <a:lnTo>
                    <a:pt x="235352" y="1774699"/>
                  </a:lnTo>
                  <a:lnTo>
                    <a:pt x="239222" y="1788182"/>
                  </a:lnTo>
                  <a:close/>
                </a:path>
                <a:path w="5414645" h="2864484">
                  <a:moveTo>
                    <a:pt x="252595" y="1793362"/>
                  </a:moveTo>
                  <a:lnTo>
                    <a:pt x="2062861" y="211951"/>
                  </a:lnTo>
                  <a:lnTo>
                    <a:pt x="2053152" y="203569"/>
                  </a:lnTo>
                  <a:lnTo>
                    <a:pt x="242268" y="1785520"/>
                  </a:lnTo>
                  <a:lnTo>
                    <a:pt x="252595" y="1793362"/>
                  </a:lnTo>
                  <a:close/>
                </a:path>
                <a:path w="5414645" h="2864484">
                  <a:moveTo>
                    <a:pt x="258725" y="1804871"/>
                  </a:moveTo>
                  <a:lnTo>
                    <a:pt x="2073501" y="219519"/>
                  </a:lnTo>
                  <a:lnTo>
                    <a:pt x="2061506" y="213135"/>
                  </a:lnTo>
                  <a:lnTo>
                    <a:pt x="250445" y="1795241"/>
                  </a:lnTo>
                  <a:lnTo>
                    <a:pt x="258725" y="1804871"/>
                  </a:lnTo>
                  <a:close/>
                </a:path>
                <a:path w="5414645" h="2864484">
                  <a:moveTo>
                    <a:pt x="242392" y="1819139"/>
                  </a:moveTo>
                  <a:lnTo>
                    <a:pt x="253478" y="1809455"/>
                  </a:lnTo>
                  <a:lnTo>
                    <a:pt x="247154" y="1798116"/>
                  </a:lnTo>
                  <a:lnTo>
                    <a:pt x="241061" y="1803439"/>
                  </a:lnTo>
                  <a:lnTo>
                    <a:pt x="242392" y="1819139"/>
                  </a:lnTo>
                  <a:close/>
                </a:path>
                <a:path w="5414645" h="2864484">
                  <a:moveTo>
                    <a:pt x="2098613" y="214446"/>
                  </a:moveTo>
                  <a:lnTo>
                    <a:pt x="2103014" y="210601"/>
                  </a:lnTo>
                  <a:lnTo>
                    <a:pt x="2093051" y="202441"/>
                  </a:lnTo>
                  <a:lnTo>
                    <a:pt x="2088650" y="206286"/>
                  </a:lnTo>
                  <a:lnTo>
                    <a:pt x="2098613" y="214446"/>
                  </a:lnTo>
                  <a:close/>
                </a:path>
                <a:path w="5414645" h="2864484">
                  <a:moveTo>
                    <a:pt x="2090235" y="221765"/>
                  </a:moveTo>
                  <a:lnTo>
                    <a:pt x="2094213" y="218290"/>
                  </a:lnTo>
                  <a:lnTo>
                    <a:pt x="2085434" y="209095"/>
                  </a:lnTo>
                  <a:lnTo>
                    <a:pt x="2085265" y="209243"/>
                  </a:lnTo>
                  <a:lnTo>
                    <a:pt x="2090235" y="221765"/>
                  </a:lnTo>
                  <a:close/>
                </a:path>
                <a:path w="5414645" h="2864484">
                  <a:moveTo>
                    <a:pt x="252524" y="1827151"/>
                  </a:moveTo>
                  <a:lnTo>
                    <a:pt x="2087865" y="223835"/>
                  </a:lnTo>
                  <a:lnTo>
                    <a:pt x="2080695" y="213235"/>
                  </a:lnTo>
                  <a:lnTo>
                    <a:pt x="243069" y="1818548"/>
                  </a:lnTo>
                  <a:lnTo>
                    <a:pt x="252524" y="1827151"/>
                  </a:lnTo>
                  <a:close/>
                </a:path>
                <a:path w="5414645" h="2864484">
                  <a:moveTo>
                    <a:pt x="247362" y="1831661"/>
                  </a:moveTo>
                  <a:lnTo>
                    <a:pt x="252524" y="1827151"/>
                  </a:lnTo>
                  <a:lnTo>
                    <a:pt x="240530" y="1820766"/>
                  </a:lnTo>
                  <a:lnTo>
                    <a:pt x="247362" y="1831661"/>
                  </a:lnTo>
                  <a:close/>
                </a:path>
                <a:path w="5414645" h="2864484">
                  <a:moveTo>
                    <a:pt x="2115178" y="216839"/>
                  </a:moveTo>
                  <a:lnTo>
                    <a:pt x="2117842" y="214511"/>
                  </a:lnTo>
                  <a:lnTo>
                    <a:pt x="2108599" y="205722"/>
                  </a:lnTo>
                  <a:lnTo>
                    <a:pt x="2107838" y="206387"/>
                  </a:lnTo>
                  <a:lnTo>
                    <a:pt x="2115178" y="216839"/>
                  </a:lnTo>
                  <a:close/>
                </a:path>
                <a:path w="5414645" h="2864484">
                  <a:moveTo>
                    <a:pt x="253602" y="1843074"/>
                  </a:moveTo>
                  <a:lnTo>
                    <a:pt x="2108164" y="222966"/>
                  </a:lnTo>
                  <a:lnTo>
                    <a:pt x="2097964" y="215013"/>
                  </a:lnTo>
                  <a:lnTo>
                    <a:pt x="246685" y="1832252"/>
                  </a:lnTo>
                  <a:lnTo>
                    <a:pt x="253602" y="1843074"/>
                  </a:lnTo>
                  <a:close/>
                </a:path>
                <a:path w="5414645" h="2864484">
                  <a:moveTo>
                    <a:pt x="248670" y="1864245"/>
                  </a:moveTo>
                  <a:lnTo>
                    <a:pt x="2132605" y="218478"/>
                  </a:lnTo>
                  <a:lnTo>
                    <a:pt x="2121958" y="210915"/>
                  </a:lnTo>
                  <a:lnTo>
                    <a:pt x="240779" y="1854275"/>
                  </a:lnTo>
                  <a:lnTo>
                    <a:pt x="248670" y="1864245"/>
                  </a:lnTo>
                  <a:close/>
                </a:path>
                <a:path w="5414645" h="2864484">
                  <a:moveTo>
                    <a:pt x="252794" y="1877506"/>
                  </a:moveTo>
                  <a:lnTo>
                    <a:pt x="2135866" y="232493"/>
                  </a:lnTo>
                  <a:lnTo>
                    <a:pt x="2127426" y="223002"/>
                  </a:lnTo>
                  <a:lnTo>
                    <a:pt x="247655" y="1865132"/>
                  </a:lnTo>
                  <a:lnTo>
                    <a:pt x="252794" y="1877506"/>
                  </a:lnTo>
                  <a:close/>
                </a:path>
                <a:path w="5414645" h="2864484">
                  <a:moveTo>
                    <a:pt x="251840" y="1895203"/>
                  </a:moveTo>
                  <a:lnTo>
                    <a:pt x="2147437" y="239248"/>
                  </a:lnTo>
                  <a:lnTo>
                    <a:pt x="2138997" y="229758"/>
                  </a:lnTo>
                  <a:lnTo>
                    <a:pt x="242808" y="1886230"/>
                  </a:lnTo>
                  <a:lnTo>
                    <a:pt x="251840" y="1895203"/>
                  </a:lnTo>
                  <a:close/>
                </a:path>
                <a:path w="5414645" h="2864484">
                  <a:moveTo>
                    <a:pt x="245578" y="1900674"/>
                  </a:moveTo>
                  <a:lnTo>
                    <a:pt x="250825" y="1896090"/>
                  </a:lnTo>
                  <a:lnTo>
                    <a:pt x="240692" y="1888078"/>
                  </a:lnTo>
                  <a:lnTo>
                    <a:pt x="245578" y="1900674"/>
                  </a:lnTo>
                  <a:close/>
                </a:path>
                <a:path w="5414645" h="2864484">
                  <a:moveTo>
                    <a:pt x="244139" y="1901930"/>
                  </a:moveTo>
                  <a:lnTo>
                    <a:pt x="245578" y="1900674"/>
                  </a:lnTo>
                  <a:lnTo>
                    <a:pt x="236630" y="1891627"/>
                  </a:lnTo>
                  <a:lnTo>
                    <a:pt x="244139" y="1901930"/>
                  </a:lnTo>
                  <a:close/>
                </a:path>
                <a:path w="5414645" h="2864484">
                  <a:moveTo>
                    <a:pt x="249194" y="1914378"/>
                  </a:moveTo>
                  <a:lnTo>
                    <a:pt x="2168656" y="237575"/>
                  </a:lnTo>
                  <a:lnTo>
                    <a:pt x="2158100" y="229933"/>
                  </a:lnTo>
                  <a:lnTo>
                    <a:pt x="242193" y="1903631"/>
                  </a:lnTo>
                  <a:lnTo>
                    <a:pt x="249194" y="1914378"/>
                  </a:lnTo>
                  <a:close/>
                </a:path>
                <a:path w="5414645" h="2864484">
                  <a:moveTo>
                    <a:pt x="242108" y="1920569"/>
                  </a:moveTo>
                  <a:lnTo>
                    <a:pt x="245216" y="1917853"/>
                  </a:lnTo>
                  <a:lnTo>
                    <a:pt x="236523" y="1908584"/>
                  </a:lnTo>
                  <a:lnTo>
                    <a:pt x="234153" y="1910654"/>
                  </a:lnTo>
                  <a:lnTo>
                    <a:pt x="242108" y="1920569"/>
                  </a:lnTo>
                  <a:close/>
                </a:path>
                <a:path w="5414645" h="2864484">
                  <a:moveTo>
                    <a:pt x="2189282" y="236420"/>
                  </a:moveTo>
                  <a:lnTo>
                    <a:pt x="2195629" y="230875"/>
                  </a:lnTo>
                  <a:lnTo>
                    <a:pt x="2186343" y="222124"/>
                  </a:lnTo>
                  <a:lnTo>
                    <a:pt x="2184566" y="223676"/>
                  </a:lnTo>
                  <a:lnTo>
                    <a:pt x="2189282" y="236420"/>
                  </a:lnTo>
                  <a:close/>
                </a:path>
                <a:path w="5414645" h="2864484">
                  <a:moveTo>
                    <a:pt x="2184289" y="240782"/>
                  </a:moveTo>
                  <a:lnTo>
                    <a:pt x="2187674" y="237825"/>
                  </a:lnTo>
                  <a:lnTo>
                    <a:pt x="2179996" y="227669"/>
                  </a:lnTo>
                  <a:lnTo>
                    <a:pt x="2175341" y="231735"/>
                  </a:lnTo>
                  <a:lnTo>
                    <a:pt x="2184289" y="240782"/>
                  </a:lnTo>
                  <a:close/>
                </a:path>
                <a:path w="5414645" h="2864484">
                  <a:moveTo>
                    <a:pt x="239354" y="1939838"/>
                  </a:moveTo>
                  <a:lnTo>
                    <a:pt x="2179465" y="244996"/>
                  </a:lnTo>
                  <a:lnTo>
                    <a:pt x="2171364" y="235209"/>
                  </a:lnTo>
                  <a:lnTo>
                    <a:pt x="235992" y="1925911"/>
                  </a:lnTo>
                  <a:lnTo>
                    <a:pt x="239354" y="1939838"/>
                  </a:lnTo>
                  <a:close/>
                </a:path>
                <a:path w="5414645" h="2864484">
                  <a:moveTo>
                    <a:pt x="248037" y="1949116"/>
                  </a:moveTo>
                  <a:lnTo>
                    <a:pt x="2195014" y="248276"/>
                  </a:lnTo>
                  <a:lnTo>
                    <a:pt x="2191229" y="234719"/>
                  </a:lnTo>
                  <a:lnTo>
                    <a:pt x="239802" y="1939446"/>
                  </a:lnTo>
                  <a:lnTo>
                    <a:pt x="248037" y="1949116"/>
                  </a:lnTo>
                  <a:close/>
                </a:path>
                <a:path w="5414645" h="2864484">
                  <a:moveTo>
                    <a:pt x="247032" y="1949993"/>
                  </a:moveTo>
                  <a:lnTo>
                    <a:pt x="237577" y="1941390"/>
                  </a:lnTo>
                  <a:lnTo>
                    <a:pt x="235884" y="1942869"/>
                  </a:lnTo>
                  <a:lnTo>
                    <a:pt x="247032" y="1949993"/>
                  </a:lnTo>
                  <a:close/>
                </a:path>
                <a:path w="5414645" h="2864484">
                  <a:moveTo>
                    <a:pt x="233069" y="1962192"/>
                  </a:moveTo>
                  <a:lnTo>
                    <a:pt x="241701" y="1954651"/>
                  </a:lnTo>
                  <a:lnTo>
                    <a:pt x="234022" y="1944495"/>
                  </a:lnTo>
                  <a:lnTo>
                    <a:pt x="230214" y="1947822"/>
                  </a:lnTo>
                  <a:lnTo>
                    <a:pt x="233069" y="1962192"/>
                  </a:lnTo>
                  <a:close/>
                </a:path>
                <a:path w="5414645" h="2864484">
                  <a:moveTo>
                    <a:pt x="240916" y="1972200"/>
                  </a:moveTo>
                  <a:lnTo>
                    <a:pt x="2213271" y="249191"/>
                  </a:lnTo>
                  <a:lnTo>
                    <a:pt x="2201277" y="242805"/>
                  </a:lnTo>
                  <a:lnTo>
                    <a:pt x="232899" y="1962340"/>
                  </a:lnTo>
                  <a:lnTo>
                    <a:pt x="240916" y="1972200"/>
                  </a:lnTo>
                  <a:close/>
                </a:path>
                <a:path w="5414645" h="2864484">
                  <a:moveTo>
                    <a:pt x="2226873" y="254172"/>
                  </a:moveTo>
                  <a:lnTo>
                    <a:pt x="2233559" y="248331"/>
                  </a:lnTo>
                  <a:lnTo>
                    <a:pt x="2223088" y="240615"/>
                  </a:lnTo>
                  <a:lnTo>
                    <a:pt x="2220803" y="242611"/>
                  </a:lnTo>
                  <a:lnTo>
                    <a:pt x="2226873" y="254172"/>
                  </a:lnTo>
                  <a:close/>
                </a:path>
                <a:path w="5414645" h="2864484">
                  <a:moveTo>
                    <a:pt x="239708" y="1990118"/>
                  </a:moveTo>
                  <a:lnTo>
                    <a:pt x="2225858" y="255059"/>
                  </a:lnTo>
                  <a:lnTo>
                    <a:pt x="2216571" y="246308"/>
                  </a:lnTo>
                  <a:lnTo>
                    <a:pt x="232876" y="1979223"/>
                  </a:lnTo>
                  <a:lnTo>
                    <a:pt x="239708" y="1990118"/>
                  </a:lnTo>
                  <a:close/>
                </a:path>
                <a:path w="5414645" h="2864484">
                  <a:moveTo>
                    <a:pt x="235054" y="1994185"/>
                  </a:moveTo>
                  <a:lnTo>
                    <a:pt x="238862" y="1990858"/>
                  </a:lnTo>
                  <a:lnTo>
                    <a:pt x="230422" y="1981367"/>
                  </a:lnTo>
                  <a:lnTo>
                    <a:pt x="226445" y="1984842"/>
                  </a:lnTo>
                  <a:lnTo>
                    <a:pt x="235054" y="1994185"/>
                  </a:lnTo>
                  <a:close/>
                </a:path>
                <a:path w="5414645" h="2864484">
                  <a:moveTo>
                    <a:pt x="2256115" y="245490"/>
                  </a:moveTo>
                  <a:lnTo>
                    <a:pt x="2257469" y="244307"/>
                  </a:lnTo>
                  <a:lnTo>
                    <a:pt x="2245136" y="238218"/>
                  </a:lnTo>
                  <a:lnTo>
                    <a:pt x="2256115" y="245490"/>
                  </a:lnTo>
                  <a:close/>
                </a:path>
                <a:path w="5414645" h="2864484">
                  <a:moveTo>
                    <a:pt x="232828" y="2012993"/>
                  </a:moveTo>
                  <a:lnTo>
                    <a:pt x="2243945" y="256121"/>
                  </a:lnTo>
                  <a:lnTo>
                    <a:pt x="2234321" y="247666"/>
                  </a:lnTo>
                  <a:lnTo>
                    <a:pt x="226041" y="2002058"/>
                  </a:lnTo>
                  <a:lnTo>
                    <a:pt x="232828" y="2012993"/>
                  </a:lnTo>
                  <a:close/>
                </a:path>
                <a:path w="5414645" h="2864484">
                  <a:moveTo>
                    <a:pt x="231284" y="2031205"/>
                  </a:moveTo>
                  <a:lnTo>
                    <a:pt x="2261440" y="257701"/>
                  </a:lnTo>
                  <a:lnTo>
                    <a:pt x="2252324" y="248802"/>
                  </a:lnTo>
                  <a:lnTo>
                    <a:pt x="223945" y="2020753"/>
                  </a:lnTo>
                  <a:lnTo>
                    <a:pt x="231284" y="2031205"/>
                  </a:lnTo>
                  <a:close/>
                </a:path>
                <a:path w="5414645" h="2864484">
                  <a:moveTo>
                    <a:pt x="223729" y="2054668"/>
                  </a:moveTo>
                  <a:lnTo>
                    <a:pt x="2277125" y="260863"/>
                  </a:lnTo>
                  <a:lnTo>
                    <a:pt x="2268221" y="251778"/>
                  </a:lnTo>
                  <a:lnTo>
                    <a:pt x="214697" y="2045695"/>
                  </a:lnTo>
                  <a:lnTo>
                    <a:pt x="223729" y="2054668"/>
                  </a:lnTo>
                  <a:close/>
                </a:path>
                <a:path w="5414645" h="2864484">
                  <a:moveTo>
                    <a:pt x="2298445" y="259102"/>
                  </a:moveTo>
                  <a:lnTo>
                    <a:pt x="2302507" y="255553"/>
                  </a:lnTo>
                  <a:lnTo>
                    <a:pt x="2293644" y="246432"/>
                  </a:lnTo>
                  <a:lnTo>
                    <a:pt x="2289582" y="249981"/>
                  </a:lnTo>
                  <a:lnTo>
                    <a:pt x="2298445" y="259102"/>
                  </a:lnTo>
                  <a:close/>
                </a:path>
                <a:path w="5414645" h="2864484">
                  <a:moveTo>
                    <a:pt x="218206" y="2076357"/>
                  </a:moveTo>
                  <a:lnTo>
                    <a:pt x="2291607" y="265075"/>
                  </a:lnTo>
                  <a:lnTo>
                    <a:pt x="2283082" y="255659"/>
                  </a:lnTo>
                  <a:lnTo>
                    <a:pt x="213574" y="2063539"/>
                  </a:lnTo>
                  <a:lnTo>
                    <a:pt x="218206" y="2076357"/>
                  </a:lnTo>
                  <a:close/>
                </a:path>
                <a:path w="5414645" h="2864484">
                  <a:moveTo>
                    <a:pt x="2299956" y="261046"/>
                  </a:moveTo>
                  <a:lnTo>
                    <a:pt x="2298208" y="259309"/>
                  </a:lnTo>
                  <a:lnTo>
                    <a:pt x="2297700" y="259752"/>
                  </a:lnTo>
                  <a:lnTo>
                    <a:pt x="2299956" y="261046"/>
                  </a:lnTo>
                  <a:close/>
                </a:path>
                <a:path w="5414645" h="2864484">
                  <a:moveTo>
                    <a:pt x="205611" y="2104222"/>
                  </a:moveTo>
                  <a:lnTo>
                    <a:pt x="2306817" y="268652"/>
                  </a:lnTo>
                  <a:lnTo>
                    <a:pt x="2297446" y="259974"/>
                  </a:lnTo>
                  <a:lnTo>
                    <a:pt x="201989" y="2090524"/>
                  </a:lnTo>
                  <a:lnTo>
                    <a:pt x="205611" y="2104222"/>
                  </a:lnTo>
                  <a:close/>
                </a:path>
                <a:path w="5414645" h="2864484">
                  <a:moveTo>
                    <a:pt x="2307240" y="268282"/>
                  </a:moveTo>
                  <a:lnTo>
                    <a:pt x="2309356" y="266434"/>
                  </a:lnTo>
                  <a:lnTo>
                    <a:pt x="2299956" y="261046"/>
                  </a:lnTo>
                  <a:lnTo>
                    <a:pt x="2307240" y="268282"/>
                  </a:lnTo>
                  <a:close/>
                </a:path>
                <a:path w="5414645" h="2864484">
                  <a:moveTo>
                    <a:pt x="205381" y="2121287"/>
                  </a:moveTo>
                  <a:lnTo>
                    <a:pt x="2320081" y="273928"/>
                  </a:lnTo>
                  <a:lnTo>
                    <a:pt x="2311303" y="264733"/>
                  </a:lnTo>
                  <a:lnTo>
                    <a:pt x="202357" y="2107065"/>
                  </a:lnTo>
                  <a:lnTo>
                    <a:pt x="205381" y="2121287"/>
                  </a:lnTo>
                  <a:close/>
                </a:path>
                <a:path w="5414645" h="2864484">
                  <a:moveTo>
                    <a:pt x="192263" y="2132746"/>
                  </a:moveTo>
                  <a:lnTo>
                    <a:pt x="193533" y="2131637"/>
                  </a:lnTo>
                  <a:lnTo>
                    <a:pt x="186616" y="2120816"/>
                  </a:lnTo>
                  <a:lnTo>
                    <a:pt x="182300" y="2124586"/>
                  </a:lnTo>
                  <a:lnTo>
                    <a:pt x="192263" y="2132746"/>
                  </a:lnTo>
                  <a:close/>
                </a:path>
                <a:path w="5414645" h="2864484">
                  <a:moveTo>
                    <a:pt x="2341046" y="272477"/>
                  </a:moveTo>
                  <a:lnTo>
                    <a:pt x="2347393" y="266932"/>
                  </a:lnTo>
                  <a:lnTo>
                    <a:pt x="2337938" y="258329"/>
                  </a:lnTo>
                  <a:lnTo>
                    <a:pt x="2335060" y="260842"/>
                  </a:lnTo>
                  <a:lnTo>
                    <a:pt x="2341046" y="272477"/>
                  </a:lnTo>
                  <a:close/>
                </a:path>
                <a:path w="5414645" h="2864484">
                  <a:moveTo>
                    <a:pt x="2333074" y="279441"/>
                  </a:moveTo>
                  <a:lnTo>
                    <a:pt x="2335291" y="277504"/>
                  </a:lnTo>
                  <a:lnTo>
                    <a:pt x="2326344" y="268457"/>
                  </a:lnTo>
                  <a:lnTo>
                    <a:pt x="2330981" y="276772"/>
                  </a:lnTo>
                  <a:lnTo>
                    <a:pt x="2333074" y="279441"/>
                  </a:lnTo>
                  <a:close/>
                </a:path>
                <a:path w="5414645" h="2864484">
                  <a:moveTo>
                    <a:pt x="2330958" y="281289"/>
                  </a:moveTo>
                  <a:lnTo>
                    <a:pt x="2332668" y="279796"/>
                  </a:lnTo>
                  <a:lnTo>
                    <a:pt x="2330981" y="276772"/>
                  </a:lnTo>
                  <a:lnTo>
                    <a:pt x="2325226" y="269433"/>
                  </a:lnTo>
                  <a:lnTo>
                    <a:pt x="2321587" y="272612"/>
                  </a:lnTo>
                  <a:lnTo>
                    <a:pt x="2330958" y="281289"/>
                  </a:lnTo>
                  <a:close/>
                </a:path>
                <a:path w="5414645" h="2864484">
                  <a:moveTo>
                    <a:pt x="204766" y="2138688"/>
                  </a:moveTo>
                  <a:lnTo>
                    <a:pt x="2330891" y="281349"/>
                  </a:lnTo>
                  <a:lnTo>
                    <a:pt x="2317965" y="275776"/>
                  </a:lnTo>
                  <a:lnTo>
                    <a:pt x="196749" y="2128828"/>
                  </a:lnTo>
                  <a:lnTo>
                    <a:pt x="204766" y="2138688"/>
                  </a:lnTo>
                  <a:close/>
                </a:path>
                <a:path w="5414645" h="2864484">
                  <a:moveTo>
                    <a:pt x="2332668" y="279796"/>
                  </a:moveTo>
                  <a:lnTo>
                    <a:pt x="2333074" y="279441"/>
                  </a:lnTo>
                  <a:lnTo>
                    <a:pt x="2330981" y="276772"/>
                  </a:lnTo>
                  <a:lnTo>
                    <a:pt x="2332668" y="279796"/>
                  </a:lnTo>
                  <a:close/>
                </a:path>
                <a:path w="5414645" h="2864484">
                  <a:moveTo>
                    <a:pt x="207197" y="2153428"/>
                  </a:moveTo>
                  <a:lnTo>
                    <a:pt x="2351179" y="280489"/>
                  </a:lnTo>
                  <a:lnTo>
                    <a:pt x="2344347" y="269594"/>
                  </a:lnTo>
                  <a:lnTo>
                    <a:pt x="202904" y="2140315"/>
                  </a:lnTo>
                  <a:lnTo>
                    <a:pt x="207197" y="2153428"/>
                  </a:lnTo>
                  <a:close/>
                </a:path>
                <a:path w="5414645" h="2864484">
                  <a:moveTo>
                    <a:pt x="200173" y="2159564"/>
                  </a:moveTo>
                  <a:lnTo>
                    <a:pt x="207197" y="2153428"/>
                  </a:lnTo>
                  <a:lnTo>
                    <a:pt x="200534" y="2142385"/>
                  </a:lnTo>
                  <a:lnTo>
                    <a:pt x="192071" y="2149778"/>
                  </a:lnTo>
                  <a:lnTo>
                    <a:pt x="200173" y="2159564"/>
                  </a:lnTo>
                  <a:close/>
                </a:path>
                <a:path w="5414645" h="2864484">
                  <a:moveTo>
                    <a:pt x="189562" y="2168833"/>
                  </a:moveTo>
                  <a:lnTo>
                    <a:pt x="197126" y="2162225"/>
                  </a:lnTo>
                  <a:lnTo>
                    <a:pt x="184779" y="2156148"/>
                  </a:lnTo>
                  <a:lnTo>
                    <a:pt x="189562" y="2168833"/>
                  </a:lnTo>
                  <a:close/>
                </a:path>
                <a:path w="5414645" h="2864484">
                  <a:moveTo>
                    <a:pt x="2369012" y="281773"/>
                  </a:moveTo>
                  <a:lnTo>
                    <a:pt x="2371043" y="279999"/>
                  </a:lnTo>
                  <a:lnTo>
                    <a:pt x="2364635" y="268734"/>
                  </a:lnTo>
                  <a:lnTo>
                    <a:pt x="2369012" y="281773"/>
                  </a:lnTo>
                  <a:close/>
                </a:path>
                <a:path w="5414645" h="2864484">
                  <a:moveTo>
                    <a:pt x="183647" y="2190864"/>
                  </a:moveTo>
                  <a:lnTo>
                    <a:pt x="2365119" y="285174"/>
                  </a:lnTo>
                  <a:lnTo>
                    <a:pt x="2355748" y="276497"/>
                  </a:lnTo>
                  <a:lnTo>
                    <a:pt x="181131" y="2176198"/>
                  </a:lnTo>
                  <a:lnTo>
                    <a:pt x="183647" y="2190864"/>
                  </a:lnTo>
                  <a:close/>
                </a:path>
                <a:path w="5414645" h="2864484">
                  <a:moveTo>
                    <a:pt x="167399" y="2205058"/>
                  </a:moveTo>
                  <a:lnTo>
                    <a:pt x="173238" y="2199957"/>
                  </a:lnTo>
                  <a:lnTo>
                    <a:pt x="161921" y="2192980"/>
                  </a:lnTo>
                  <a:lnTo>
                    <a:pt x="159382" y="2195198"/>
                  </a:lnTo>
                  <a:lnTo>
                    <a:pt x="167399" y="2205058"/>
                  </a:lnTo>
                  <a:close/>
                </a:path>
                <a:path w="5414645" h="2864484">
                  <a:moveTo>
                    <a:pt x="174146" y="2216027"/>
                  </a:moveTo>
                  <a:lnTo>
                    <a:pt x="2383186" y="286255"/>
                  </a:lnTo>
                  <a:lnTo>
                    <a:pt x="2372188" y="278999"/>
                  </a:lnTo>
                  <a:lnTo>
                    <a:pt x="166975" y="2205428"/>
                  </a:lnTo>
                  <a:lnTo>
                    <a:pt x="174146" y="2216027"/>
                  </a:lnTo>
                  <a:close/>
                </a:path>
                <a:path w="5414645" h="2864484">
                  <a:moveTo>
                    <a:pt x="171861" y="2218023"/>
                  </a:moveTo>
                  <a:lnTo>
                    <a:pt x="174061" y="2216101"/>
                  </a:lnTo>
                  <a:lnTo>
                    <a:pt x="164775" y="2207350"/>
                  </a:lnTo>
                  <a:lnTo>
                    <a:pt x="163082" y="2208829"/>
                  </a:lnTo>
                  <a:lnTo>
                    <a:pt x="171861" y="2218023"/>
                  </a:lnTo>
                  <a:close/>
                </a:path>
                <a:path w="5414645" h="2864484">
                  <a:moveTo>
                    <a:pt x="185379" y="2223078"/>
                  </a:moveTo>
                  <a:lnTo>
                    <a:pt x="2393424" y="294174"/>
                  </a:lnTo>
                  <a:lnTo>
                    <a:pt x="2383799" y="285719"/>
                  </a:lnTo>
                  <a:lnTo>
                    <a:pt x="176769" y="2213736"/>
                  </a:lnTo>
                  <a:lnTo>
                    <a:pt x="185379" y="2223078"/>
                  </a:lnTo>
                  <a:close/>
                </a:path>
                <a:path w="5414645" h="2864484">
                  <a:moveTo>
                    <a:pt x="166676" y="2239417"/>
                  </a:moveTo>
                  <a:lnTo>
                    <a:pt x="183686" y="2224557"/>
                  </a:lnTo>
                  <a:lnTo>
                    <a:pt x="175669" y="2214697"/>
                  </a:lnTo>
                  <a:lnTo>
                    <a:pt x="157389" y="2230665"/>
                  </a:lnTo>
                  <a:lnTo>
                    <a:pt x="162026" y="2235609"/>
                  </a:lnTo>
                  <a:lnTo>
                    <a:pt x="166676" y="2239417"/>
                  </a:lnTo>
                  <a:close/>
                </a:path>
                <a:path w="5414645" h="2864484">
                  <a:moveTo>
                    <a:pt x="162026" y="2235609"/>
                  </a:moveTo>
                  <a:lnTo>
                    <a:pt x="157389" y="2230665"/>
                  </a:lnTo>
                  <a:lnTo>
                    <a:pt x="156712" y="2231257"/>
                  </a:lnTo>
                  <a:lnTo>
                    <a:pt x="162026" y="2235609"/>
                  </a:lnTo>
                  <a:close/>
                </a:path>
                <a:path w="5414645" h="2864484">
                  <a:moveTo>
                    <a:pt x="157282" y="2247623"/>
                  </a:moveTo>
                  <a:lnTo>
                    <a:pt x="166083" y="2239934"/>
                  </a:lnTo>
                  <a:lnTo>
                    <a:pt x="162026" y="2235609"/>
                  </a:lnTo>
                  <a:lnTo>
                    <a:pt x="156712" y="2231257"/>
                  </a:lnTo>
                  <a:lnTo>
                    <a:pt x="149942" y="2237171"/>
                  </a:lnTo>
                  <a:lnTo>
                    <a:pt x="157282" y="2247623"/>
                  </a:lnTo>
                  <a:close/>
                </a:path>
                <a:path w="5414645" h="2864484">
                  <a:moveTo>
                    <a:pt x="143403" y="2259747"/>
                  </a:moveTo>
                  <a:lnTo>
                    <a:pt x="146957" y="2256642"/>
                  </a:lnTo>
                  <a:lnTo>
                    <a:pt x="137417" y="2248113"/>
                  </a:lnTo>
                  <a:lnTo>
                    <a:pt x="143403" y="2259747"/>
                  </a:lnTo>
                  <a:close/>
                </a:path>
                <a:path w="5414645" h="2864484">
                  <a:moveTo>
                    <a:pt x="2422581" y="285567"/>
                  </a:moveTo>
                  <a:lnTo>
                    <a:pt x="2427913" y="280909"/>
                  </a:lnTo>
                  <a:lnTo>
                    <a:pt x="2417949" y="272750"/>
                  </a:lnTo>
                  <a:lnTo>
                    <a:pt x="2413718" y="276446"/>
                  </a:lnTo>
                  <a:lnTo>
                    <a:pt x="2422581" y="285567"/>
                  </a:lnTo>
                  <a:close/>
                </a:path>
                <a:path w="5414645" h="2864484">
                  <a:moveTo>
                    <a:pt x="2417351" y="290136"/>
                  </a:moveTo>
                  <a:lnTo>
                    <a:pt x="2418536" y="289101"/>
                  </a:lnTo>
                  <a:lnTo>
                    <a:pt x="2410265" y="279462"/>
                  </a:lnTo>
                  <a:lnTo>
                    <a:pt x="2409757" y="279906"/>
                  </a:lnTo>
                  <a:lnTo>
                    <a:pt x="2417351" y="290136"/>
                  </a:lnTo>
                  <a:close/>
                </a:path>
                <a:path w="5414645" h="2864484">
                  <a:moveTo>
                    <a:pt x="2409988" y="296568"/>
                  </a:moveTo>
                  <a:lnTo>
                    <a:pt x="2400364" y="288112"/>
                  </a:lnTo>
                  <a:lnTo>
                    <a:pt x="2393086" y="294470"/>
                  </a:lnTo>
                  <a:lnTo>
                    <a:pt x="2409988" y="296568"/>
                  </a:lnTo>
                  <a:close/>
                </a:path>
                <a:path w="5414645" h="2864484">
                  <a:moveTo>
                    <a:pt x="149304" y="2271456"/>
                  </a:moveTo>
                  <a:lnTo>
                    <a:pt x="2406772" y="299377"/>
                  </a:lnTo>
                  <a:lnTo>
                    <a:pt x="2393086" y="294470"/>
                  </a:lnTo>
                  <a:lnTo>
                    <a:pt x="139764" y="2262926"/>
                  </a:lnTo>
                  <a:lnTo>
                    <a:pt x="149304" y="2271456"/>
                  </a:lnTo>
                  <a:close/>
                </a:path>
                <a:path w="5414645" h="2864484">
                  <a:moveTo>
                    <a:pt x="141772" y="2278036"/>
                  </a:moveTo>
                  <a:lnTo>
                    <a:pt x="145242" y="2275004"/>
                  </a:lnTo>
                  <a:lnTo>
                    <a:pt x="138325" y="2264183"/>
                  </a:lnTo>
                  <a:lnTo>
                    <a:pt x="133247" y="2268619"/>
                  </a:lnTo>
                  <a:lnTo>
                    <a:pt x="141772" y="2278036"/>
                  </a:lnTo>
                  <a:close/>
                </a:path>
                <a:path w="5414645" h="2864484">
                  <a:moveTo>
                    <a:pt x="146319" y="2290927"/>
                  </a:moveTo>
                  <a:lnTo>
                    <a:pt x="2431123" y="294969"/>
                  </a:lnTo>
                  <a:lnTo>
                    <a:pt x="2420736" y="287179"/>
                  </a:lnTo>
                  <a:lnTo>
                    <a:pt x="137625" y="2281658"/>
                  </a:lnTo>
                  <a:lnTo>
                    <a:pt x="146319" y="2290927"/>
                  </a:lnTo>
                  <a:close/>
                </a:path>
                <a:path w="5414645" h="2864484">
                  <a:moveTo>
                    <a:pt x="132328" y="2286918"/>
                  </a:moveTo>
                  <a:lnTo>
                    <a:pt x="132293" y="2286316"/>
                  </a:lnTo>
                  <a:lnTo>
                    <a:pt x="132040" y="2286538"/>
                  </a:lnTo>
                  <a:lnTo>
                    <a:pt x="132328" y="2286918"/>
                  </a:lnTo>
                  <a:close/>
                </a:path>
                <a:path w="5414645" h="2864484">
                  <a:moveTo>
                    <a:pt x="126008" y="2308670"/>
                  </a:moveTo>
                  <a:lnTo>
                    <a:pt x="130493" y="2304752"/>
                  </a:lnTo>
                  <a:lnTo>
                    <a:pt x="121546" y="2295705"/>
                  </a:lnTo>
                  <a:lnTo>
                    <a:pt x="120445" y="2296666"/>
                  </a:lnTo>
                  <a:lnTo>
                    <a:pt x="126008" y="2308670"/>
                  </a:lnTo>
                  <a:close/>
                </a:path>
                <a:path w="5414645" h="2864484">
                  <a:moveTo>
                    <a:pt x="133201" y="2302386"/>
                  </a:moveTo>
                  <a:lnTo>
                    <a:pt x="139718" y="2296693"/>
                  </a:lnTo>
                  <a:lnTo>
                    <a:pt x="132328" y="2286918"/>
                  </a:lnTo>
                  <a:lnTo>
                    <a:pt x="133201" y="2302386"/>
                  </a:lnTo>
                  <a:close/>
                </a:path>
                <a:path w="5414645" h="2864484">
                  <a:moveTo>
                    <a:pt x="112422" y="2354266"/>
                  </a:moveTo>
                  <a:lnTo>
                    <a:pt x="2464465" y="299568"/>
                  </a:lnTo>
                  <a:lnTo>
                    <a:pt x="2453103" y="292631"/>
                  </a:lnTo>
                  <a:lnTo>
                    <a:pt x="2437639" y="289276"/>
                  </a:lnTo>
                  <a:lnTo>
                    <a:pt x="120507" y="2313475"/>
                  </a:lnTo>
                  <a:lnTo>
                    <a:pt x="128863" y="2323040"/>
                  </a:lnTo>
                  <a:lnTo>
                    <a:pt x="104405" y="2344406"/>
                  </a:lnTo>
                  <a:lnTo>
                    <a:pt x="112422" y="2354266"/>
                  </a:lnTo>
                  <a:close/>
                </a:path>
                <a:path w="5414645" h="2864484">
                  <a:moveTo>
                    <a:pt x="122939" y="2328215"/>
                  </a:moveTo>
                  <a:lnTo>
                    <a:pt x="128101" y="2323705"/>
                  </a:lnTo>
                  <a:lnTo>
                    <a:pt x="118561" y="2315176"/>
                  </a:lnTo>
                  <a:lnTo>
                    <a:pt x="118391" y="2315324"/>
                  </a:lnTo>
                  <a:lnTo>
                    <a:pt x="122939" y="2328215"/>
                  </a:lnTo>
                  <a:close/>
                </a:path>
                <a:path w="5414645" h="2864484">
                  <a:moveTo>
                    <a:pt x="114476" y="2335608"/>
                  </a:moveTo>
                  <a:lnTo>
                    <a:pt x="122939" y="2328215"/>
                  </a:lnTo>
                  <a:lnTo>
                    <a:pt x="108744" y="2323752"/>
                  </a:lnTo>
                  <a:lnTo>
                    <a:pt x="114476" y="2335608"/>
                  </a:lnTo>
                  <a:close/>
                </a:path>
                <a:path w="5414645" h="2864484">
                  <a:moveTo>
                    <a:pt x="110160" y="2339378"/>
                  </a:moveTo>
                  <a:lnTo>
                    <a:pt x="112614" y="2337234"/>
                  </a:lnTo>
                  <a:lnTo>
                    <a:pt x="102820" y="2328927"/>
                  </a:lnTo>
                  <a:lnTo>
                    <a:pt x="109648" y="2338833"/>
                  </a:lnTo>
                  <a:lnTo>
                    <a:pt x="110160" y="2339378"/>
                  </a:lnTo>
                  <a:close/>
                </a:path>
                <a:path w="5414645" h="2864484">
                  <a:moveTo>
                    <a:pt x="105420" y="2343519"/>
                  </a:moveTo>
                  <a:lnTo>
                    <a:pt x="110075" y="2339452"/>
                  </a:lnTo>
                  <a:lnTo>
                    <a:pt x="109648" y="2338833"/>
                  </a:lnTo>
                  <a:lnTo>
                    <a:pt x="101466" y="2330110"/>
                  </a:lnTo>
                  <a:lnTo>
                    <a:pt x="96473" y="2334472"/>
                  </a:lnTo>
                  <a:lnTo>
                    <a:pt x="105420" y="2343519"/>
                  </a:lnTo>
                  <a:close/>
                </a:path>
                <a:path w="5414645" h="2864484">
                  <a:moveTo>
                    <a:pt x="101274" y="2347141"/>
                  </a:moveTo>
                  <a:lnTo>
                    <a:pt x="103982" y="2344775"/>
                  </a:lnTo>
                  <a:lnTo>
                    <a:pt x="93934" y="2336689"/>
                  </a:lnTo>
                  <a:lnTo>
                    <a:pt x="91818" y="2338538"/>
                  </a:lnTo>
                  <a:lnTo>
                    <a:pt x="101274" y="2347141"/>
                  </a:lnTo>
                  <a:close/>
                </a:path>
                <a:path w="5414645" h="2864484">
                  <a:moveTo>
                    <a:pt x="110075" y="2339452"/>
                  </a:moveTo>
                  <a:lnTo>
                    <a:pt x="109648" y="2338833"/>
                  </a:lnTo>
                  <a:lnTo>
                    <a:pt x="110075" y="2339452"/>
                  </a:lnTo>
                  <a:close/>
                </a:path>
                <a:path w="5414645" h="2864484">
                  <a:moveTo>
                    <a:pt x="107682" y="2358406"/>
                  </a:moveTo>
                  <a:lnTo>
                    <a:pt x="111998" y="2354635"/>
                  </a:lnTo>
                  <a:lnTo>
                    <a:pt x="103220" y="2345441"/>
                  </a:lnTo>
                  <a:lnTo>
                    <a:pt x="98058" y="2349950"/>
                  </a:lnTo>
                  <a:lnTo>
                    <a:pt x="107682" y="2358406"/>
                  </a:lnTo>
                  <a:close/>
                </a:path>
                <a:path w="5414645" h="2864484">
                  <a:moveTo>
                    <a:pt x="102689" y="2362768"/>
                  </a:moveTo>
                  <a:lnTo>
                    <a:pt x="107682" y="2358406"/>
                  </a:lnTo>
                  <a:lnTo>
                    <a:pt x="92303" y="2354978"/>
                  </a:lnTo>
                  <a:lnTo>
                    <a:pt x="102689" y="2362768"/>
                  </a:lnTo>
                  <a:close/>
                </a:path>
                <a:path w="5414645" h="2864484">
                  <a:moveTo>
                    <a:pt x="97527" y="2367278"/>
                  </a:moveTo>
                  <a:lnTo>
                    <a:pt x="100489" y="2364690"/>
                  </a:lnTo>
                  <a:lnTo>
                    <a:pt x="92134" y="2355126"/>
                  </a:lnTo>
                  <a:lnTo>
                    <a:pt x="97527" y="2367278"/>
                  </a:lnTo>
                  <a:close/>
                </a:path>
                <a:path w="5414645" h="2864484">
                  <a:moveTo>
                    <a:pt x="71608" y="2406784"/>
                  </a:moveTo>
                  <a:lnTo>
                    <a:pt x="2475992" y="306363"/>
                  </a:lnTo>
                  <a:lnTo>
                    <a:pt x="2466282" y="297981"/>
                  </a:lnTo>
                  <a:lnTo>
                    <a:pt x="62745" y="2397663"/>
                  </a:lnTo>
                  <a:lnTo>
                    <a:pt x="71608" y="2406784"/>
                  </a:lnTo>
                  <a:close/>
                </a:path>
                <a:path w="5414645" h="2864484">
                  <a:moveTo>
                    <a:pt x="71608" y="2406784"/>
                  </a:moveTo>
                  <a:lnTo>
                    <a:pt x="62745" y="2397663"/>
                  </a:lnTo>
                  <a:lnTo>
                    <a:pt x="63894" y="2399765"/>
                  </a:lnTo>
                  <a:lnTo>
                    <a:pt x="71608" y="2406784"/>
                  </a:lnTo>
                  <a:close/>
                </a:path>
                <a:path w="5414645" h="2864484">
                  <a:moveTo>
                    <a:pt x="63894" y="2399765"/>
                  </a:moveTo>
                  <a:lnTo>
                    <a:pt x="62745" y="2397663"/>
                  </a:lnTo>
                  <a:lnTo>
                    <a:pt x="62152" y="2398180"/>
                  </a:lnTo>
                  <a:lnTo>
                    <a:pt x="63894" y="2399765"/>
                  </a:lnTo>
                  <a:close/>
                </a:path>
                <a:path w="5414645" h="2864484">
                  <a:moveTo>
                    <a:pt x="56121" y="2420313"/>
                  </a:moveTo>
                  <a:lnTo>
                    <a:pt x="58575" y="2418169"/>
                  </a:lnTo>
                  <a:lnTo>
                    <a:pt x="54113" y="2405204"/>
                  </a:lnTo>
                  <a:lnTo>
                    <a:pt x="43872" y="2414149"/>
                  </a:lnTo>
                  <a:lnTo>
                    <a:pt x="56121" y="2420313"/>
                  </a:lnTo>
                  <a:close/>
                </a:path>
                <a:path w="5414645" h="2864484">
                  <a:moveTo>
                    <a:pt x="44188" y="2430737"/>
                  </a:moveTo>
                  <a:lnTo>
                    <a:pt x="51720" y="2424157"/>
                  </a:lnTo>
                  <a:lnTo>
                    <a:pt x="42942" y="2414962"/>
                  </a:lnTo>
                  <a:lnTo>
                    <a:pt x="39810" y="2417698"/>
                  </a:lnTo>
                  <a:lnTo>
                    <a:pt x="44188" y="2430737"/>
                  </a:lnTo>
                  <a:close/>
                </a:path>
                <a:path w="5414645" h="2864484">
                  <a:moveTo>
                    <a:pt x="68984" y="2409075"/>
                  </a:moveTo>
                  <a:lnTo>
                    <a:pt x="71608" y="2406784"/>
                  </a:lnTo>
                  <a:lnTo>
                    <a:pt x="63894" y="2399765"/>
                  </a:lnTo>
                  <a:lnTo>
                    <a:pt x="68984" y="2409075"/>
                  </a:lnTo>
                  <a:close/>
                </a:path>
                <a:path w="5414645" h="2864484">
                  <a:moveTo>
                    <a:pt x="59821" y="2433943"/>
                  </a:moveTo>
                  <a:lnTo>
                    <a:pt x="2490525" y="310530"/>
                  </a:lnTo>
                  <a:lnTo>
                    <a:pt x="2481916" y="301187"/>
                  </a:lnTo>
                  <a:lnTo>
                    <a:pt x="50958" y="2424822"/>
                  </a:lnTo>
                  <a:lnTo>
                    <a:pt x="59821" y="2433943"/>
                  </a:lnTo>
                  <a:close/>
                </a:path>
                <a:path w="5414645" h="2864484">
                  <a:moveTo>
                    <a:pt x="54636" y="2455337"/>
                  </a:moveTo>
                  <a:lnTo>
                    <a:pt x="2508020" y="312110"/>
                  </a:lnTo>
                  <a:lnTo>
                    <a:pt x="2498565" y="303507"/>
                  </a:lnTo>
                  <a:lnTo>
                    <a:pt x="44419" y="2447399"/>
                  </a:lnTo>
                  <a:lnTo>
                    <a:pt x="54636" y="2455337"/>
                  </a:lnTo>
                  <a:close/>
                </a:path>
                <a:path w="5414645" h="2864484">
                  <a:moveTo>
                    <a:pt x="58937" y="2468443"/>
                  </a:moveTo>
                  <a:lnTo>
                    <a:pt x="2518491" y="319826"/>
                  </a:lnTo>
                  <a:lnTo>
                    <a:pt x="2509289" y="311001"/>
                  </a:lnTo>
                  <a:lnTo>
                    <a:pt x="53197" y="2456593"/>
                  </a:lnTo>
                  <a:lnTo>
                    <a:pt x="58937" y="2468443"/>
                  </a:lnTo>
                  <a:close/>
                </a:path>
                <a:path w="5414645" h="2864484">
                  <a:moveTo>
                    <a:pt x="51228" y="2475177"/>
                  </a:moveTo>
                  <a:lnTo>
                    <a:pt x="56496" y="2470575"/>
                  </a:lnTo>
                  <a:lnTo>
                    <a:pt x="45795" y="2463060"/>
                  </a:lnTo>
                  <a:lnTo>
                    <a:pt x="42450" y="2465982"/>
                  </a:lnTo>
                  <a:lnTo>
                    <a:pt x="51228" y="2475177"/>
                  </a:lnTo>
                  <a:close/>
                </a:path>
                <a:path w="5414645" h="2864484">
                  <a:moveTo>
                    <a:pt x="49618" y="2493447"/>
                  </a:moveTo>
                  <a:lnTo>
                    <a:pt x="2536748" y="320741"/>
                  </a:lnTo>
                  <a:lnTo>
                    <a:pt x="2527716" y="311768"/>
                  </a:lnTo>
                  <a:lnTo>
                    <a:pt x="44614" y="2480955"/>
                  </a:lnTo>
                  <a:lnTo>
                    <a:pt x="49618" y="2493447"/>
                  </a:lnTo>
                  <a:close/>
                </a:path>
                <a:path w="5414645" h="2864484">
                  <a:moveTo>
                    <a:pt x="56445" y="2504347"/>
                  </a:moveTo>
                  <a:lnTo>
                    <a:pt x="2555850" y="320918"/>
                  </a:lnTo>
                  <a:lnTo>
                    <a:pt x="2543487" y="314854"/>
                  </a:lnTo>
                  <a:lnTo>
                    <a:pt x="46762" y="2495942"/>
                  </a:lnTo>
                  <a:lnTo>
                    <a:pt x="56445" y="2504347"/>
                  </a:lnTo>
                  <a:close/>
                </a:path>
                <a:path w="5414645" h="2864484">
                  <a:moveTo>
                    <a:pt x="45935" y="2513528"/>
                  </a:moveTo>
                  <a:lnTo>
                    <a:pt x="53223" y="2507162"/>
                  </a:lnTo>
                  <a:lnTo>
                    <a:pt x="42816" y="2499389"/>
                  </a:lnTo>
                  <a:lnTo>
                    <a:pt x="37834" y="2503742"/>
                  </a:lnTo>
                  <a:lnTo>
                    <a:pt x="45935" y="2513528"/>
                  </a:lnTo>
                  <a:close/>
                </a:path>
                <a:path w="5414645" h="2864484">
                  <a:moveTo>
                    <a:pt x="48028" y="2528563"/>
                  </a:moveTo>
                  <a:lnTo>
                    <a:pt x="2572077" y="323605"/>
                  </a:lnTo>
                  <a:lnTo>
                    <a:pt x="2561437" y="316037"/>
                  </a:lnTo>
                  <a:lnTo>
                    <a:pt x="43650" y="2515524"/>
                  </a:lnTo>
                  <a:lnTo>
                    <a:pt x="48028" y="2528563"/>
                  </a:lnTo>
                  <a:close/>
                </a:path>
                <a:path w="5414645" h="2864484">
                  <a:moveTo>
                    <a:pt x="42589" y="2550178"/>
                  </a:moveTo>
                  <a:lnTo>
                    <a:pt x="2581702" y="332061"/>
                  </a:lnTo>
                  <a:lnTo>
                    <a:pt x="2572585" y="323162"/>
                  </a:lnTo>
                  <a:lnTo>
                    <a:pt x="35536" y="2539476"/>
                  </a:lnTo>
                  <a:lnTo>
                    <a:pt x="42589" y="2550178"/>
                  </a:lnTo>
                  <a:close/>
                </a:path>
                <a:path w="5414645" h="2864484">
                  <a:moveTo>
                    <a:pt x="48151" y="2562182"/>
                  </a:moveTo>
                  <a:lnTo>
                    <a:pt x="2603090" y="330240"/>
                  </a:lnTo>
                  <a:lnTo>
                    <a:pt x="2592196" y="322894"/>
                  </a:lnTo>
                  <a:lnTo>
                    <a:pt x="35565" y="2556314"/>
                  </a:lnTo>
                  <a:lnTo>
                    <a:pt x="48151" y="2562182"/>
                  </a:lnTo>
                  <a:close/>
                </a:path>
                <a:path w="5414645" h="2864484">
                  <a:moveTo>
                    <a:pt x="2616354" y="335517"/>
                  </a:moveTo>
                  <a:lnTo>
                    <a:pt x="2617623" y="334408"/>
                  </a:lnTo>
                  <a:lnTo>
                    <a:pt x="2608675" y="325361"/>
                  </a:lnTo>
                  <a:lnTo>
                    <a:pt x="2616354" y="335517"/>
                  </a:lnTo>
                  <a:close/>
                </a:path>
                <a:path w="5414645" h="2864484">
                  <a:moveTo>
                    <a:pt x="2610429" y="340692"/>
                  </a:moveTo>
                  <a:lnTo>
                    <a:pt x="2605459" y="328170"/>
                  </a:lnTo>
                  <a:lnTo>
                    <a:pt x="2604867" y="328688"/>
                  </a:lnTo>
                  <a:lnTo>
                    <a:pt x="2610429" y="340692"/>
                  </a:lnTo>
                  <a:close/>
                </a:path>
                <a:path w="5414645" h="2864484">
                  <a:moveTo>
                    <a:pt x="38481" y="2587494"/>
                  </a:moveTo>
                  <a:lnTo>
                    <a:pt x="2607801" y="342988"/>
                  </a:lnTo>
                  <a:lnTo>
                    <a:pt x="2599705" y="333197"/>
                  </a:lnTo>
                  <a:lnTo>
                    <a:pt x="37573" y="2571424"/>
                  </a:lnTo>
                  <a:lnTo>
                    <a:pt x="37950" y="2586985"/>
                  </a:lnTo>
                  <a:lnTo>
                    <a:pt x="38481" y="2587494"/>
                  </a:lnTo>
                  <a:close/>
                </a:path>
                <a:path w="5414645" h="2864484">
                  <a:moveTo>
                    <a:pt x="37545" y="2586596"/>
                  </a:moveTo>
                  <a:lnTo>
                    <a:pt x="33765" y="2574750"/>
                  </a:lnTo>
                  <a:lnTo>
                    <a:pt x="29279" y="2578669"/>
                  </a:lnTo>
                  <a:lnTo>
                    <a:pt x="37545" y="2586596"/>
                  </a:lnTo>
                  <a:close/>
                </a:path>
                <a:path w="5414645" h="2864484">
                  <a:moveTo>
                    <a:pt x="37973" y="2587937"/>
                  </a:moveTo>
                  <a:lnTo>
                    <a:pt x="37950" y="2586985"/>
                  </a:lnTo>
                  <a:lnTo>
                    <a:pt x="37545" y="2586596"/>
                  </a:lnTo>
                  <a:lnTo>
                    <a:pt x="37973" y="2587937"/>
                  </a:lnTo>
                  <a:close/>
                </a:path>
                <a:path w="5414645" h="2864484">
                  <a:moveTo>
                    <a:pt x="2634255" y="336742"/>
                  </a:moveTo>
                  <a:lnTo>
                    <a:pt x="2636191" y="335051"/>
                  </a:lnTo>
                  <a:lnTo>
                    <a:pt x="2627332" y="325926"/>
                  </a:lnTo>
                  <a:lnTo>
                    <a:pt x="2624546" y="328360"/>
                  </a:lnTo>
                  <a:lnTo>
                    <a:pt x="2634255" y="336742"/>
                  </a:lnTo>
                  <a:close/>
                </a:path>
                <a:path w="5414645" h="2864484">
                  <a:moveTo>
                    <a:pt x="43343" y="2616973"/>
                  </a:moveTo>
                  <a:lnTo>
                    <a:pt x="2643220" y="345774"/>
                  </a:lnTo>
                  <a:lnTo>
                    <a:pt x="2629871" y="340571"/>
                  </a:lnTo>
                  <a:lnTo>
                    <a:pt x="2620585" y="331820"/>
                  </a:lnTo>
                  <a:lnTo>
                    <a:pt x="32303" y="2592891"/>
                  </a:lnTo>
                  <a:lnTo>
                    <a:pt x="40658" y="2602455"/>
                  </a:lnTo>
                  <a:lnTo>
                    <a:pt x="33719" y="2608517"/>
                  </a:lnTo>
                  <a:lnTo>
                    <a:pt x="43343" y="2616973"/>
                  </a:lnTo>
                  <a:close/>
                </a:path>
                <a:path w="5414645" h="2864484">
                  <a:moveTo>
                    <a:pt x="34819" y="2607556"/>
                  </a:moveTo>
                  <a:lnTo>
                    <a:pt x="28325" y="2596365"/>
                  </a:lnTo>
                  <a:lnTo>
                    <a:pt x="24179" y="2599988"/>
                  </a:lnTo>
                  <a:lnTo>
                    <a:pt x="34819" y="2607556"/>
                  </a:lnTo>
                  <a:close/>
                </a:path>
                <a:path w="5414645" h="2864484">
                  <a:moveTo>
                    <a:pt x="53222" y="2625207"/>
                  </a:moveTo>
                  <a:lnTo>
                    <a:pt x="2664862" y="343731"/>
                  </a:lnTo>
                  <a:lnTo>
                    <a:pt x="2650159" y="339712"/>
                  </a:lnTo>
                  <a:lnTo>
                    <a:pt x="38689" y="2621039"/>
                  </a:lnTo>
                  <a:lnTo>
                    <a:pt x="53222" y="2625207"/>
                  </a:lnTo>
                  <a:close/>
                </a:path>
                <a:path w="5414645" h="2864484">
                  <a:moveTo>
                    <a:pt x="35196" y="2640954"/>
                  </a:moveTo>
                  <a:lnTo>
                    <a:pt x="49075" y="2628829"/>
                  </a:lnTo>
                  <a:lnTo>
                    <a:pt x="37843" y="2621778"/>
                  </a:lnTo>
                  <a:lnTo>
                    <a:pt x="27687" y="2630650"/>
                  </a:lnTo>
                  <a:lnTo>
                    <a:pt x="35196" y="2640954"/>
                  </a:lnTo>
                  <a:close/>
                </a:path>
                <a:path w="5414645" h="2864484">
                  <a:moveTo>
                    <a:pt x="26315" y="2644304"/>
                  </a:moveTo>
                  <a:lnTo>
                    <a:pt x="24894" y="2633090"/>
                  </a:lnTo>
                  <a:lnTo>
                    <a:pt x="19394" y="2637895"/>
                  </a:lnTo>
                  <a:lnTo>
                    <a:pt x="26315" y="2644304"/>
                  </a:lnTo>
                  <a:close/>
                </a:path>
                <a:path w="5414645" h="2864484">
                  <a:moveTo>
                    <a:pt x="25549" y="2649382"/>
                  </a:moveTo>
                  <a:lnTo>
                    <a:pt x="26818" y="2648273"/>
                  </a:lnTo>
                  <a:lnTo>
                    <a:pt x="26449" y="2645363"/>
                  </a:lnTo>
                  <a:lnTo>
                    <a:pt x="16685" y="2640261"/>
                  </a:lnTo>
                  <a:lnTo>
                    <a:pt x="14993" y="2641739"/>
                  </a:lnTo>
                  <a:lnTo>
                    <a:pt x="25549" y="2649382"/>
                  </a:lnTo>
                  <a:close/>
                </a:path>
                <a:path w="5414645" h="2864484">
                  <a:moveTo>
                    <a:pt x="28764" y="2646572"/>
                  </a:moveTo>
                  <a:lnTo>
                    <a:pt x="26315" y="2644304"/>
                  </a:lnTo>
                  <a:lnTo>
                    <a:pt x="26449" y="2645363"/>
                  </a:lnTo>
                  <a:lnTo>
                    <a:pt x="28764" y="2646572"/>
                  </a:lnTo>
                  <a:close/>
                </a:path>
                <a:path w="5414645" h="2864484">
                  <a:moveTo>
                    <a:pt x="2670255" y="355883"/>
                  </a:moveTo>
                  <a:lnTo>
                    <a:pt x="2677025" y="349969"/>
                  </a:lnTo>
                  <a:lnTo>
                    <a:pt x="2668162" y="340848"/>
                  </a:lnTo>
                  <a:lnTo>
                    <a:pt x="2670255" y="355883"/>
                  </a:lnTo>
                  <a:close/>
                </a:path>
                <a:path w="5414645" h="2864484">
                  <a:moveTo>
                    <a:pt x="36697" y="2656506"/>
                  </a:moveTo>
                  <a:lnTo>
                    <a:pt x="2670255" y="355883"/>
                  </a:lnTo>
                  <a:lnTo>
                    <a:pt x="2661730" y="346467"/>
                  </a:lnTo>
                  <a:lnTo>
                    <a:pt x="28426" y="2646868"/>
                  </a:lnTo>
                  <a:lnTo>
                    <a:pt x="36697" y="2656506"/>
                  </a:lnTo>
                  <a:close/>
                </a:path>
                <a:path w="5414645" h="2864484">
                  <a:moveTo>
                    <a:pt x="30180" y="2662199"/>
                  </a:moveTo>
                  <a:lnTo>
                    <a:pt x="36697" y="2656506"/>
                  </a:lnTo>
                  <a:lnTo>
                    <a:pt x="21740" y="2652709"/>
                  </a:lnTo>
                  <a:lnTo>
                    <a:pt x="30180" y="2662199"/>
                  </a:lnTo>
                  <a:close/>
                </a:path>
                <a:path w="5414645" h="2864484">
                  <a:moveTo>
                    <a:pt x="31785" y="2694524"/>
                  </a:moveTo>
                  <a:lnTo>
                    <a:pt x="2708630" y="356086"/>
                  </a:lnTo>
                  <a:lnTo>
                    <a:pt x="2703586" y="343629"/>
                  </a:lnTo>
                  <a:lnTo>
                    <a:pt x="2689612" y="355837"/>
                  </a:lnTo>
                  <a:lnTo>
                    <a:pt x="2677279" y="349747"/>
                  </a:lnTo>
                  <a:lnTo>
                    <a:pt x="24764" y="2666931"/>
                  </a:lnTo>
                  <a:lnTo>
                    <a:pt x="29091" y="2680014"/>
                  </a:lnTo>
                  <a:lnTo>
                    <a:pt x="31785" y="2694524"/>
                  </a:lnTo>
                  <a:close/>
                </a:path>
                <a:path w="5414645" h="2864484">
                  <a:moveTo>
                    <a:pt x="26472" y="2716029"/>
                  </a:moveTo>
                  <a:lnTo>
                    <a:pt x="2722317" y="360993"/>
                  </a:lnTo>
                  <a:lnTo>
                    <a:pt x="2711254" y="353794"/>
                  </a:lnTo>
                  <a:lnTo>
                    <a:pt x="20571" y="2704320"/>
                  </a:lnTo>
                  <a:lnTo>
                    <a:pt x="26472" y="2716029"/>
                  </a:lnTo>
                  <a:close/>
                </a:path>
                <a:path w="5414645" h="2864484">
                  <a:moveTo>
                    <a:pt x="2751892" y="368885"/>
                  </a:moveTo>
                  <a:lnTo>
                    <a:pt x="2752653" y="368219"/>
                  </a:lnTo>
                  <a:lnTo>
                    <a:pt x="2745483" y="357620"/>
                  </a:lnTo>
                  <a:lnTo>
                    <a:pt x="2732219" y="352343"/>
                  </a:lnTo>
                  <a:lnTo>
                    <a:pt x="7008" y="2733032"/>
                  </a:lnTo>
                  <a:lnTo>
                    <a:pt x="14771" y="2743114"/>
                  </a:lnTo>
                  <a:lnTo>
                    <a:pt x="2741251" y="361316"/>
                  </a:lnTo>
                  <a:lnTo>
                    <a:pt x="2751892" y="368885"/>
                  </a:lnTo>
                  <a:close/>
                </a:path>
                <a:path w="5414645" h="2864484">
                  <a:moveTo>
                    <a:pt x="25157" y="2750905"/>
                  </a:moveTo>
                  <a:lnTo>
                    <a:pt x="2746560" y="373542"/>
                  </a:lnTo>
                  <a:lnTo>
                    <a:pt x="2741251" y="361316"/>
                  </a:lnTo>
                  <a:lnTo>
                    <a:pt x="17817" y="2740453"/>
                  </a:lnTo>
                  <a:lnTo>
                    <a:pt x="25157" y="2750905"/>
                  </a:lnTo>
                  <a:close/>
                </a:path>
                <a:path w="5414645" h="2864484">
                  <a:moveTo>
                    <a:pt x="19064" y="2756227"/>
                  </a:moveTo>
                  <a:lnTo>
                    <a:pt x="19233" y="2756080"/>
                  </a:lnTo>
                  <a:lnTo>
                    <a:pt x="17817" y="2740453"/>
                  </a:lnTo>
                  <a:lnTo>
                    <a:pt x="11132" y="2746293"/>
                  </a:lnTo>
                  <a:lnTo>
                    <a:pt x="19064" y="2756227"/>
                  </a:lnTo>
                  <a:close/>
                </a:path>
                <a:path w="5414645" h="2864484">
                  <a:moveTo>
                    <a:pt x="13986" y="2760663"/>
                  </a:moveTo>
                  <a:lnTo>
                    <a:pt x="17456" y="2757632"/>
                  </a:lnTo>
                  <a:lnTo>
                    <a:pt x="8085" y="2748955"/>
                  </a:lnTo>
                  <a:lnTo>
                    <a:pt x="6054" y="2750729"/>
                  </a:lnTo>
                  <a:lnTo>
                    <a:pt x="13986" y="2760663"/>
                  </a:lnTo>
                  <a:close/>
                </a:path>
                <a:path w="5414645" h="2864484">
                  <a:moveTo>
                    <a:pt x="2766848" y="372683"/>
                  </a:moveTo>
                  <a:lnTo>
                    <a:pt x="2780050" y="361150"/>
                  </a:lnTo>
                  <a:lnTo>
                    <a:pt x="2764586" y="357795"/>
                  </a:lnTo>
                  <a:lnTo>
                    <a:pt x="2763993" y="358313"/>
                  </a:lnTo>
                  <a:lnTo>
                    <a:pt x="2766848" y="372683"/>
                  </a:lnTo>
                  <a:close/>
                </a:path>
                <a:path w="5414645" h="2864484">
                  <a:moveTo>
                    <a:pt x="22657" y="2786816"/>
                  </a:moveTo>
                  <a:lnTo>
                    <a:pt x="2787051" y="371897"/>
                  </a:lnTo>
                  <a:lnTo>
                    <a:pt x="2777596" y="363294"/>
                  </a:lnTo>
                  <a:lnTo>
                    <a:pt x="2766848" y="372683"/>
                  </a:lnTo>
                  <a:lnTo>
                    <a:pt x="2755361" y="365854"/>
                  </a:lnTo>
                  <a:lnTo>
                    <a:pt x="17625" y="2757484"/>
                  </a:lnTo>
                  <a:lnTo>
                    <a:pt x="22657" y="2786816"/>
                  </a:lnTo>
                  <a:close/>
                </a:path>
                <a:path w="5414645" h="2864484">
                  <a:moveTo>
                    <a:pt x="2177" y="2804707"/>
                  </a:moveTo>
                  <a:lnTo>
                    <a:pt x="14702" y="2793765"/>
                  </a:lnTo>
                  <a:lnTo>
                    <a:pt x="10155" y="2780874"/>
                  </a:lnTo>
                  <a:lnTo>
                    <a:pt x="0" y="2789745"/>
                  </a:lnTo>
                  <a:lnTo>
                    <a:pt x="2177" y="2804707"/>
                  </a:lnTo>
                  <a:close/>
                </a:path>
                <a:path w="5414645" h="2864484">
                  <a:moveTo>
                    <a:pt x="21511" y="2821544"/>
                  </a:moveTo>
                  <a:lnTo>
                    <a:pt x="2814594" y="381563"/>
                  </a:lnTo>
                  <a:lnTo>
                    <a:pt x="2809086" y="369511"/>
                  </a:lnTo>
                  <a:lnTo>
                    <a:pt x="2804751" y="373298"/>
                  </a:lnTo>
                  <a:lnTo>
                    <a:pt x="2798053" y="362286"/>
                  </a:lnTo>
                  <a:lnTo>
                    <a:pt x="13602" y="2794726"/>
                  </a:lnTo>
                  <a:lnTo>
                    <a:pt x="19418" y="2806508"/>
                  </a:lnTo>
                  <a:lnTo>
                    <a:pt x="21511" y="2821544"/>
                  </a:lnTo>
                  <a:close/>
                </a:path>
                <a:path w="5414645" h="2864484">
                  <a:moveTo>
                    <a:pt x="12309" y="2812718"/>
                  </a:moveTo>
                  <a:lnTo>
                    <a:pt x="16710" y="2808874"/>
                  </a:lnTo>
                  <a:lnTo>
                    <a:pt x="8439" y="2799236"/>
                  </a:lnTo>
                  <a:lnTo>
                    <a:pt x="12309" y="2812718"/>
                  </a:lnTo>
                  <a:close/>
                </a:path>
                <a:path w="5414645" h="2864484">
                  <a:moveTo>
                    <a:pt x="11548" y="2813384"/>
                  </a:moveTo>
                  <a:lnTo>
                    <a:pt x="12309" y="2812718"/>
                  </a:lnTo>
                  <a:lnTo>
                    <a:pt x="2769" y="2804189"/>
                  </a:lnTo>
                  <a:lnTo>
                    <a:pt x="1077" y="2805668"/>
                  </a:lnTo>
                  <a:lnTo>
                    <a:pt x="11548" y="2813384"/>
                  </a:lnTo>
                  <a:close/>
                </a:path>
                <a:path w="5414645" h="2864484">
                  <a:moveTo>
                    <a:pt x="31967" y="2846136"/>
                  </a:moveTo>
                  <a:lnTo>
                    <a:pt x="2850854" y="383614"/>
                  </a:lnTo>
                  <a:lnTo>
                    <a:pt x="2838267" y="377746"/>
                  </a:lnTo>
                  <a:lnTo>
                    <a:pt x="2830674" y="367516"/>
                  </a:lnTo>
                  <a:lnTo>
                    <a:pt x="2816371" y="380010"/>
                  </a:lnTo>
                  <a:lnTo>
                    <a:pt x="2822780" y="391275"/>
                  </a:lnTo>
                  <a:lnTo>
                    <a:pt x="18695" y="2840867"/>
                  </a:lnTo>
                  <a:lnTo>
                    <a:pt x="31967" y="2846136"/>
                  </a:lnTo>
                  <a:close/>
                </a:path>
                <a:path w="5414645" h="2864484">
                  <a:moveTo>
                    <a:pt x="19796" y="2839906"/>
                  </a:moveTo>
                  <a:lnTo>
                    <a:pt x="2820411" y="393345"/>
                  </a:lnTo>
                  <a:lnTo>
                    <a:pt x="2813409" y="382598"/>
                  </a:lnTo>
                  <a:lnTo>
                    <a:pt x="12117" y="2829750"/>
                  </a:lnTo>
                  <a:lnTo>
                    <a:pt x="19796" y="2839906"/>
                  </a:lnTo>
                  <a:close/>
                </a:path>
                <a:path w="5414645" h="2864484">
                  <a:moveTo>
                    <a:pt x="46154" y="2850607"/>
                  </a:moveTo>
                  <a:lnTo>
                    <a:pt x="2875120" y="379280"/>
                  </a:lnTo>
                  <a:lnTo>
                    <a:pt x="2862871" y="373116"/>
                  </a:lnTo>
                  <a:lnTo>
                    <a:pt x="35738" y="2842842"/>
                  </a:lnTo>
                  <a:lnTo>
                    <a:pt x="46154" y="2850607"/>
                  </a:lnTo>
                  <a:close/>
                </a:path>
                <a:path w="5414645" h="2864484">
                  <a:moveTo>
                    <a:pt x="40653" y="2855412"/>
                  </a:moveTo>
                  <a:lnTo>
                    <a:pt x="41245" y="2854895"/>
                  </a:lnTo>
                  <a:lnTo>
                    <a:pt x="32128" y="2845995"/>
                  </a:lnTo>
                  <a:lnTo>
                    <a:pt x="40653" y="2855412"/>
                  </a:lnTo>
                  <a:close/>
                </a:path>
                <a:path w="5414645" h="2864484">
                  <a:moveTo>
                    <a:pt x="58317" y="2856844"/>
                  </a:moveTo>
                  <a:lnTo>
                    <a:pt x="2879582" y="392245"/>
                  </a:lnTo>
                  <a:lnTo>
                    <a:pt x="2870804" y="383050"/>
                  </a:lnTo>
                  <a:lnTo>
                    <a:pt x="49370" y="2847797"/>
                  </a:lnTo>
                  <a:lnTo>
                    <a:pt x="58317" y="2856844"/>
                  </a:lnTo>
                  <a:close/>
                </a:path>
                <a:path w="5414645" h="2864484">
                  <a:moveTo>
                    <a:pt x="49685" y="2864385"/>
                  </a:moveTo>
                  <a:lnTo>
                    <a:pt x="53832" y="2860763"/>
                  </a:lnTo>
                  <a:lnTo>
                    <a:pt x="45477" y="2851198"/>
                  </a:lnTo>
                  <a:lnTo>
                    <a:pt x="37099" y="2858517"/>
                  </a:lnTo>
                  <a:lnTo>
                    <a:pt x="49685" y="2864385"/>
                  </a:lnTo>
                  <a:close/>
                </a:path>
                <a:path w="5414645" h="2864484">
                  <a:moveTo>
                    <a:pt x="2902155" y="389389"/>
                  </a:moveTo>
                  <a:lnTo>
                    <a:pt x="2907385" y="384820"/>
                  </a:lnTo>
                  <a:lnTo>
                    <a:pt x="2895221" y="378583"/>
                  </a:lnTo>
                  <a:lnTo>
                    <a:pt x="2893021" y="380505"/>
                  </a:lnTo>
                  <a:lnTo>
                    <a:pt x="2898881" y="387334"/>
                  </a:lnTo>
                  <a:lnTo>
                    <a:pt x="2902155" y="389389"/>
                  </a:lnTo>
                  <a:close/>
                </a:path>
                <a:path w="5414645" h="2864484">
                  <a:moveTo>
                    <a:pt x="76320" y="2857981"/>
                  </a:moveTo>
                  <a:lnTo>
                    <a:pt x="2901292" y="390143"/>
                  </a:lnTo>
                  <a:lnTo>
                    <a:pt x="2898881" y="387334"/>
                  </a:lnTo>
                  <a:lnTo>
                    <a:pt x="2890922" y="382338"/>
                  </a:lnTo>
                  <a:lnTo>
                    <a:pt x="67542" y="2848786"/>
                  </a:lnTo>
                  <a:lnTo>
                    <a:pt x="76320" y="2857981"/>
                  </a:lnTo>
                  <a:close/>
                </a:path>
                <a:path w="5414645" h="2864484">
                  <a:moveTo>
                    <a:pt x="2901292" y="390143"/>
                  </a:moveTo>
                  <a:lnTo>
                    <a:pt x="2902155" y="389389"/>
                  </a:lnTo>
                  <a:lnTo>
                    <a:pt x="2898881" y="387334"/>
                  </a:lnTo>
                  <a:lnTo>
                    <a:pt x="2901292" y="390143"/>
                  </a:lnTo>
                  <a:close/>
                </a:path>
                <a:path w="5414645" h="2864484">
                  <a:moveTo>
                    <a:pt x="118388" y="2854958"/>
                  </a:moveTo>
                  <a:lnTo>
                    <a:pt x="120789" y="2852861"/>
                  </a:lnTo>
                  <a:lnTo>
                    <a:pt x="113365" y="2842483"/>
                  </a:lnTo>
                  <a:lnTo>
                    <a:pt x="2912457" y="397253"/>
                  </a:lnTo>
                  <a:lnTo>
                    <a:pt x="2907402" y="384805"/>
                  </a:lnTo>
                  <a:lnTo>
                    <a:pt x="89374" y="2846577"/>
                  </a:lnTo>
                  <a:lnTo>
                    <a:pt x="103738" y="2850892"/>
                  </a:lnTo>
                  <a:lnTo>
                    <a:pt x="118388" y="2854958"/>
                  </a:lnTo>
                  <a:close/>
                </a:path>
                <a:path w="5414645" h="2864484">
                  <a:moveTo>
                    <a:pt x="129337" y="2845394"/>
                  </a:moveTo>
                  <a:lnTo>
                    <a:pt x="2923266" y="404674"/>
                  </a:lnTo>
                  <a:lnTo>
                    <a:pt x="2917958" y="392448"/>
                  </a:lnTo>
                  <a:lnTo>
                    <a:pt x="120474" y="2836273"/>
                  </a:lnTo>
                  <a:lnTo>
                    <a:pt x="129337" y="2845394"/>
                  </a:lnTo>
                  <a:close/>
                </a:path>
                <a:path w="5414645" h="2864484">
                  <a:moveTo>
                    <a:pt x="2941523" y="405588"/>
                  </a:moveTo>
                  <a:lnTo>
                    <a:pt x="2957010" y="392059"/>
                  </a:lnTo>
                  <a:lnTo>
                    <a:pt x="2948570" y="382569"/>
                  </a:lnTo>
                  <a:lnTo>
                    <a:pt x="2938923" y="390997"/>
                  </a:lnTo>
                  <a:lnTo>
                    <a:pt x="2941523" y="405588"/>
                  </a:lnTo>
                  <a:close/>
                </a:path>
                <a:path w="5414645" h="2864484">
                  <a:moveTo>
                    <a:pt x="148017" y="2845939"/>
                  </a:moveTo>
                  <a:lnTo>
                    <a:pt x="2941523" y="405588"/>
                  </a:lnTo>
                  <a:lnTo>
                    <a:pt x="2933083" y="396098"/>
                  </a:lnTo>
                  <a:lnTo>
                    <a:pt x="138392" y="2837483"/>
                  </a:lnTo>
                  <a:lnTo>
                    <a:pt x="148017" y="2845939"/>
                  </a:lnTo>
                  <a:close/>
                </a:path>
                <a:path w="5414645" h="2864484">
                  <a:moveTo>
                    <a:pt x="130837" y="2860946"/>
                  </a:moveTo>
                  <a:lnTo>
                    <a:pt x="141162" y="2851927"/>
                  </a:lnTo>
                  <a:lnTo>
                    <a:pt x="132129" y="2842954"/>
                  </a:lnTo>
                  <a:lnTo>
                    <a:pt x="120705" y="2852935"/>
                  </a:lnTo>
                  <a:lnTo>
                    <a:pt x="130837" y="2860946"/>
                  </a:lnTo>
                  <a:close/>
                </a:path>
                <a:path w="5414645" h="2864484">
                  <a:moveTo>
                    <a:pt x="187261" y="2828519"/>
                  </a:moveTo>
                  <a:lnTo>
                    <a:pt x="2967799" y="399498"/>
                  </a:lnTo>
                  <a:lnTo>
                    <a:pt x="2962024" y="387679"/>
                  </a:lnTo>
                  <a:lnTo>
                    <a:pt x="171255" y="2825638"/>
                  </a:lnTo>
                  <a:lnTo>
                    <a:pt x="187261" y="2828519"/>
                  </a:lnTo>
                  <a:close/>
                </a:path>
                <a:path w="5414645" h="2864484">
                  <a:moveTo>
                    <a:pt x="153241" y="2858239"/>
                  </a:moveTo>
                  <a:lnTo>
                    <a:pt x="161280" y="2851215"/>
                  </a:lnTo>
                  <a:lnTo>
                    <a:pt x="154110" y="2840616"/>
                  </a:lnTo>
                  <a:lnTo>
                    <a:pt x="143531" y="2849857"/>
                  </a:lnTo>
                  <a:lnTo>
                    <a:pt x="153241" y="2858239"/>
                  </a:lnTo>
                  <a:close/>
                </a:path>
                <a:path w="5414645" h="2864484">
                  <a:moveTo>
                    <a:pt x="205772" y="2829212"/>
                  </a:moveTo>
                  <a:lnTo>
                    <a:pt x="2967881" y="416289"/>
                  </a:lnTo>
                  <a:lnTo>
                    <a:pt x="2960372" y="405985"/>
                  </a:lnTo>
                  <a:lnTo>
                    <a:pt x="194032" y="2822604"/>
                  </a:lnTo>
                  <a:lnTo>
                    <a:pt x="205772" y="2829212"/>
                  </a:lnTo>
                  <a:close/>
                </a:path>
                <a:path w="5414645" h="2864484">
                  <a:moveTo>
                    <a:pt x="182469" y="2849569"/>
                  </a:moveTo>
                  <a:lnTo>
                    <a:pt x="194263" y="2839266"/>
                  </a:lnTo>
                  <a:lnTo>
                    <a:pt x="176768" y="2837686"/>
                  </a:lnTo>
                  <a:lnTo>
                    <a:pt x="174789" y="2839414"/>
                  </a:lnTo>
                  <a:lnTo>
                    <a:pt x="182469" y="2849569"/>
                  </a:lnTo>
                  <a:close/>
                </a:path>
                <a:path w="5414645" h="2864484">
                  <a:moveTo>
                    <a:pt x="179622" y="2852056"/>
                  </a:moveTo>
                  <a:lnTo>
                    <a:pt x="182469" y="2849569"/>
                  </a:lnTo>
                  <a:lnTo>
                    <a:pt x="172875" y="2841087"/>
                  </a:lnTo>
                  <a:lnTo>
                    <a:pt x="169828" y="2843748"/>
                  </a:lnTo>
                  <a:lnTo>
                    <a:pt x="179622" y="2852056"/>
                  </a:lnTo>
                  <a:close/>
                </a:path>
                <a:path w="5414645" h="2864484">
                  <a:moveTo>
                    <a:pt x="175380" y="2855762"/>
                  </a:moveTo>
                  <a:lnTo>
                    <a:pt x="177676" y="2853756"/>
                  </a:lnTo>
                  <a:lnTo>
                    <a:pt x="168305" y="2845079"/>
                  </a:lnTo>
                  <a:lnTo>
                    <a:pt x="164469" y="2848430"/>
                  </a:lnTo>
                  <a:lnTo>
                    <a:pt x="175380" y="2855762"/>
                  </a:lnTo>
                  <a:close/>
                </a:path>
                <a:path w="5414645" h="2864484">
                  <a:moveTo>
                    <a:pt x="2988829" y="414853"/>
                  </a:moveTo>
                  <a:lnTo>
                    <a:pt x="2995346" y="409160"/>
                  </a:lnTo>
                  <a:lnTo>
                    <a:pt x="2983944" y="402257"/>
                  </a:lnTo>
                  <a:lnTo>
                    <a:pt x="2981845" y="404091"/>
                  </a:lnTo>
                  <a:lnTo>
                    <a:pt x="2981890" y="404400"/>
                  </a:lnTo>
                  <a:lnTo>
                    <a:pt x="2988829" y="414853"/>
                  </a:lnTo>
                  <a:close/>
                </a:path>
                <a:path w="5414645" h="2864484">
                  <a:moveTo>
                    <a:pt x="2981890" y="404400"/>
                  </a:moveTo>
                  <a:lnTo>
                    <a:pt x="2981845" y="404091"/>
                  </a:lnTo>
                  <a:lnTo>
                    <a:pt x="2981890" y="404400"/>
                  </a:lnTo>
                  <a:close/>
                </a:path>
                <a:path w="5414645" h="2864484">
                  <a:moveTo>
                    <a:pt x="2967943" y="433099"/>
                  </a:moveTo>
                  <a:lnTo>
                    <a:pt x="2984023" y="419052"/>
                  </a:lnTo>
                  <a:lnTo>
                    <a:pt x="2981890" y="404400"/>
                  </a:lnTo>
                  <a:lnTo>
                    <a:pt x="2981744" y="404179"/>
                  </a:lnTo>
                  <a:lnTo>
                    <a:pt x="2972536" y="412223"/>
                  </a:lnTo>
                  <a:lnTo>
                    <a:pt x="2967943" y="433099"/>
                  </a:lnTo>
                  <a:close/>
                </a:path>
                <a:path w="5414645" h="2864484">
                  <a:moveTo>
                    <a:pt x="220982" y="2832788"/>
                  </a:moveTo>
                  <a:lnTo>
                    <a:pt x="2967097" y="433838"/>
                  </a:lnTo>
                  <a:lnTo>
                    <a:pt x="2971097" y="413480"/>
                  </a:lnTo>
                  <a:lnTo>
                    <a:pt x="214997" y="2821153"/>
                  </a:lnTo>
                  <a:lnTo>
                    <a:pt x="220982" y="2832788"/>
                  </a:lnTo>
                  <a:close/>
                </a:path>
                <a:path w="5414645" h="2864484">
                  <a:moveTo>
                    <a:pt x="212858" y="2839885"/>
                  </a:moveTo>
                  <a:lnTo>
                    <a:pt x="213958" y="2838924"/>
                  </a:lnTo>
                  <a:lnTo>
                    <a:pt x="205857" y="2829138"/>
                  </a:lnTo>
                  <a:lnTo>
                    <a:pt x="200017" y="2834239"/>
                  </a:lnTo>
                  <a:lnTo>
                    <a:pt x="212858" y="2839885"/>
                  </a:lnTo>
                  <a:close/>
                </a:path>
                <a:path w="5414645" h="2864484">
                  <a:moveTo>
                    <a:pt x="197202" y="2853562"/>
                  </a:moveTo>
                  <a:lnTo>
                    <a:pt x="201433" y="2849866"/>
                  </a:lnTo>
                  <a:lnTo>
                    <a:pt x="196294" y="2837492"/>
                  </a:lnTo>
                  <a:lnTo>
                    <a:pt x="186985" y="2845624"/>
                  </a:lnTo>
                  <a:lnTo>
                    <a:pt x="197202" y="2853562"/>
                  </a:lnTo>
                  <a:close/>
                </a:path>
                <a:path w="5414645" h="2864484">
                  <a:moveTo>
                    <a:pt x="231623" y="2840356"/>
                  </a:moveTo>
                  <a:lnTo>
                    <a:pt x="3006172" y="416566"/>
                  </a:lnTo>
                  <a:lnTo>
                    <a:pt x="2993670" y="410624"/>
                  </a:lnTo>
                  <a:lnTo>
                    <a:pt x="225129" y="2829165"/>
                  </a:lnTo>
                  <a:lnTo>
                    <a:pt x="226020" y="2834791"/>
                  </a:lnTo>
                  <a:lnTo>
                    <a:pt x="231623" y="2840356"/>
                  </a:lnTo>
                  <a:close/>
                </a:path>
                <a:path w="5414645" h="2864484">
                  <a:moveTo>
                    <a:pt x="227476" y="2843979"/>
                  </a:moveTo>
                  <a:lnTo>
                    <a:pt x="226020" y="2834791"/>
                  </a:lnTo>
                  <a:lnTo>
                    <a:pt x="222590" y="2831383"/>
                  </a:lnTo>
                  <a:lnTo>
                    <a:pt x="222083" y="2831827"/>
                  </a:lnTo>
                  <a:lnTo>
                    <a:pt x="227476" y="2843979"/>
                  </a:lnTo>
                  <a:close/>
                </a:path>
                <a:path w="5414645" h="2864484">
                  <a:moveTo>
                    <a:pt x="258681" y="2833582"/>
                  </a:moveTo>
                  <a:lnTo>
                    <a:pt x="3028237" y="414154"/>
                  </a:lnTo>
                  <a:lnTo>
                    <a:pt x="3017851" y="406364"/>
                  </a:lnTo>
                  <a:lnTo>
                    <a:pt x="245163" y="2828527"/>
                  </a:lnTo>
                  <a:lnTo>
                    <a:pt x="258681" y="2833582"/>
                  </a:lnTo>
                  <a:close/>
                </a:path>
                <a:path w="5414645" h="2864484">
                  <a:moveTo>
                    <a:pt x="296487" y="2817419"/>
                  </a:moveTo>
                  <a:lnTo>
                    <a:pt x="3050768" y="411335"/>
                  </a:lnTo>
                  <a:lnTo>
                    <a:pt x="3040353" y="403570"/>
                  </a:lnTo>
                  <a:lnTo>
                    <a:pt x="291602" y="2804823"/>
                  </a:lnTo>
                  <a:lnTo>
                    <a:pt x="296487" y="2817419"/>
                  </a:lnTo>
                  <a:close/>
                </a:path>
                <a:path w="5414645" h="2864484">
                  <a:moveTo>
                    <a:pt x="281085" y="2830874"/>
                  </a:moveTo>
                  <a:lnTo>
                    <a:pt x="295471" y="2818306"/>
                  </a:lnTo>
                  <a:lnTo>
                    <a:pt x="291602" y="2804823"/>
                  </a:lnTo>
                  <a:lnTo>
                    <a:pt x="270021" y="2823675"/>
                  </a:lnTo>
                  <a:lnTo>
                    <a:pt x="281085" y="2830874"/>
                  </a:lnTo>
                  <a:close/>
                </a:path>
                <a:path w="5414645" h="2864484">
                  <a:moveTo>
                    <a:pt x="321260" y="2812641"/>
                  </a:moveTo>
                  <a:lnTo>
                    <a:pt x="3069406" y="411917"/>
                  </a:lnTo>
                  <a:lnTo>
                    <a:pt x="3057158" y="405753"/>
                  </a:lnTo>
                  <a:lnTo>
                    <a:pt x="313413" y="2802633"/>
                  </a:lnTo>
                  <a:lnTo>
                    <a:pt x="321260" y="2812641"/>
                  </a:lnTo>
                  <a:close/>
                </a:path>
                <a:path w="5414645" h="2864484">
                  <a:moveTo>
                    <a:pt x="310593" y="2821960"/>
                  </a:moveTo>
                  <a:lnTo>
                    <a:pt x="302654" y="2812031"/>
                  </a:lnTo>
                  <a:lnTo>
                    <a:pt x="299703" y="2814610"/>
                  </a:lnTo>
                  <a:lnTo>
                    <a:pt x="310593" y="2821960"/>
                  </a:lnTo>
                  <a:close/>
                </a:path>
                <a:path w="5414645" h="2864484">
                  <a:moveTo>
                    <a:pt x="351196" y="2803353"/>
                  </a:moveTo>
                  <a:lnTo>
                    <a:pt x="3083516" y="416454"/>
                  </a:lnTo>
                  <a:lnTo>
                    <a:pt x="3070337" y="411104"/>
                  </a:lnTo>
                  <a:lnTo>
                    <a:pt x="342333" y="2794232"/>
                  </a:lnTo>
                  <a:lnTo>
                    <a:pt x="351196" y="2803353"/>
                  </a:lnTo>
                  <a:close/>
                </a:path>
                <a:path w="5414645" h="2864484">
                  <a:moveTo>
                    <a:pt x="380116" y="2794953"/>
                  </a:moveTo>
                  <a:lnTo>
                    <a:pt x="3098726" y="420030"/>
                  </a:lnTo>
                  <a:lnTo>
                    <a:pt x="3086139" y="414162"/>
                  </a:lnTo>
                  <a:lnTo>
                    <a:pt x="364990" y="2791303"/>
                  </a:lnTo>
                  <a:lnTo>
                    <a:pt x="380116" y="2794953"/>
                  </a:lnTo>
                  <a:close/>
                </a:path>
                <a:path w="5414645" h="2864484">
                  <a:moveTo>
                    <a:pt x="398204" y="2796015"/>
                  </a:moveTo>
                  <a:lnTo>
                    <a:pt x="3117723" y="420298"/>
                  </a:lnTo>
                  <a:lnTo>
                    <a:pt x="3104222" y="415230"/>
                  </a:lnTo>
                  <a:lnTo>
                    <a:pt x="390441" y="2785933"/>
                  </a:lnTo>
                  <a:lnTo>
                    <a:pt x="398204" y="2796015"/>
                  </a:lnTo>
                  <a:close/>
                </a:path>
                <a:path w="5414645" h="2864484">
                  <a:moveTo>
                    <a:pt x="437144" y="2778861"/>
                  </a:moveTo>
                  <a:lnTo>
                    <a:pt x="3134309" y="422673"/>
                  </a:lnTo>
                  <a:lnTo>
                    <a:pt x="3122267" y="416329"/>
                  </a:lnTo>
                  <a:lnTo>
                    <a:pt x="423656" y="2773781"/>
                  </a:lnTo>
                  <a:lnTo>
                    <a:pt x="437144" y="2778861"/>
                  </a:lnTo>
                  <a:close/>
                </a:path>
                <a:path w="5414645" h="2864484">
                  <a:moveTo>
                    <a:pt x="465422" y="2771022"/>
                  </a:moveTo>
                  <a:lnTo>
                    <a:pt x="3148080" y="427506"/>
                  </a:lnTo>
                  <a:lnTo>
                    <a:pt x="3136001" y="421194"/>
                  </a:lnTo>
                  <a:lnTo>
                    <a:pt x="452110" y="2765787"/>
                  </a:lnTo>
                  <a:lnTo>
                    <a:pt x="465422" y="2771022"/>
                  </a:lnTo>
                  <a:close/>
                </a:path>
                <a:path w="5414645" h="2864484">
                  <a:moveTo>
                    <a:pt x="499689" y="2757950"/>
                  </a:moveTo>
                  <a:lnTo>
                    <a:pt x="3164729" y="429825"/>
                  </a:lnTo>
                  <a:lnTo>
                    <a:pt x="3153666" y="422626"/>
                  </a:lnTo>
                  <a:lnTo>
                    <a:pt x="486679" y="2752452"/>
                  </a:lnTo>
                  <a:lnTo>
                    <a:pt x="499689" y="2757950"/>
                  </a:lnTo>
                  <a:close/>
                </a:path>
                <a:path w="5414645" h="2864484">
                  <a:moveTo>
                    <a:pt x="524505" y="2753135"/>
                  </a:moveTo>
                  <a:lnTo>
                    <a:pt x="3183145" y="430601"/>
                  </a:lnTo>
                  <a:lnTo>
                    <a:pt x="3171229" y="424148"/>
                  </a:lnTo>
                  <a:lnTo>
                    <a:pt x="509297" y="2749557"/>
                  </a:lnTo>
                  <a:lnTo>
                    <a:pt x="524505" y="2753135"/>
                  </a:lnTo>
                  <a:close/>
                </a:path>
                <a:path w="5414645" h="2864484">
                  <a:moveTo>
                    <a:pt x="567177" y="2732721"/>
                  </a:moveTo>
                  <a:lnTo>
                    <a:pt x="3198281" y="434242"/>
                  </a:lnTo>
                  <a:lnTo>
                    <a:pt x="3186627" y="427560"/>
                  </a:lnTo>
                  <a:lnTo>
                    <a:pt x="560176" y="2721974"/>
                  </a:lnTo>
                  <a:lnTo>
                    <a:pt x="567177" y="2732721"/>
                  </a:lnTo>
                  <a:close/>
                </a:path>
                <a:path w="5414645" h="2864484">
                  <a:moveTo>
                    <a:pt x="557699" y="2741001"/>
                  </a:moveTo>
                  <a:lnTo>
                    <a:pt x="554252" y="2727149"/>
                  </a:lnTo>
                  <a:lnTo>
                    <a:pt x="544181" y="2735947"/>
                  </a:lnTo>
                  <a:lnTo>
                    <a:pt x="557699" y="2741001"/>
                  </a:lnTo>
                  <a:close/>
                </a:path>
                <a:path w="5414645" h="2864484">
                  <a:moveTo>
                    <a:pt x="649475" y="2694554"/>
                  </a:moveTo>
                  <a:lnTo>
                    <a:pt x="3228109" y="441912"/>
                  </a:lnTo>
                  <a:lnTo>
                    <a:pt x="3216514" y="435177"/>
                  </a:lnTo>
                  <a:lnTo>
                    <a:pt x="3213322" y="437966"/>
                  </a:lnTo>
                  <a:lnTo>
                    <a:pt x="3201711" y="431246"/>
                  </a:lnTo>
                  <a:lnTo>
                    <a:pt x="642496" y="2666924"/>
                  </a:lnTo>
                  <a:lnTo>
                    <a:pt x="644420" y="2682107"/>
                  </a:lnTo>
                  <a:lnTo>
                    <a:pt x="649475" y="2694554"/>
                  </a:lnTo>
                  <a:close/>
                </a:path>
                <a:path w="5414645" h="2864484">
                  <a:moveTo>
                    <a:pt x="634518" y="2690756"/>
                  </a:moveTo>
                  <a:lnTo>
                    <a:pt x="642897" y="2683437"/>
                  </a:lnTo>
                  <a:lnTo>
                    <a:pt x="640381" y="2668772"/>
                  </a:lnTo>
                  <a:lnTo>
                    <a:pt x="627856" y="2679713"/>
                  </a:lnTo>
                  <a:lnTo>
                    <a:pt x="634518" y="2690756"/>
                  </a:lnTo>
                  <a:close/>
                </a:path>
                <a:path w="5414645" h="2864484">
                  <a:moveTo>
                    <a:pt x="608284" y="2713675"/>
                  </a:moveTo>
                  <a:lnTo>
                    <a:pt x="631218" y="2693640"/>
                  </a:lnTo>
                  <a:lnTo>
                    <a:pt x="627179" y="2680305"/>
                  </a:lnTo>
                  <a:lnTo>
                    <a:pt x="594681" y="2708694"/>
                  </a:lnTo>
                  <a:lnTo>
                    <a:pt x="608284" y="2713675"/>
                  </a:lnTo>
                  <a:close/>
                </a:path>
                <a:path w="5414645" h="2864484">
                  <a:moveTo>
                    <a:pt x="591690" y="2728171"/>
                  </a:moveTo>
                  <a:lnTo>
                    <a:pt x="599651" y="2721216"/>
                  </a:lnTo>
                  <a:lnTo>
                    <a:pt x="594681" y="2708694"/>
                  </a:lnTo>
                  <a:lnTo>
                    <a:pt x="579395" y="2722047"/>
                  </a:lnTo>
                  <a:lnTo>
                    <a:pt x="591690" y="2728171"/>
                  </a:lnTo>
                  <a:close/>
                </a:path>
                <a:path w="5414645" h="2864484">
                  <a:moveTo>
                    <a:pt x="644820" y="2698621"/>
                  </a:moveTo>
                  <a:lnTo>
                    <a:pt x="647782" y="2696033"/>
                  </a:lnTo>
                  <a:lnTo>
                    <a:pt x="642304" y="2683955"/>
                  </a:lnTo>
                  <a:lnTo>
                    <a:pt x="640527" y="2685507"/>
                  </a:lnTo>
                  <a:lnTo>
                    <a:pt x="644820" y="2698621"/>
                  </a:lnTo>
                  <a:close/>
                </a:path>
                <a:path w="5414645" h="2864484">
                  <a:moveTo>
                    <a:pt x="637204" y="2705274"/>
                  </a:moveTo>
                  <a:lnTo>
                    <a:pt x="644820" y="2698621"/>
                  </a:lnTo>
                  <a:lnTo>
                    <a:pt x="633588" y="2691570"/>
                  </a:lnTo>
                  <a:lnTo>
                    <a:pt x="628256" y="2696227"/>
                  </a:lnTo>
                  <a:lnTo>
                    <a:pt x="637204" y="2705274"/>
                  </a:lnTo>
                  <a:close/>
                </a:path>
                <a:path w="5414645" h="2864484">
                  <a:moveTo>
                    <a:pt x="659523" y="2702640"/>
                  </a:moveTo>
                  <a:lnTo>
                    <a:pt x="3248143" y="441274"/>
                  </a:lnTo>
                  <a:lnTo>
                    <a:pt x="3237334" y="433853"/>
                  </a:lnTo>
                  <a:lnTo>
                    <a:pt x="653114" y="2691375"/>
                  </a:lnTo>
                  <a:lnTo>
                    <a:pt x="659523" y="2702640"/>
                  </a:lnTo>
                  <a:close/>
                </a:path>
                <a:path w="5414645" h="2864484">
                  <a:moveTo>
                    <a:pt x="726841" y="2677559"/>
                  </a:moveTo>
                  <a:lnTo>
                    <a:pt x="3273909" y="452492"/>
                  </a:lnTo>
                  <a:lnTo>
                    <a:pt x="3262676" y="445442"/>
                  </a:lnTo>
                  <a:lnTo>
                    <a:pt x="3251274" y="438539"/>
                  </a:lnTo>
                  <a:lnTo>
                    <a:pt x="3248566" y="440904"/>
                  </a:lnTo>
                  <a:lnTo>
                    <a:pt x="3256668" y="450691"/>
                  </a:lnTo>
                  <a:lnTo>
                    <a:pt x="712054" y="2673613"/>
                  </a:lnTo>
                  <a:lnTo>
                    <a:pt x="726841" y="2677559"/>
                  </a:lnTo>
                  <a:close/>
                </a:path>
                <a:path w="5414645" h="2864484">
                  <a:moveTo>
                    <a:pt x="705707" y="2679158"/>
                  </a:moveTo>
                  <a:lnTo>
                    <a:pt x="3254806" y="452317"/>
                  </a:lnTo>
                  <a:lnTo>
                    <a:pt x="3246281" y="442900"/>
                  </a:lnTo>
                  <a:lnTo>
                    <a:pt x="697775" y="2669224"/>
                  </a:lnTo>
                  <a:lnTo>
                    <a:pt x="705707" y="2679158"/>
                  </a:lnTo>
                  <a:close/>
                </a:path>
                <a:path w="5414645" h="2864484">
                  <a:moveTo>
                    <a:pt x="681165" y="2700598"/>
                  </a:moveTo>
                  <a:lnTo>
                    <a:pt x="681103" y="2683788"/>
                  </a:lnTo>
                  <a:lnTo>
                    <a:pt x="669001" y="2694360"/>
                  </a:lnTo>
                  <a:lnTo>
                    <a:pt x="681165" y="2700598"/>
                  </a:lnTo>
                  <a:close/>
                </a:path>
                <a:path w="5414645" h="2864484">
                  <a:moveTo>
                    <a:pt x="754576" y="2670194"/>
                  </a:moveTo>
                  <a:lnTo>
                    <a:pt x="3293266" y="452446"/>
                  </a:lnTo>
                  <a:lnTo>
                    <a:pt x="3282085" y="445350"/>
                  </a:lnTo>
                  <a:lnTo>
                    <a:pt x="743005" y="2663438"/>
                  </a:lnTo>
                  <a:lnTo>
                    <a:pt x="754576" y="2670194"/>
                  </a:lnTo>
                  <a:close/>
                </a:path>
                <a:path w="5414645" h="2864484">
                  <a:moveTo>
                    <a:pt x="806769" y="2641462"/>
                  </a:moveTo>
                  <a:lnTo>
                    <a:pt x="3307545" y="456835"/>
                  </a:lnTo>
                  <a:lnTo>
                    <a:pt x="3292674" y="452963"/>
                  </a:lnTo>
                  <a:lnTo>
                    <a:pt x="799768" y="2630715"/>
                  </a:lnTo>
                  <a:lnTo>
                    <a:pt x="806769" y="2641462"/>
                  </a:lnTo>
                  <a:close/>
                </a:path>
                <a:path w="5414645" h="2864484">
                  <a:moveTo>
                    <a:pt x="787860" y="2657981"/>
                  </a:moveTo>
                  <a:lnTo>
                    <a:pt x="804908" y="2643089"/>
                  </a:lnTo>
                  <a:lnTo>
                    <a:pt x="795114" y="2634781"/>
                  </a:lnTo>
                  <a:lnTo>
                    <a:pt x="775755" y="2651693"/>
                  </a:lnTo>
                  <a:lnTo>
                    <a:pt x="787860" y="2657981"/>
                  </a:lnTo>
                  <a:close/>
                </a:path>
                <a:path w="5414645" h="2864484">
                  <a:moveTo>
                    <a:pt x="769364" y="2674139"/>
                  </a:moveTo>
                  <a:lnTo>
                    <a:pt x="767271" y="2659104"/>
                  </a:lnTo>
                  <a:lnTo>
                    <a:pt x="758893" y="2666423"/>
                  </a:lnTo>
                  <a:lnTo>
                    <a:pt x="769364" y="2674139"/>
                  </a:lnTo>
                  <a:close/>
                </a:path>
                <a:path w="5414645" h="2864484">
                  <a:moveTo>
                    <a:pt x="821218" y="2645704"/>
                  </a:moveTo>
                  <a:lnTo>
                    <a:pt x="3327918" y="455902"/>
                  </a:lnTo>
                  <a:lnTo>
                    <a:pt x="3315585" y="449812"/>
                  </a:lnTo>
                  <a:lnTo>
                    <a:pt x="812803" y="2636191"/>
                  </a:lnTo>
                  <a:lnTo>
                    <a:pt x="821218" y="2645704"/>
                  </a:lnTo>
                  <a:close/>
                </a:path>
                <a:path w="5414645" h="2864484">
                  <a:moveTo>
                    <a:pt x="3339026" y="463061"/>
                  </a:moveTo>
                  <a:lnTo>
                    <a:pt x="3344398" y="458369"/>
                  </a:lnTo>
                  <a:lnTo>
                    <a:pt x="3334265" y="450357"/>
                  </a:lnTo>
                  <a:lnTo>
                    <a:pt x="3331430" y="452834"/>
                  </a:lnTo>
                  <a:lnTo>
                    <a:pt x="3339026" y="463061"/>
                  </a:lnTo>
                  <a:close/>
                </a:path>
                <a:path w="5414645" h="2864484">
                  <a:moveTo>
                    <a:pt x="3337042" y="464795"/>
                  </a:moveTo>
                  <a:lnTo>
                    <a:pt x="3339026" y="463061"/>
                  </a:lnTo>
                  <a:lnTo>
                    <a:pt x="3329864" y="454201"/>
                  </a:lnTo>
                  <a:lnTo>
                    <a:pt x="3328500" y="455393"/>
                  </a:lnTo>
                  <a:lnTo>
                    <a:pt x="3337042" y="464795"/>
                  </a:lnTo>
                  <a:close/>
                </a:path>
                <a:path w="5414645" h="2864484">
                  <a:moveTo>
                    <a:pt x="871464" y="2618673"/>
                  </a:moveTo>
                  <a:lnTo>
                    <a:pt x="3336696" y="465097"/>
                  </a:lnTo>
                  <a:lnTo>
                    <a:pt x="3327072" y="456641"/>
                  </a:lnTo>
                  <a:lnTo>
                    <a:pt x="862432" y="2609700"/>
                  </a:lnTo>
                  <a:lnTo>
                    <a:pt x="871464" y="2618673"/>
                  </a:lnTo>
                  <a:close/>
                </a:path>
                <a:path w="5414645" h="2864484">
                  <a:moveTo>
                    <a:pt x="864657" y="2624620"/>
                  </a:moveTo>
                  <a:lnTo>
                    <a:pt x="859639" y="2612140"/>
                  </a:lnTo>
                  <a:lnTo>
                    <a:pt x="852552" y="2618331"/>
                  </a:lnTo>
                  <a:lnTo>
                    <a:pt x="864657" y="2624620"/>
                  </a:lnTo>
                  <a:close/>
                </a:path>
                <a:path w="5414645" h="2864484">
                  <a:moveTo>
                    <a:pt x="844394" y="2642321"/>
                  </a:moveTo>
                  <a:lnTo>
                    <a:pt x="857379" y="2630978"/>
                  </a:lnTo>
                  <a:lnTo>
                    <a:pt x="852552" y="2618331"/>
                  </a:lnTo>
                  <a:lnTo>
                    <a:pt x="837431" y="2631541"/>
                  </a:lnTo>
                  <a:lnTo>
                    <a:pt x="844394" y="2642321"/>
                  </a:lnTo>
                  <a:close/>
                </a:path>
                <a:path w="5414645" h="2864484">
                  <a:moveTo>
                    <a:pt x="913753" y="2615458"/>
                  </a:moveTo>
                  <a:lnTo>
                    <a:pt x="3372195" y="467813"/>
                  </a:lnTo>
                  <a:lnTo>
                    <a:pt x="3364432" y="457731"/>
                  </a:lnTo>
                  <a:lnTo>
                    <a:pt x="3349306" y="454081"/>
                  </a:lnTo>
                  <a:lnTo>
                    <a:pt x="869349" y="2620521"/>
                  </a:lnTo>
                  <a:lnTo>
                    <a:pt x="885998" y="2622841"/>
                  </a:lnTo>
                  <a:lnTo>
                    <a:pt x="905293" y="2605985"/>
                  </a:lnTo>
                  <a:lnTo>
                    <a:pt x="913753" y="2615458"/>
                  </a:lnTo>
                  <a:close/>
                </a:path>
                <a:path w="5414645" h="2864484">
                  <a:moveTo>
                    <a:pt x="953570" y="2597538"/>
                  </a:moveTo>
                  <a:lnTo>
                    <a:pt x="3391636" y="467693"/>
                  </a:lnTo>
                  <a:lnTo>
                    <a:pt x="3382011" y="459237"/>
                  </a:lnTo>
                  <a:lnTo>
                    <a:pt x="943014" y="2589895"/>
                  </a:lnTo>
                  <a:lnTo>
                    <a:pt x="953570" y="2597538"/>
                  </a:lnTo>
                  <a:close/>
                </a:path>
                <a:path w="5414645" h="2864484">
                  <a:moveTo>
                    <a:pt x="947900" y="2602491"/>
                  </a:moveTo>
                  <a:lnTo>
                    <a:pt x="943014" y="2589895"/>
                  </a:lnTo>
                  <a:lnTo>
                    <a:pt x="936413" y="2595662"/>
                  </a:lnTo>
                  <a:lnTo>
                    <a:pt x="947900" y="2602491"/>
                  </a:lnTo>
                  <a:close/>
                </a:path>
                <a:path w="5414645" h="2864484">
                  <a:moveTo>
                    <a:pt x="981390" y="2590098"/>
                  </a:moveTo>
                  <a:lnTo>
                    <a:pt x="3406318" y="471731"/>
                  </a:lnTo>
                  <a:lnTo>
                    <a:pt x="3397021" y="462989"/>
                  </a:lnTo>
                  <a:lnTo>
                    <a:pt x="969480" y="2583639"/>
                  </a:lnTo>
                  <a:lnTo>
                    <a:pt x="981390" y="2590098"/>
                  </a:lnTo>
                  <a:close/>
                </a:path>
                <a:path w="5414645" h="2864484">
                  <a:moveTo>
                    <a:pt x="968696" y="2601188"/>
                  </a:moveTo>
                  <a:lnTo>
                    <a:pt x="960087" y="2591845"/>
                  </a:lnTo>
                  <a:lnTo>
                    <a:pt x="958225" y="2593472"/>
                  </a:lnTo>
                  <a:lnTo>
                    <a:pt x="968696" y="2601188"/>
                  </a:lnTo>
                  <a:close/>
                </a:path>
                <a:path w="5414645" h="2864484">
                  <a:moveTo>
                    <a:pt x="1013441" y="2578962"/>
                  </a:moveTo>
                  <a:lnTo>
                    <a:pt x="3417571" y="478763"/>
                  </a:lnTo>
                  <a:lnTo>
                    <a:pt x="3409047" y="469347"/>
                  </a:lnTo>
                  <a:lnTo>
                    <a:pt x="1004073" y="2570283"/>
                  </a:lnTo>
                  <a:lnTo>
                    <a:pt x="1013441" y="2578962"/>
                  </a:lnTo>
                  <a:close/>
                </a:path>
                <a:path w="5414645" h="2864484">
                  <a:moveTo>
                    <a:pt x="1007771" y="2583916"/>
                  </a:moveTo>
                  <a:lnTo>
                    <a:pt x="1009125" y="2582733"/>
                  </a:lnTo>
                  <a:lnTo>
                    <a:pt x="1002039" y="2572059"/>
                  </a:lnTo>
                  <a:lnTo>
                    <a:pt x="1007771" y="2583916"/>
                  </a:lnTo>
                  <a:close/>
                </a:path>
                <a:path w="5414645" h="2864484">
                  <a:moveTo>
                    <a:pt x="1002355" y="2588647"/>
                  </a:moveTo>
                  <a:lnTo>
                    <a:pt x="1004809" y="2586503"/>
                  </a:lnTo>
                  <a:lnTo>
                    <a:pt x="996200" y="2577161"/>
                  </a:lnTo>
                  <a:lnTo>
                    <a:pt x="989853" y="2582705"/>
                  </a:lnTo>
                  <a:lnTo>
                    <a:pt x="1002355" y="2588647"/>
                  </a:lnTo>
                  <a:close/>
                </a:path>
                <a:path w="5414645" h="2864484">
                  <a:moveTo>
                    <a:pt x="3430835" y="484040"/>
                  </a:moveTo>
                  <a:lnTo>
                    <a:pt x="3432612" y="482487"/>
                  </a:lnTo>
                  <a:lnTo>
                    <a:pt x="3425188" y="472110"/>
                  </a:lnTo>
                  <a:lnTo>
                    <a:pt x="3415371" y="480685"/>
                  </a:lnTo>
                  <a:lnTo>
                    <a:pt x="3430835" y="484040"/>
                  </a:lnTo>
                  <a:close/>
                </a:path>
                <a:path w="5414645" h="2864484">
                  <a:moveTo>
                    <a:pt x="1039029" y="2573473"/>
                  </a:moveTo>
                  <a:lnTo>
                    <a:pt x="3419495" y="493946"/>
                  </a:lnTo>
                  <a:lnTo>
                    <a:pt x="3415371" y="480685"/>
                  </a:lnTo>
                  <a:lnTo>
                    <a:pt x="1026351" y="2567685"/>
                  </a:lnTo>
                  <a:lnTo>
                    <a:pt x="1039029" y="2573473"/>
                  </a:lnTo>
                  <a:close/>
                </a:path>
                <a:path w="5414645" h="2864484">
                  <a:moveTo>
                    <a:pt x="1027128" y="2583869"/>
                  </a:moveTo>
                  <a:lnTo>
                    <a:pt x="1029836" y="2581504"/>
                  </a:lnTo>
                  <a:lnTo>
                    <a:pt x="1026351" y="2567685"/>
                  </a:lnTo>
                  <a:lnTo>
                    <a:pt x="1013611" y="2578815"/>
                  </a:lnTo>
                  <a:lnTo>
                    <a:pt x="1027128" y="2583869"/>
                  </a:lnTo>
                  <a:close/>
                </a:path>
                <a:path w="5414645" h="2864484">
                  <a:moveTo>
                    <a:pt x="3445351" y="488222"/>
                  </a:moveTo>
                  <a:lnTo>
                    <a:pt x="3453899" y="480755"/>
                  </a:lnTo>
                  <a:lnTo>
                    <a:pt x="3446221" y="470599"/>
                  </a:lnTo>
                  <a:lnTo>
                    <a:pt x="3435388" y="480062"/>
                  </a:lnTo>
                  <a:lnTo>
                    <a:pt x="3436345" y="481100"/>
                  </a:lnTo>
                  <a:lnTo>
                    <a:pt x="3445351" y="488222"/>
                  </a:lnTo>
                  <a:close/>
                </a:path>
                <a:path w="5414645" h="2864484">
                  <a:moveTo>
                    <a:pt x="3436345" y="481100"/>
                  </a:moveTo>
                  <a:lnTo>
                    <a:pt x="3435388" y="480062"/>
                  </a:lnTo>
                  <a:lnTo>
                    <a:pt x="3435219" y="480210"/>
                  </a:lnTo>
                  <a:lnTo>
                    <a:pt x="3436345" y="481100"/>
                  </a:lnTo>
                  <a:close/>
                </a:path>
                <a:path w="5414645" h="2864484">
                  <a:moveTo>
                    <a:pt x="3442136" y="491031"/>
                  </a:moveTo>
                  <a:lnTo>
                    <a:pt x="3443997" y="489405"/>
                  </a:lnTo>
                  <a:lnTo>
                    <a:pt x="3436345" y="481100"/>
                  </a:lnTo>
                  <a:lnTo>
                    <a:pt x="3435219" y="480210"/>
                  </a:lnTo>
                  <a:lnTo>
                    <a:pt x="3432172" y="482872"/>
                  </a:lnTo>
                  <a:lnTo>
                    <a:pt x="3442136" y="491031"/>
                  </a:lnTo>
                  <a:close/>
                </a:path>
                <a:path w="5414645" h="2864484">
                  <a:moveTo>
                    <a:pt x="1060957" y="2571181"/>
                  </a:moveTo>
                  <a:lnTo>
                    <a:pt x="3434282" y="497892"/>
                  </a:lnTo>
                  <a:lnTo>
                    <a:pt x="3430073" y="484705"/>
                  </a:lnTo>
                  <a:lnTo>
                    <a:pt x="1049893" y="2563982"/>
                  </a:lnTo>
                  <a:lnTo>
                    <a:pt x="1060957" y="2571181"/>
                  </a:lnTo>
                  <a:close/>
                </a:path>
                <a:path w="5414645" h="2864484">
                  <a:moveTo>
                    <a:pt x="1049786" y="2580940"/>
                  </a:moveTo>
                  <a:lnTo>
                    <a:pt x="1050294" y="2580496"/>
                  </a:lnTo>
                  <a:lnTo>
                    <a:pt x="1042785" y="2570192"/>
                  </a:lnTo>
                  <a:lnTo>
                    <a:pt x="1040500" y="2572188"/>
                  </a:lnTo>
                  <a:lnTo>
                    <a:pt x="1049786" y="2580940"/>
                  </a:lnTo>
                  <a:close/>
                </a:path>
                <a:path w="5414645" h="2864484">
                  <a:moveTo>
                    <a:pt x="3459969" y="492316"/>
                  </a:moveTo>
                  <a:lnTo>
                    <a:pt x="3470590" y="483038"/>
                  </a:lnTo>
                  <a:lnTo>
                    <a:pt x="3460542" y="474952"/>
                  </a:lnTo>
                  <a:lnTo>
                    <a:pt x="3447721" y="486152"/>
                  </a:lnTo>
                  <a:lnTo>
                    <a:pt x="3459969" y="492316"/>
                  </a:lnTo>
                  <a:close/>
                </a:path>
                <a:path w="5414645" h="2864484">
                  <a:moveTo>
                    <a:pt x="1099609" y="2554278"/>
                  </a:moveTo>
                  <a:lnTo>
                    <a:pt x="3444245" y="506052"/>
                  </a:lnTo>
                  <a:lnTo>
                    <a:pt x="3435721" y="496635"/>
                  </a:lnTo>
                  <a:lnTo>
                    <a:pt x="1088292" y="2547302"/>
                  </a:lnTo>
                  <a:lnTo>
                    <a:pt x="1099609" y="2554278"/>
                  </a:lnTo>
                  <a:close/>
                </a:path>
                <a:path w="5414645" h="2864484">
                  <a:moveTo>
                    <a:pt x="3477803" y="493600"/>
                  </a:moveTo>
                  <a:lnTo>
                    <a:pt x="3479157" y="492417"/>
                  </a:lnTo>
                  <a:lnTo>
                    <a:pt x="3473087" y="480857"/>
                  </a:lnTo>
                  <a:lnTo>
                    <a:pt x="3470040" y="483518"/>
                  </a:lnTo>
                  <a:lnTo>
                    <a:pt x="3477803" y="493600"/>
                  </a:lnTo>
                  <a:close/>
                </a:path>
                <a:path w="5414645" h="2864484">
                  <a:moveTo>
                    <a:pt x="3469933" y="500476"/>
                  </a:moveTo>
                  <a:lnTo>
                    <a:pt x="3470040" y="483518"/>
                  </a:lnTo>
                  <a:lnTo>
                    <a:pt x="3467332" y="485884"/>
                  </a:lnTo>
                  <a:lnTo>
                    <a:pt x="3469933" y="500476"/>
                  </a:lnTo>
                  <a:close/>
                </a:path>
                <a:path w="5414645" h="2864484">
                  <a:moveTo>
                    <a:pt x="1128529" y="2545878"/>
                  </a:moveTo>
                  <a:lnTo>
                    <a:pt x="3461510" y="507833"/>
                  </a:lnTo>
                  <a:lnTo>
                    <a:pt x="3447292" y="503390"/>
                  </a:lnTo>
                  <a:lnTo>
                    <a:pt x="1116789" y="2539271"/>
                  </a:lnTo>
                  <a:lnTo>
                    <a:pt x="1128529" y="2545878"/>
                  </a:lnTo>
                  <a:close/>
                </a:path>
                <a:path w="5414645" h="2864484">
                  <a:moveTo>
                    <a:pt x="1121082" y="2552384"/>
                  </a:moveTo>
                  <a:lnTo>
                    <a:pt x="1116535" y="2539492"/>
                  </a:lnTo>
                  <a:lnTo>
                    <a:pt x="1111796" y="2543633"/>
                  </a:lnTo>
                  <a:lnTo>
                    <a:pt x="1121082" y="2552384"/>
                  </a:lnTo>
                  <a:close/>
                </a:path>
                <a:path w="5414645" h="2864484">
                  <a:moveTo>
                    <a:pt x="3488613" y="501021"/>
                  </a:moveTo>
                  <a:lnTo>
                    <a:pt x="3494283" y="496067"/>
                  </a:lnTo>
                  <a:lnTo>
                    <a:pt x="3487027" y="485542"/>
                  </a:lnTo>
                  <a:lnTo>
                    <a:pt x="3476449" y="494783"/>
                  </a:lnTo>
                  <a:lnTo>
                    <a:pt x="3488613" y="501021"/>
                  </a:lnTo>
                  <a:close/>
                </a:path>
                <a:path w="5414645" h="2864484">
                  <a:moveTo>
                    <a:pt x="1152320" y="2541958"/>
                  </a:moveTo>
                  <a:lnTo>
                    <a:pt x="3479497" y="508983"/>
                  </a:lnTo>
                  <a:lnTo>
                    <a:pt x="3465993" y="503917"/>
                  </a:lnTo>
                  <a:lnTo>
                    <a:pt x="1139869" y="2535971"/>
                  </a:lnTo>
                  <a:lnTo>
                    <a:pt x="1152320" y="2541958"/>
                  </a:lnTo>
                  <a:close/>
                </a:path>
                <a:path w="5414645" h="2864484">
                  <a:moveTo>
                    <a:pt x="3503078" y="505247"/>
                  </a:moveTo>
                  <a:lnTo>
                    <a:pt x="3508917" y="500146"/>
                  </a:lnTo>
                  <a:lnTo>
                    <a:pt x="3500731" y="490434"/>
                  </a:lnTo>
                  <a:lnTo>
                    <a:pt x="3493284" y="496940"/>
                  </a:lnTo>
                  <a:lnTo>
                    <a:pt x="3503078" y="505247"/>
                  </a:lnTo>
                  <a:close/>
                </a:path>
                <a:path w="5414645" h="2864484">
                  <a:moveTo>
                    <a:pt x="1183915" y="2531221"/>
                  </a:moveTo>
                  <a:lnTo>
                    <a:pt x="3490891" y="515893"/>
                  </a:lnTo>
                  <a:lnTo>
                    <a:pt x="3488799" y="500858"/>
                  </a:lnTo>
                  <a:lnTo>
                    <a:pt x="1170144" y="2526388"/>
                  </a:lnTo>
                  <a:lnTo>
                    <a:pt x="1183915" y="2531221"/>
                  </a:lnTo>
                  <a:close/>
                </a:path>
                <a:path w="5414645" h="2864484">
                  <a:moveTo>
                    <a:pt x="1176468" y="2537727"/>
                  </a:moveTo>
                  <a:lnTo>
                    <a:pt x="1178372" y="2536063"/>
                  </a:lnTo>
                  <a:lnTo>
                    <a:pt x="1169136" y="2527268"/>
                  </a:lnTo>
                  <a:lnTo>
                    <a:pt x="1162732" y="2532863"/>
                  </a:lnTo>
                  <a:lnTo>
                    <a:pt x="1176468" y="2537727"/>
                  </a:lnTo>
                  <a:close/>
                </a:path>
                <a:path w="5414645" h="2864484">
                  <a:moveTo>
                    <a:pt x="3506440" y="519174"/>
                  </a:moveTo>
                  <a:lnTo>
                    <a:pt x="3517008" y="509942"/>
                  </a:lnTo>
                  <a:lnTo>
                    <a:pt x="3506496" y="502261"/>
                  </a:lnTo>
                  <a:lnTo>
                    <a:pt x="3502486" y="505765"/>
                  </a:lnTo>
                  <a:lnTo>
                    <a:pt x="3506440" y="519174"/>
                  </a:lnTo>
                  <a:close/>
                </a:path>
                <a:path w="5414645" h="2864484">
                  <a:moveTo>
                    <a:pt x="1223075" y="2513875"/>
                  </a:moveTo>
                  <a:lnTo>
                    <a:pt x="3506440" y="519174"/>
                  </a:lnTo>
                  <a:lnTo>
                    <a:pt x="3500878" y="507169"/>
                  </a:lnTo>
                  <a:lnTo>
                    <a:pt x="1212266" y="2506454"/>
                  </a:lnTo>
                  <a:lnTo>
                    <a:pt x="1223075" y="2513875"/>
                  </a:lnTo>
                  <a:close/>
                </a:path>
                <a:path w="5414645" h="2864484">
                  <a:moveTo>
                    <a:pt x="1215797" y="2520233"/>
                  </a:moveTo>
                  <a:lnTo>
                    <a:pt x="1217236" y="2518976"/>
                  </a:lnTo>
                  <a:lnTo>
                    <a:pt x="1211504" y="2507120"/>
                  </a:lnTo>
                  <a:lnTo>
                    <a:pt x="1204141" y="2513552"/>
                  </a:lnTo>
                  <a:lnTo>
                    <a:pt x="1215797" y="2520233"/>
                  </a:lnTo>
                  <a:close/>
                </a:path>
                <a:path w="5414645" h="2864484">
                  <a:moveTo>
                    <a:pt x="1202257" y="2532062"/>
                  </a:moveTo>
                  <a:lnTo>
                    <a:pt x="1202764" y="2531618"/>
                  </a:lnTo>
                  <a:lnTo>
                    <a:pt x="1194663" y="2521832"/>
                  </a:lnTo>
                  <a:lnTo>
                    <a:pt x="1193563" y="2522793"/>
                  </a:lnTo>
                  <a:lnTo>
                    <a:pt x="1202257" y="2532062"/>
                  </a:lnTo>
                  <a:close/>
                </a:path>
                <a:path w="5414645" h="2864484">
                  <a:moveTo>
                    <a:pt x="1241586" y="2514568"/>
                  </a:moveTo>
                  <a:lnTo>
                    <a:pt x="3529859" y="515579"/>
                  </a:lnTo>
                  <a:lnTo>
                    <a:pt x="3519213" y="508016"/>
                  </a:lnTo>
                  <a:lnTo>
                    <a:pt x="1231405" y="2506599"/>
                  </a:lnTo>
                  <a:lnTo>
                    <a:pt x="1241586" y="2514568"/>
                  </a:lnTo>
                  <a:close/>
                </a:path>
                <a:path w="5414645" h="2864484">
                  <a:moveTo>
                    <a:pt x="1288193" y="2490716"/>
                  </a:moveTo>
                  <a:lnTo>
                    <a:pt x="3542445" y="521447"/>
                  </a:lnTo>
                  <a:lnTo>
                    <a:pt x="3533692" y="512230"/>
                  </a:lnTo>
                  <a:lnTo>
                    <a:pt x="1273406" y="2486770"/>
                  </a:lnTo>
                  <a:lnTo>
                    <a:pt x="1273562" y="2487001"/>
                  </a:lnTo>
                  <a:lnTo>
                    <a:pt x="1288193" y="2490716"/>
                  </a:lnTo>
                  <a:close/>
                </a:path>
                <a:path w="5414645" h="2864484">
                  <a:moveTo>
                    <a:pt x="1273562" y="2487001"/>
                  </a:moveTo>
                  <a:lnTo>
                    <a:pt x="1273406" y="2486770"/>
                  </a:lnTo>
                  <a:lnTo>
                    <a:pt x="1273237" y="2486918"/>
                  </a:lnTo>
                  <a:lnTo>
                    <a:pt x="1273562" y="2487001"/>
                  </a:lnTo>
                  <a:close/>
                </a:path>
                <a:path w="5414645" h="2864484">
                  <a:moveTo>
                    <a:pt x="1267883" y="2508459"/>
                  </a:moveTo>
                  <a:lnTo>
                    <a:pt x="1280577" y="2497370"/>
                  </a:lnTo>
                  <a:lnTo>
                    <a:pt x="1273562" y="2487001"/>
                  </a:lnTo>
                  <a:lnTo>
                    <a:pt x="1273237" y="2486918"/>
                  </a:lnTo>
                  <a:lnTo>
                    <a:pt x="1258935" y="2499412"/>
                  </a:lnTo>
                  <a:lnTo>
                    <a:pt x="1267883" y="2508459"/>
                  </a:lnTo>
                  <a:close/>
                </a:path>
                <a:path w="5414645" h="2864484">
                  <a:moveTo>
                    <a:pt x="3562336" y="520935"/>
                  </a:moveTo>
                  <a:lnTo>
                    <a:pt x="3563300" y="520092"/>
                  </a:lnTo>
                  <a:lnTo>
                    <a:pt x="3554446" y="510964"/>
                  </a:lnTo>
                  <a:lnTo>
                    <a:pt x="3552762" y="512435"/>
                  </a:lnTo>
                  <a:lnTo>
                    <a:pt x="3562336" y="520935"/>
                  </a:lnTo>
                  <a:close/>
                </a:path>
                <a:path w="5414645" h="2864484">
                  <a:moveTo>
                    <a:pt x="1306789" y="2491335"/>
                  </a:moveTo>
                  <a:lnTo>
                    <a:pt x="3559890" y="523072"/>
                  </a:lnTo>
                  <a:lnTo>
                    <a:pt x="3552762" y="512435"/>
                  </a:lnTo>
                  <a:lnTo>
                    <a:pt x="1299026" y="2481253"/>
                  </a:lnTo>
                  <a:lnTo>
                    <a:pt x="1306789" y="2491335"/>
                  </a:lnTo>
                  <a:close/>
                </a:path>
                <a:path w="5414645" h="2864484">
                  <a:moveTo>
                    <a:pt x="1300780" y="2496584"/>
                  </a:moveTo>
                  <a:lnTo>
                    <a:pt x="1304673" y="2493183"/>
                  </a:lnTo>
                  <a:lnTo>
                    <a:pt x="1299026" y="2481253"/>
                  </a:lnTo>
                  <a:lnTo>
                    <a:pt x="1290055" y="2489089"/>
                  </a:lnTo>
                  <a:lnTo>
                    <a:pt x="1300780" y="2496584"/>
                  </a:lnTo>
                  <a:close/>
                </a:path>
                <a:path w="5414645" h="2864484">
                  <a:moveTo>
                    <a:pt x="3574220" y="527416"/>
                  </a:moveTo>
                  <a:lnTo>
                    <a:pt x="3579773" y="522566"/>
                  </a:lnTo>
                  <a:lnTo>
                    <a:pt x="3570832" y="513512"/>
                  </a:lnTo>
                  <a:lnTo>
                    <a:pt x="3570206" y="514060"/>
                  </a:lnTo>
                  <a:lnTo>
                    <a:pt x="3574220" y="527416"/>
                  </a:lnTo>
                  <a:close/>
                </a:path>
                <a:path w="5414645" h="2864484">
                  <a:moveTo>
                    <a:pt x="1326146" y="2491288"/>
                  </a:moveTo>
                  <a:lnTo>
                    <a:pt x="3574220" y="527416"/>
                  </a:lnTo>
                  <a:lnTo>
                    <a:pt x="3563190" y="520188"/>
                  </a:lnTo>
                  <a:lnTo>
                    <a:pt x="1316860" y="2482537"/>
                  </a:lnTo>
                  <a:lnTo>
                    <a:pt x="1326146" y="2491288"/>
                  </a:lnTo>
                  <a:close/>
                </a:path>
                <a:path w="5414645" h="2864484">
                  <a:moveTo>
                    <a:pt x="1308775" y="2492491"/>
                  </a:moveTo>
                  <a:lnTo>
                    <a:pt x="1308227" y="2490078"/>
                  </a:lnTo>
                  <a:lnTo>
                    <a:pt x="1306704" y="2491409"/>
                  </a:lnTo>
                  <a:lnTo>
                    <a:pt x="1308775" y="2492491"/>
                  </a:lnTo>
                  <a:close/>
                </a:path>
                <a:path w="5414645" h="2864484">
                  <a:moveTo>
                    <a:pt x="1311420" y="2504152"/>
                  </a:moveTo>
                  <a:lnTo>
                    <a:pt x="1318783" y="2497720"/>
                  </a:lnTo>
                  <a:lnTo>
                    <a:pt x="1308775" y="2492491"/>
                  </a:lnTo>
                  <a:lnTo>
                    <a:pt x="1311420" y="2504152"/>
                  </a:lnTo>
                  <a:close/>
                </a:path>
                <a:path w="5414645" h="2864484">
                  <a:moveTo>
                    <a:pt x="1368099" y="2471503"/>
                  </a:moveTo>
                  <a:lnTo>
                    <a:pt x="3592011" y="528738"/>
                  </a:lnTo>
                  <a:lnTo>
                    <a:pt x="3580542" y="521894"/>
                  </a:lnTo>
                  <a:lnTo>
                    <a:pt x="1359151" y="2462456"/>
                  </a:lnTo>
                  <a:lnTo>
                    <a:pt x="1368099" y="2471503"/>
                  </a:lnTo>
                  <a:close/>
                </a:path>
                <a:path w="5414645" h="2864484">
                  <a:moveTo>
                    <a:pt x="1356758" y="2481409"/>
                  </a:moveTo>
                  <a:lnTo>
                    <a:pt x="1353819" y="2467113"/>
                  </a:lnTo>
                  <a:lnTo>
                    <a:pt x="1343325" y="2476281"/>
                  </a:lnTo>
                  <a:lnTo>
                    <a:pt x="1343818" y="2476770"/>
                  </a:lnTo>
                  <a:lnTo>
                    <a:pt x="1356758" y="2481409"/>
                  </a:lnTo>
                  <a:close/>
                </a:path>
                <a:path w="5414645" h="2864484">
                  <a:moveTo>
                    <a:pt x="1343818" y="2476770"/>
                  </a:moveTo>
                  <a:lnTo>
                    <a:pt x="1343325" y="2476281"/>
                  </a:lnTo>
                  <a:lnTo>
                    <a:pt x="1343072" y="2476502"/>
                  </a:lnTo>
                  <a:lnTo>
                    <a:pt x="1343818" y="2476770"/>
                  </a:lnTo>
                  <a:close/>
                </a:path>
                <a:path w="5414645" h="2864484">
                  <a:moveTo>
                    <a:pt x="1348973" y="2488211"/>
                  </a:moveTo>
                  <a:lnTo>
                    <a:pt x="1352358" y="2485254"/>
                  </a:lnTo>
                  <a:lnTo>
                    <a:pt x="1343818" y="2476770"/>
                  </a:lnTo>
                  <a:lnTo>
                    <a:pt x="1343072" y="2476502"/>
                  </a:lnTo>
                  <a:lnTo>
                    <a:pt x="1338023" y="2480913"/>
                  </a:lnTo>
                  <a:lnTo>
                    <a:pt x="1348973" y="2488211"/>
                  </a:lnTo>
                  <a:close/>
                </a:path>
                <a:path w="5414645" h="2864484">
                  <a:moveTo>
                    <a:pt x="1328154" y="2506398"/>
                  </a:moveTo>
                  <a:lnTo>
                    <a:pt x="1332216" y="2502849"/>
                  </a:lnTo>
                  <a:lnTo>
                    <a:pt x="1322338" y="2494615"/>
                  </a:lnTo>
                  <a:lnTo>
                    <a:pt x="1318529" y="2497942"/>
                  </a:lnTo>
                  <a:lnTo>
                    <a:pt x="1328154" y="2506398"/>
                  </a:lnTo>
                  <a:close/>
                </a:path>
                <a:path w="5414645" h="2864484">
                  <a:moveTo>
                    <a:pt x="3616545" y="524169"/>
                  </a:moveTo>
                  <a:lnTo>
                    <a:pt x="3619617" y="521486"/>
                  </a:lnTo>
                  <a:lnTo>
                    <a:pt x="3611423" y="511781"/>
                  </a:lnTo>
                  <a:lnTo>
                    <a:pt x="3616545" y="524169"/>
                  </a:lnTo>
                  <a:close/>
                </a:path>
                <a:path w="5414645" h="2864484">
                  <a:moveTo>
                    <a:pt x="3614395" y="526047"/>
                  </a:moveTo>
                  <a:lnTo>
                    <a:pt x="3607166" y="515499"/>
                  </a:lnTo>
                  <a:lnTo>
                    <a:pt x="3603823" y="518419"/>
                  </a:lnTo>
                  <a:lnTo>
                    <a:pt x="3614395" y="526047"/>
                  </a:lnTo>
                  <a:close/>
                </a:path>
                <a:path w="5414645" h="2864484">
                  <a:moveTo>
                    <a:pt x="3606660" y="532804"/>
                  </a:moveTo>
                  <a:lnTo>
                    <a:pt x="3609402" y="530409"/>
                  </a:lnTo>
                  <a:lnTo>
                    <a:pt x="3601775" y="520209"/>
                  </a:lnTo>
                  <a:lnTo>
                    <a:pt x="3598897" y="522722"/>
                  </a:lnTo>
                  <a:lnTo>
                    <a:pt x="3606660" y="532804"/>
                  </a:lnTo>
                  <a:close/>
                </a:path>
                <a:path w="5414645" h="2864484">
                  <a:moveTo>
                    <a:pt x="1396257" y="2463768"/>
                  </a:moveTo>
                  <a:lnTo>
                    <a:pt x="3606578" y="532876"/>
                  </a:lnTo>
                  <a:lnTo>
                    <a:pt x="3595083" y="526054"/>
                  </a:lnTo>
                  <a:lnTo>
                    <a:pt x="1387902" y="2454203"/>
                  </a:lnTo>
                  <a:lnTo>
                    <a:pt x="1396257" y="2463768"/>
                  </a:lnTo>
                  <a:close/>
                </a:path>
                <a:path w="5414645" h="2864484">
                  <a:moveTo>
                    <a:pt x="1393464" y="2466207"/>
                  </a:moveTo>
                  <a:lnTo>
                    <a:pt x="1394988" y="2464877"/>
                  </a:lnTo>
                  <a:lnTo>
                    <a:pt x="1387902" y="2454203"/>
                  </a:lnTo>
                  <a:lnTo>
                    <a:pt x="1383840" y="2457752"/>
                  </a:lnTo>
                  <a:lnTo>
                    <a:pt x="1393464" y="2466207"/>
                  </a:lnTo>
                  <a:close/>
                </a:path>
                <a:path w="5414645" h="2864484">
                  <a:moveTo>
                    <a:pt x="1381532" y="2476631"/>
                  </a:moveTo>
                  <a:lnTo>
                    <a:pt x="1387879" y="2471087"/>
                  </a:lnTo>
                  <a:lnTo>
                    <a:pt x="1379439" y="2461596"/>
                  </a:lnTo>
                  <a:lnTo>
                    <a:pt x="1373853" y="2466475"/>
                  </a:lnTo>
                  <a:lnTo>
                    <a:pt x="1381532" y="2476631"/>
                  </a:lnTo>
                  <a:close/>
                </a:path>
                <a:path w="5414645" h="2864484">
                  <a:moveTo>
                    <a:pt x="1379585" y="2478332"/>
                  </a:moveTo>
                  <a:lnTo>
                    <a:pt x="1380347" y="2477666"/>
                  </a:lnTo>
                  <a:lnTo>
                    <a:pt x="1371061" y="2468915"/>
                  </a:lnTo>
                  <a:lnTo>
                    <a:pt x="1370130" y="2469728"/>
                  </a:lnTo>
                  <a:lnTo>
                    <a:pt x="1379585" y="2478332"/>
                  </a:lnTo>
                  <a:close/>
                </a:path>
                <a:path w="5414645" h="2864484">
                  <a:moveTo>
                    <a:pt x="1363760" y="2492157"/>
                  </a:moveTo>
                  <a:lnTo>
                    <a:pt x="1368245" y="2488238"/>
                  </a:lnTo>
                  <a:lnTo>
                    <a:pt x="1356166" y="2481927"/>
                  </a:lnTo>
                  <a:lnTo>
                    <a:pt x="1351342" y="2486141"/>
                  </a:lnTo>
                  <a:lnTo>
                    <a:pt x="1363760" y="2492157"/>
                  </a:lnTo>
                  <a:close/>
                </a:path>
                <a:path w="5414645" h="2864484">
                  <a:moveTo>
                    <a:pt x="1416630" y="2462834"/>
                  </a:moveTo>
                  <a:lnTo>
                    <a:pt x="3620520" y="537560"/>
                  </a:lnTo>
                  <a:lnTo>
                    <a:pt x="3609358" y="530448"/>
                  </a:lnTo>
                  <a:lnTo>
                    <a:pt x="1410898" y="2450978"/>
                  </a:lnTo>
                  <a:lnTo>
                    <a:pt x="1416630" y="2462834"/>
                  </a:lnTo>
                  <a:close/>
                </a:path>
                <a:path w="5414645" h="2864484">
                  <a:moveTo>
                    <a:pt x="1409859" y="2468748"/>
                  </a:moveTo>
                  <a:lnTo>
                    <a:pt x="1415445" y="2463869"/>
                  </a:lnTo>
                  <a:lnTo>
                    <a:pt x="1410898" y="2450978"/>
                  </a:lnTo>
                  <a:lnTo>
                    <a:pt x="1400827" y="2459775"/>
                  </a:lnTo>
                  <a:lnTo>
                    <a:pt x="1409859" y="2468748"/>
                  </a:lnTo>
                  <a:close/>
                </a:path>
                <a:path w="5414645" h="2864484">
                  <a:moveTo>
                    <a:pt x="3644311" y="533641"/>
                  </a:moveTo>
                  <a:lnTo>
                    <a:pt x="3648381" y="530085"/>
                  </a:lnTo>
                  <a:lnTo>
                    <a:pt x="3639061" y="521363"/>
                  </a:lnTo>
                  <a:lnTo>
                    <a:pt x="3644311" y="533641"/>
                  </a:lnTo>
                  <a:close/>
                </a:path>
                <a:path w="5414645" h="2864484">
                  <a:moveTo>
                    <a:pt x="3639682" y="537685"/>
                  </a:moveTo>
                  <a:lnTo>
                    <a:pt x="3641899" y="535748"/>
                  </a:lnTo>
                  <a:lnTo>
                    <a:pt x="3633679" y="526065"/>
                  </a:lnTo>
                  <a:lnTo>
                    <a:pt x="3631428" y="528031"/>
                  </a:lnTo>
                  <a:lnTo>
                    <a:pt x="3633073" y="532020"/>
                  </a:lnTo>
                  <a:lnTo>
                    <a:pt x="3639682" y="537685"/>
                  </a:lnTo>
                  <a:close/>
                </a:path>
                <a:path w="5414645" h="2864484">
                  <a:moveTo>
                    <a:pt x="3633073" y="532020"/>
                  </a:moveTo>
                  <a:lnTo>
                    <a:pt x="3631428" y="528031"/>
                  </a:lnTo>
                  <a:lnTo>
                    <a:pt x="3632313" y="531369"/>
                  </a:lnTo>
                  <a:lnTo>
                    <a:pt x="3633073" y="532020"/>
                  </a:lnTo>
                  <a:close/>
                </a:path>
                <a:path w="5414645" h="2864484">
                  <a:moveTo>
                    <a:pt x="3632313" y="531369"/>
                  </a:moveTo>
                  <a:lnTo>
                    <a:pt x="3631428" y="528031"/>
                  </a:lnTo>
                  <a:lnTo>
                    <a:pt x="3629938" y="529333"/>
                  </a:lnTo>
                  <a:lnTo>
                    <a:pt x="3632313" y="531369"/>
                  </a:lnTo>
                  <a:close/>
                </a:path>
                <a:path w="5414645" h="2864484">
                  <a:moveTo>
                    <a:pt x="1445381" y="2454581"/>
                  </a:moveTo>
                  <a:lnTo>
                    <a:pt x="3635061" y="541721"/>
                  </a:lnTo>
                  <a:lnTo>
                    <a:pt x="3626012" y="532763"/>
                  </a:lnTo>
                  <a:lnTo>
                    <a:pt x="1439056" y="2443243"/>
                  </a:lnTo>
                  <a:lnTo>
                    <a:pt x="1445381" y="2454581"/>
                  </a:lnTo>
                  <a:close/>
                </a:path>
                <a:path w="5414645" h="2864484">
                  <a:moveTo>
                    <a:pt x="1445296" y="2454655"/>
                  </a:moveTo>
                  <a:lnTo>
                    <a:pt x="1438633" y="2443612"/>
                  </a:lnTo>
                  <a:lnTo>
                    <a:pt x="1433386" y="2448196"/>
                  </a:lnTo>
                  <a:lnTo>
                    <a:pt x="1445296" y="2454655"/>
                  </a:lnTo>
                  <a:close/>
                </a:path>
                <a:path w="5414645" h="2864484">
                  <a:moveTo>
                    <a:pt x="1431163" y="2467002"/>
                  </a:moveTo>
                  <a:lnTo>
                    <a:pt x="1432517" y="2465819"/>
                  </a:lnTo>
                  <a:lnTo>
                    <a:pt x="1426023" y="2454628"/>
                  </a:lnTo>
                  <a:lnTo>
                    <a:pt x="1422215" y="2457955"/>
                  </a:lnTo>
                  <a:lnTo>
                    <a:pt x="1431163" y="2467002"/>
                  </a:lnTo>
                  <a:close/>
                </a:path>
                <a:path w="5414645" h="2864484">
                  <a:moveTo>
                    <a:pt x="1421515" y="2475430"/>
                  </a:moveTo>
                  <a:lnTo>
                    <a:pt x="1427778" y="2469959"/>
                  </a:lnTo>
                  <a:lnTo>
                    <a:pt x="1421030" y="2458990"/>
                  </a:lnTo>
                  <a:lnTo>
                    <a:pt x="1413414" y="2465643"/>
                  </a:lnTo>
                  <a:lnTo>
                    <a:pt x="1421515" y="2475430"/>
                  </a:lnTo>
                  <a:close/>
                </a:path>
                <a:path w="5414645" h="2864484">
                  <a:moveTo>
                    <a:pt x="3635061" y="541721"/>
                  </a:moveTo>
                  <a:lnTo>
                    <a:pt x="3636542" y="540427"/>
                  </a:lnTo>
                  <a:lnTo>
                    <a:pt x="3633073" y="532020"/>
                  </a:lnTo>
                  <a:lnTo>
                    <a:pt x="3632313" y="531369"/>
                  </a:lnTo>
                  <a:lnTo>
                    <a:pt x="3635061" y="541721"/>
                  </a:lnTo>
                  <a:close/>
                </a:path>
                <a:path w="5414645" h="2864484">
                  <a:moveTo>
                    <a:pt x="1477770" y="2443150"/>
                  </a:moveTo>
                  <a:lnTo>
                    <a:pt x="3655840" y="540433"/>
                  </a:lnTo>
                  <a:lnTo>
                    <a:pt x="3648280" y="530173"/>
                  </a:lnTo>
                  <a:lnTo>
                    <a:pt x="1467892" y="2434916"/>
                  </a:lnTo>
                  <a:lnTo>
                    <a:pt x="1477770" y="2443150"/>
                  </a:lnTo>
                  <a:close/>
                </a:path>
                <a:path w="5414645" h="2864484">
                  <a:moveTo>
                    <a:pt x="1471931" y="2448251"/>
                  </a:moveTo>
                  <a:lnTo>
                    <a:pt x="1473454" y="2446920"/>
                  </a:lnTo>
                  <a:lnTo>
                    <a:pt x="1467892" y="2434916"/>
                  </a:lnTo>
                  <a:lnTo>
                    <a:pt x="1461460" y="2440535"/>
                  </a:lnTo>
                  <a:lnTo>
                    <a:pt x="1471931" y="2448251"/>
                  </a:lnTo>
                  <a:close/>
                </a:path>
                <a:path w="5414645" h="2864484">
                  <a:moveTo>
                    <a:pt x="1500107" y="2440501"/>
                  </a:moveTo>
                  <a:lnTo>
                    <a:pt x="3669848" y="545059"/>
                  </a:lnTo>
                  <a:lnTo>
                    <a:pt x="3658556" y="538060"/>
                  </a:lnTo>
                  <a:lnTo>
                    <a:pt x="1490042" y="2432430"/>
                  </a:lnTo>
                  <a:lnTo>
                    <a:pt x="1500107" y="2440501"/>
                  </a:lnTo>
                  <a:close/>
                </a:path>
                <a:path w="5414645" h="2864484">
                  <a:moveTo>
                    <a:pt x="1488527" y="2450616"/>
                  </a:moveTo>
                  <a:lnTo>
                    <a:pt x="1498735" y="2441699"/>
                  </a:lnTo>
                  <a:lnTo>
                    <a:pt x="1489703" y="2432726"/>
                  </a:lnTo>
                  <a:lnTo>
                    <a:pt x="1476037" y="2444664"/>
                  </a:lnTo>
                  <a:lnTo>
                    <a:pt x="1488527" y="2450616"/>
                  </a:lnTo>
                  <a:close/>
                </a:path>
                <a:path w="5414645" h="2864484">
                  <a:moveTo>
                    <a:pt x="1541851" y="2420898"/>
                  </a:moveTo>
                  <a:lnTo>
                    <a:pt x="3685557" y="548199"/>
                  </a:lnTo>
                  <a:lnTo>
                    <a:pt x="3672827" y="542456"/>
                  </a:lnTo>
                  <a:lnTo>
                    <a:pt x="1528863" y="2415380"/>
                  </a:lnTo>
                  <a:lnTo>
                    <a:pt x="1541851" y="2420898"/>
                  </a:lnTo>
                  <a:close/>
                </a:path>
                <a:path w="5414645" h="2864484">
                  <a:moveTo>
                    <a:pt x="1533072" y="2428567"/>
                  </a:moveTo>
                  <a:lnTo>
                    <a:pt x="1527932" y="2416193"/>
                  </a:lnTo>
                  <a:lnTo>
                    <a:pt x="1524716" y="2419002"/>
                  </a:lnTo>
                  <a:lnTo>
                    <a:pt x="1533072" y="2428567"/>
                  </a:lnTo>
                  <a:close/>
                </a:path>
                <a:path w="5414645" h="2864484">
                  <a:moveTo>
                    <a:pt x="1530787" y="2430563"/>
                  </a:moveTo>
                  <a:lnTo>
                    <a:pt x="1532395" y="2429158"/>
                  </a:lnTo>
                  <a:lnTo>
                    <a:pt x="1524716" y="2419002"/>
                  </a:lnTo>
                  <a:lnTo>
                    <a:pt x="1518454" y="2424473"/>
                  </a:lnTo>
                  <a:lnTo>
                    <a:pt x="1530787" y="2430563"/>
                  </a:lnTo>
                  <a:close/>
                </a:path>
                <a:path w="5414645" h="2864484">
                  <a:moveTo>
                    <a:pt x="1514369" y="2444905"/>
                  </a:moveTo>
                  <a:lnTo>
                    <a:pt x="1520547" y="2439508"/>
                  </a:lnTo>
                  <a:lnTo>
                    <a:pt x="1509483" y="2432310"/>
                  </a:lnTo>
                  <a:lnTo>
                    <a:pt x="1506521" y="2434897"/>
                  </a:lnTo>
                  <a:lnTo>
                    <a:pt x="1514369" y="2444905"/>
                  </a:lnTo>
                  <a:close/>
                </a:path>
                <a:path w="5414645" h="2864484">
                  <a:moveTo>
                    <a:pt x="1510137" y="2448602"/>
                  </a:moveTo>
                  <a:lnTo>
                    <a:pt x="1512338" y="2446679"/>
                  </a:lnTo>
                  <a:lnTo>
                    <a:pt x="1505844" y="2435489"/>
                  </a:lnTo>
                  <a:lnTo>
                    <a:pt x="1499497" y="2441033"/>
                  </a:lnTo>
                  <a:lnTo>
                    <a:pt x="1510137" y="2448602"/>
                  </a:lnTo>
                  <a:close/>
                </a:path>
                <a:path w="5414645" h="2864484">
                  <a:moveTo>
                    <a:pt x="1505313" y="2452816"/>
                  </a:moveTo>
                  <a:lnTo>
                    <a:pt x="1498312" y="2442068"/>
                  </a:lnTo>
                  <a:lnTo>
                    <a:pt x="1505313" y="2452816"/>
                  </a:lnTo>
                  <a:close/>
                </a:path>
                <a:path w="5414645" h="2864484">
                  <a:moveTo>
                    <a:pt x="1572946" y="2410597"/>
                  </a:moveTo>
                  <a:lnTo>
                    <a:pt x="3700979" y="551590"/>
                  </a:lnTo>
                  <a:lnTo>
                    <a:pt x="3688873" y="545302"/>
                  </a:lnTo>
                  <a:lnTo>
                    <a:pt x="1564469" y="2401139"/>
                  </a:lnTo>
                  <a:lnTo>
                    <a:pt x="1572946" y="2410597"/>
                  </a:lnTo>
                  <a:close/>
                </a:path>
                <a:path w="5414645" h="2864484">
                  <a:moveTo>
                    <a:pt x="1556152" y="2425267"/>
                  </a:moveTo>
                  <a:lnTo>
                    <a:pt x="1569614" y="2413508"/>
                  </a:lnTo>
                  <a:lnTo>
                    <a:pt x="1564469" y="2401139"/>
                  </a:lnTo>
                  <a:lnTo>
                    <a:pt x="1544327" y="2418734"/>
                  </a:lnTo>
                  <a:lnTo>
                    <a:pt x="1556152" y="2425267"/>
                  </a:lnTo>
                  <a:close/>
                </a:path>
                <a:path w="5414645" h="2864484">
                  <a:moveTo>
                    <a:pt x="1600983" y="2402968"/>
                  </a:moveTo>
                  <a:lnTo>
                    <a:pt x="3714819" y="556364"/>
                  </a:lnTo>
                  <a:lnTo>
                    <a:pt x="3706226" y="547006"/>
                  </a:lnTo>
                  <a:lnTo>
                    <a:pt x="1587550" y="2397839"/>
                  </a:lnTo>
                  <a:lnTo>
                    <a:pt x="1600983" y="2402968"/>
                  </a:lnTo>
                  <a:close/>
                </a:path>
                <a:path w="5414645" h="2864484">
                  <a:moveTo>
                    <a:pt x="1586765" y="2415388"/>
                  </a:moveTo>
                  <a:lnTo>
                    <a:pt x="1589050" y="2413392"/>
                  </a:lnTo>
                  <a:lnTo>
                    <a:pt x="1583318" y="2401536"/>
                  </a:lnTo>
                  <a:lnTo>
                    <a:pt x="1575871" y="2408042"/>
                  </a:lnTo>
                  <a:lnTo>
                    <a:pt x="1586765" y="2415388"/>
                  </a:lnTo>
                  <a:close/>
                </a:path>
                <a:path w="5414645" h="2864484">
                  <a:moveTo>
                    <a:pt x="3739750" y="551448"/>
                  </a:moveTo>
                  <a:lnTo>
                    <a:pt x="3742628" y="548934"/>
                  </a:lnTo>
                  <a:lnTo>
                    <a:pt x="3736752" y="537203"/>
                  </a:lnTo>
                  <a:lnTo>
                    <a:pt x="3735423" y="538364"/>
                  </a:lnTo>
                  <a:lnTo>
                    <a:pt x="3739750" y="551448"/>
                  </a:lnTo>
                  <a:close/>
                </a:path>
                <a:path w="5414645" h="2864484">
                  <a:moveTo>
                    <a:pt x="1626433" y="2397599"/>
                  </a:moveTo>
                  <a:lnTo>
                    <a:pt x="3729056" y="560790"/>
                  </a:lnTo>
                  <a:lnTo>
                    <a:pt x="3723476" y="548801"/>
                  </a:lnTo>
                  <a:lnTo>
                    <a:pt x="1615623" y="2390178"/>
                  </a:lnTo>
                  <a:lnTo>
                    <a:pt x="1626433" y="2397599"/>
                  </a:lnTo>
                  <a:close/>
                </a:path>
                <a:path w="5414645" h="2864484">
                  <a:moveTo>
                    <a:pt x="1611200" y="2410906"/>
                  </a:moveTo>
                  <a:lnTo>
                    <a:pt x="1623132" y="2400482"/>
                  </a:lnTo>
                  <a:lnTo>
                    <a:pt x="1615623" y="2390178"/>
                  </a:lnTo>
                  <a:lnTo>
                    <a:pt x="1599713" y="2404077"/>
                  </a:lnTo>
                  <a:lnTo>
                    <a:pt x="1611200" y="2410906"/>
                  </a:lnTo>
                  <a:close/>
                </a:path>
                <a:path w="5414645" h="2864484">
                  <a:moveTo>
                    <a:pt x="1660008" y="2385132"/>
                  </a:moveTo>
                  <a:lnTo>
                    <a:pt x="3748125" y="560995"/>
                  </a:lnTo>
                  <a:lnTo>
                    <a:pt x="3738509" y="552532"/>
                  </a:lnTo>
                  <a:lnTo>
                    <a:pt x="1643782" y="2382443"/>
                  </a:lnTo>
                  <a:lnTo>
                    <a:pt x="1660008" y="2385132"/>
                  </a:lnTo>
                  <a:close/>
                </a:path>
                <a:path w="5414645" h="2864484">
                  <a:moveTo>
                    <a:pt x="1693667" y="2372591"/>
                  </a:moveTo>
                  <a:lnTo>
                    <a:pt x="3760382" y="567151"/>
                  </a:lnTo>
                  <a:lnTo>
                    <a:pt x="3755361" y="554674"/>
                  </a:lnTo>
                  <a:lnTo>
                    <a:pt x="1688612" y="2360144"/>
                  </a:lnTo>
                  <a:lnTo>
                    <a:pt x="1693667" y="2372591"/>
                  </a:lnTo>
                  <a:close/>
                </a:path>
                <a:path w="5414645" h="2864484">
                  <a:moveTo>
                    <a:pt x="1679957" y="2384568"/>
                  </a:moveTo>
                  <a:lnTo>
                    <a:pt x="1682157" y="2382646"/>
                  </a:lnTo>
                  <a:lnTo>
                    <a:pt x="1677356" y="2369976"/>
                  </a:lnTo>
                  <a:lnTo>
                    <a:pt x="1671517" y="2375078"/>
                  </a:lnTo>
                  <a:lnTo>
                    <a:pt x="1672350" y="2376458"/>
                  </a:lnTo>
                  <a:lnTo>
                    <a:pt x="1679957" y="2384568"/>
                  </a:lnTo>
                  <a:close/>
                </a:path>
                <a:path w="5414645" h="2864484">
                  <a:moveTo>
                    <a:pt x="1672350" y="2376458"/>
                  </a:moveTo>
                  <a:lnTo>
                    <a:pt x="1671517" y="2375078"/>
                  </a:lnTo>
                  <a:lnTo>
                    <a:pt x="1671263" y="2375299"/>
                  </a:lnTo>
                  <a:lnTo>
                    <a:pt x="1672350" y="2376458"/>
                  </a:lnTo>
                  <a:close/>
                </a:path>
                <a:path w="5414645" h="2864484">
                  <a:moveTo>
                    <a:pt x="1669802" y="2393440"/>
                  </a:moveTo>
                  <a:lnTo>
                    <a:pt x="1678180" y="2386121"/>
                  </a:lnTo>
                  <a:lnTo>
                    <a:pt x="1672350" y="2376458"/>
                  </a:lnTo>
                  <a:lnTo>
                    <a:pt x="1671263" y="2375299"/>
                  </a:lnTo>
                  <a:lnTo>
                    <a:pt x="1657638" y="2387202"/>
                  </a:lnTo>
                  <a:lnTo>
                    <a:pt x="1669802" y="2393440"/>
                  </a:lnTo>
                  <a:close/>
                </a:path>
                <a:path w="5414645" h="2864484">
                  <a:moveTo>
                    <a:pt x="3782563" y="564638"/>
                  </a:moveTo>
                  <a:lnTo>
                    <a:pt x="3787496" y="560328"/>
                  </a:lnTo>
                  <a:lnTo>
                    <a:pt x="3778408" y="551404"/>
                  </a:lnTo>
                  <a:lnTo>
                    <a:pt x="3772145" y="556875"/>
                  </a:lnTo>
                  <a:lnTo>
                    <a:pt x="3772777" y="558085"/>
                  </a:lnTo>
                  <a:lnTo>
                    <a:pt x="3782563" y="564638"/>
                  </a:lnTo>
                  <a:close/>
                </a:path>
                <a:path w="5414645" h="2864484">
                  <a:moveTo>
                    <a:pt x="3772777" y="558085"/>
                  </a:moveTo>
                  <a:lnTo>
                    <a:pt x="3772145" y="556875"/>
                  </a:lnTo>
                  <a:lnTo>
                    <a:pt x="3771635" y="557321"/>
                  </a:lnTo>
                  <a:lnTo>
                    <a:pt x="3772777" y="558085"/>
                  </a:lnTo>
                  <a:close/>
                </a:path>
                <a:path w="5414645" h="2864484">
                  <a:moveTo>
                    <a:pt x="1724026" y="2362934"/>
                  </a:moveTo>
                  <a:lnTo>
                    <a:pt x="3778190" y="568458"/>
                  </a:lnTo>
                  <a:lnTo>
                    <a:pt x="3772777" y="558085"/>
                  </a:lnTo>
                  <a:lnTo>
                    <a:pt x="3771635" y="557321"/>
                  </a:lnTo>
                  <a:lnTo>
                    <a:pt x="1714993" y="2353961"/>
                  </a:lnTo>
                  <a:lnTo>
                    <a:pt x="1724026" y="2362934"/>
                  </a:lnTo>
                  <a:close/>
                </a:path>
                <a:path w="5414645" h="2864484">
                  <a:moveTo>
                    <a:pt x="1714209" y="2371510"/>
                  </a:moveTo>
                  <a:lnTo>
                    <a:pt x="1718694" y="2367592"/>
                  </a:lnTo>
                  <a:lnTo>
                    <a:pt x="1714993" y="2353961"/>
                  </a:lnTo>
                  <a:lnTo>
                    <a:pt x="1701199" y="2366012"/>
                  </a:lnTo>
                  <a:lnTo>
                    <a:pt x="1714209" y="2371510"/>
                  </a:lnTo>
                  <a:close/>
                </a:path>
                <a:path w="5414645" h="2864484">
                  <a:moveTo>
                    <a:pt x="1756236" y="2351660"/>
                  </a:moveTo>
                  <a:lnTo>
                    <a:pt x="3796862" y="569010"/>
                  </a:lnTo>
                  <a:lnTo>
                    <a:pt x="3789293" y="558758"/>
                  </a:lnTo>
                  <a:lnTo>
                    <a:pt x="1741638" y="2347549"/>
                  </a:lnTo>
                  <a:lnTo>
                    <a:pt x="1756236" y="2351660"/>
                  </a:lnTo>
                  <a:close/>
                </a:path>
                <a:path w="5414645" h="2864484">
                  <a:moveTo>
                    <a:pt x="1719771" y="2383514"/>
                  </a:moveTo>
                  <a:lnTo>
                    <a:pt x="1720617" y="2382775"/>
                  </a:lnTo>
                  <a:lnTo>
                    <a:pt x="1714886" y="2370919"/>
                  </a:lnTo>
                  <a:lnTo>
                    <a:pt x="1712516" y="2372989"/>
                  </a:lnTo>
                  <a:lnTo>
                    <a:pt x="1719771" y="2383514"/>
                  </a:lnTo>
                  <a:close/>
                </a:path>
                <a:path w="5414645" h="2864484">
                  <a:moveTo>
                    <a:pt x="1777211" y="2350199"/>
                  </a:moveTo>
                  <a:lnTo>
                    <a:pt x="3807299" y="576756"/>
                  </a:lnTo>
                  <a:lnTo>
                    <a:pt x="3796895" y="568981"/>
                  </a:lnTo>
                  <a:lnTo>
                    <a:pt x="1762272" y="2346386"/>
                  </a:lnTo>
                  <a:lnTo>
                    <a:pt x="1777211" y="2350199"/>
                  </a:lnTo>
                  <a:close/>
                </a:path>
                <a:path w="5414645" h="2864484">
                  <a:moveTo>
                    <a:pt x="3823254" y="579681"/>
                  </a:moveTo>
                  <a:lnTo>
                    <a:pt x="3828145" y="575408"/>
                  </a:lnTo>
                  <a:lnTo>
                    <a:pt x="3819028" y="566509"/>
                  </a:lnTo>
                  <a:lnTo>
                    <a:pt x="3823254" y="579681"/>
                  </a:lnTo>
                  <a:close/>
                </a:path>
                <a:path w="5414645" h="2864484">
                  <a:moveTo>
                    <a:pt x="1813325" y="2335515"/>
                  </a:moveTo>
                  <a:lnTo>
                    <a:pt x="3823254" y="579681"/>
                  </a:lnTo>
                  <a:lnTo>
                    <a:pt x="3813350" y="571470"/>
                  </a:lnTo>
                  <a:lnTo>
                    <a:pt x="1801246" y="2329203"/>
                  </a:lnTo>
                  <a:lnTo>
                    <a:pt x="1813325" y="2335515"/>
                  </a:lnTo>
                  <a:close/>
                </a:path>
                <a:path w="5414645" h="2864484">
                  <a:moveTo>
                    <a:pt x="1800461" y="2346752"/>
                  </a:moveTo>
                  <a:lnTo>
                    <a:pt x="1807231" y="2340838"/>
                  </a:lnTo>
                  <a:lnTo>
                    <a:pt x="1801246" y="2329203"/>
                  </a:lnTo>
                  <a:lnTo>
                    <a:pt x="1790921" y="2338223"/>
                  </a:lnTo>
                  <a:lnTo>
                    <a:pt x="1800461" y="2346752"/>
                  </a:lnTo>
                  <a:close/>
                </a:path>
                <a:path w="5414645" h="2864484">
                  <a:moveTo>
                    <a:pt x="1842752" y="2326671"/>
                  </a:moveTo>
                  <a:lnTo>
                    <a:pt x="3849796" y="573358"/>
                  </a:lnTo>
                  <a:lnTo>
                    <a:pt x="3839854" y="565180"/>
                  </a:lnTo>
                  <a:lnTo>
                    <a:pt x="1829992" y="2320954"/>
                  </a:lnTo>
                  <a:lnTo>
                    <a:pt x="1842752" y="2326671"/>
                  </a:lnTo>
                  <a:close/>
                </a:path>
                <a:path w="5414645" h="2864484">
                  <a:moveTo>
                    <a:pt x="1832343" y="2335764"/>
                  </a:moveTo>
                  <a:lnTo>
                    <a:pt x="1834120" y="2334211"/>
                  </a:lnTo>
                  <a:lnTo>
                    <a:pt x="1824496" y="2325756"/>
                  </a:lnTo>
                  <a:lnTo>
                    <a:pt x="1832343" y="2335764"/>
                  </a:lnTo>
                  <a:close/>
                </a:path>
                <a:path w="5414645" h="2864484">
                  <a:moveTo>
                    <a:pt x="1815079" y="2350846"/>
                  </a:moveTo>
                  <a:lnTo>
                    <a:pt x="1807485" y="2340616"/>
                  </a:lnTo>
                  <a:lnTo>
                    <a:pt x="1803254" y="2344312"/>
                  </a:lnTo>
                  <a:lnTo>
                    <a:pt x="1815079" y="2350846"/>
                  </a:lnTo>
                  <a:close/>
                </a:path>
                <a:path w="5414645" h="2864484">
                  <a:moveTo>
                    <a:pt x="1864847" y="2324233"/>
                  </a:moveTo>
                  <a:lnTo>
                    <a:pt x="3855401" y="585326"/>
                  </a:lnTo>
                  <a:lnTo>
                    <a:pt x="3842814" y="579458"/>
                  </a:lnTo>
                  <a:lnTo>
                    <a:pt x="1857562" y="2313733"/>
                  </a:lnTo>
                  <a:lnTo>
                    <a:pt x="1864847" y="2324233"/>
                  </a:lnTo>
                  <a:close/>
                </a:path>
                <a:path w="5414645" h="2864484">
                  <a:moveTo>
                    <a:pt x="1845353" y="2341262"/>
                  </a:moveTo>
                  <a:lnTo>
                    <a:pt x="1839283" y="2329702"/>
                  </a:lnTo>
                  <a:lnTo>
                    <a:pt x="1837082" y="2331624"/>
                  </a:lnTo>
                  <a:lnTo>
                    <a:pt x="1845353" y="2341262"/>
                  </a:lnTo>
                  <a:close/>
                </a:path>
                <a:path w="5414645" h="2864484">
                  <a:moveTo>
                    <a:pt x="1841291" y="2344811"/>
                  </a:moveTo>
                  <a:lnTo>
                    <a:pt x="1835220" y="2333250"/>
                  </a:lnTo>
                  <a:lnTo>
                    <a:pt x="1831497" y="2336503"/>
                  </a:lnTo>
                  <a:lnTo>
                    <a:pt x="1841291" y="2344811"/>
                  </a:lnTo>
                  <a:close/>
                </a:path>
                <a:path w="5414645" h="2864484">
                  <a:moveTo>
                    <a:pt x="1907278" y="2304029"/>
                  </a:moveTo>
                  <a:lnTo>
                    <a:pt x="3877212" y="583135"/>
                  </a:lnTo>
                  <a:lnTo>
                    <a:pt x="3867401" y="574842"/>
                  </a:lnTo>
                  <a:lnTo>
                    <a:pt x="1896469" y="2296609"/>
                  </a:lnTo>
                  <a:lnTo>
                    <a:pt x="1896626" y="2297221"/>
                  </a:lnTo>
                  <a:lnTo>
                    <a:pt x="1907278" y="2304029"/>
                  </a:lnTo>
                  <a:close/>
                </a:path>
                <a:path w="5414645" h="2864484">
                  <a:moveTo>
                    <a:pt x="1896626" y="2297221"/>
                  </a:moveTo>
                  <a:lnTo>
                    <a:pt x="1896469" y="2296609"/>
                  </a:lnTo>
                  <a:lnTo>
                    <a:pt x="1896130" y="2296904"/>
                  </a:lnTo>
                  <a:lnTo>
                    <a:pt x="1896626" y="2297221"/>
                  </a:lnTo>
                  <a:close/>
                </a:path>
                <a:path w="5414645" h="2864484">
                  <a:moveTo>
                    <a:pt x="1898985" y="2311274"/>
                  </a:moveTo>
                  <a:lnTo>
                    <a:pt x="1900000" y="2310387"/>
                  </a:lnTo>
                  <a:lnTo>
                    <a:pt x="1896626" y="2297221"/>
                  </a:lnTo>
                  <a:lnTo>
                    <a:pt x="1896130" y="2296904"/>
                  </a:lnTo>
                  <a:lnTo>
                    <a:pt x="1892576" y="2300009"/>
                  </a:lnTo>
                  <a:lnTo>
                    <a:pt x="1898985" y="2311274"/>
                  </a:lnTo>
                  <a:close/>
                </a:path>
                <a:path w="5414645" h="2864484">
                  <a:moveTo>
                    <a:pt x="1893399" y="2316154"/>
                  </a:moveTo>
                  <a:lnTo>
                    <a:pt x="1895769" y="2314084"/>
                  </a:lnTo>
                  <a:lnTo>
                    <a:pt x="1892576" y="2300009"/>
                  </a:lnTo>
                  <a:lnTo>
                    <a:pt x="1880643" y="2310434"/>
                  </a:lnTo>
                  <a:lnTo>
                    <a:pt x="1893399" y="2316154"/>
                  </a:lnTo>
                  <a:close/>
                </a:path>
                <a:path w="5414645" h="2864484">
                  <a:moveTo>
                    <a:pt x="3880843" y="596826"/>
                  </a:moveTo>
                  <a:lnTo>
                    <a:pt x="3883324" y="594659"/>
                  </a:lnTo>
                  <a:lnTo>
                    <a:pt x="3876974" y="583343"/>
                  </a:lnTo>
                  <a:lnTo>
                    <a:pt x="3875241" y="584857"/>
                  </a:lnTo>
                  <a:lnTo>
                    <a:pt x="3880843" y="596826"/>
                  </a:lnTo>
                  <a:close/>
                </a:path>
                <a:path w="5414645" h="2864484">
                  <a:moveTo>
                    <a:pt x="1941191" y="2291267"/>
                  </a:moveTo>
                  <a:lnTo>
                    <a:pt x="3880843" y="596826"/>
                  </a:lnTo>
                  <a:lnTo>
                    <a:pt x="3871432" y="588185"/>
                  </a:lnTo>
                  <a:lnTo>
                    <a:pt x="1932413" y="2282072"/>
                  </a:lnTo>
                  <a:lnTo>
                    <a:pt x="1941191" y="2291267"/>
                  </a:lnTo>
                  <a:close/>
                </a:path>
                <a:path w="5414645" h="2864484">
                  <a:moveTo>
                    <a:pt x="1930042" y="2301007"/>
                  </a:moveTo>
                  <a:lnTo>
                    <a:pt x="1937383" y="2294594"/>
                  </a:lnTo>
                  <a:lnTo>
                    <a:pt x="1932413" y="2282072"/>
                  </a:lnTo>
                  <a:lnTo>
                    <a:pt x="1917510" y="2295091"/>
                  </a:lnTo>
                  <a:lnTo>
                    <a:pt x="1930042" y="2301007"/>
                  </a:lnTo>
                  <a:close/>
                </a:path>
                <a:path w="5414645" h="2864484">
                  <a:moveTo>
                    <a:pt x="1973528" y="2279881"/>
                  </a:moveTo>
                  <a:lnTo>
                    <a:pt x="3908766" y="589297"/>
                  </a:lnTo>
                  <a:lnTo>
                    <a:pt x="3899023" y="580945"/>
                  </a:lnTo>
                  <a:lnTo>
                    <a:pt x="1957772" y="2276782"/>
                  </a:lnTo>
                  <a:lnTo>
                    <a:pt x="1973528" y="2279881"/>
                  </a:lnTo>
                  <a:close/>
                </a:path>
                <a:path w="5414645" h="2864484">
                  <a:moveTo>
                    <a:pt x="1957502" y="2293882"/>
                  </a:moveTo>
                  <a:lnTo>
                    <a:pt x="1957925" y="2293512"/>
                  </a:lnTo>
                  <a:lnTo>
                    <a:pt x="1957772" y="2276782"/>
                  </a:lnTo>
                  <a:lnTo>
                    <a:pt x="1947708" y="2285574"/>
                  </a:lnTo>
                  <a:lnTo>
                    <a:pt x="1957502" y="2293882"/>
                  </a:lnTo>
                  <a:close/>
                </a:path>
                <a:path w="5414645" h="2864484">
                  <a:moveTo>
                    <a:pt x="1947346" y="2302753"/>
                  </a:moveTo>
                  <a:lnTo>
                    <a:pt x="1951155" y="2299427"/>
                  </a:lnTo>
                  <a:lnTo>
                    <a:pt x="1939837" y="2292450"/>
                  </a:lnTo>
                  <a:lnTo>
                    <a:pt x="1938822" y="2293337"/>
                  </a:lnTo>
                  <a:lnTo>
                    <a:pt x="1947346" y="2302753"/>
                  </a:lnTo>
                  <a:close/>
                </a:path>
                <a:path w="5414645" h="2864484">
                  <a:moveTo>
                    <a:pt x="2003940" y="2270178"/>
                  </a:moveTo>
                  <a:lnTo>
                    <a:pt x="3915754" y="600056"/>
                  </a:lnTo>
                  <a:lnTo>
                    <a:pt x="3907883" y="590068"/>
                  </a:lnTo>
                  <a:lnTo>
                    <a:pt x="1991861" y="2263866"/>
                  </a:lnTo>
                  <a:lnTo>
                    <a:pt x="2003940" y="2270178"/>
                  </a:lnTo>
                  <a:close/>
                </a:path>
                <a:path w="5414645" h="2864484">
                  <a:moveTo>
                    <a:pt x="1974828" y="2295610"/>
                  </a:moveTo>
                  <a:lnTo>
                    <a:pt x="1978805" y="2292135"/>
                  </a:lnTo>
                  <a:lnTo>
                    <a:pt x="1973412" y="2279983"/>
                  </a:lnTo>
                  <a:lnTo>
                    <a:pt x="1974828" y="2295610"/>
                  </a:lnTo>
                  <a:close/>
                </a:path>
                <a:path w="5414645" h="2864484">
                  <a:moveTo>
                    <a:pt x="1963657" y="2305368"/>
                  </a:moveTo>
                  <a:lnTo>
                    <a:pt x="1971273" y="2298715"/>
                  </a:lnTo>
                  <a:lnTo>
                    <a:pt x="1963934" y="2288263"/>
                  </a:lnTo>
                  <a:lnTo>
                    <a:pt x="1953524" y="2297357"/>
                  </a:lnTo>
                  <a:lnTo>
                    <a:pt x="1963657" y="2305368"/>
                  </a:lnTo>
                  <a:close/>
                </a:path>
                <a:path w="5414645" h="2864484">
                  <a:moveTo>
                    <a:pt x="3943393" y="592775"/>
                  </a:moveTo>
                  <a:lnTo>
                    <a:pt x="3947328" y="589337"/>
                  </a:lnTo>
                  <a:lnTo>
                    <a:pt x="3937255" y="581273"/>
                  </a:lnTo>
                  <a:lnTo>
                    <a:pt x="3934513" y="583669"/>
                  </a:lnTo>
                  <a:lnTo>
                    <a:pt x="3943393" y="592775"/>
                  </a:lnTo>
                  <a:close/>
                </a:path>
                <a:path w="5414645" h="2864484">
                  <a:moveTo>
                    <a:pt x="2025243" y="2268431"/>
                  </a:moveTo>
                  <a:lnTo>
                    <a:pt x="3933779" y="601173"/>
                  </a:lnTo>
                  <a:lnTo>
                    <a:pt x="3926575" y="590603"/>
                  </a:lnTo>
                  <a:lnTo>
                    <a:pt x="2012064" y="2263081"/>
                  </a:lnTo>
                  <a:lnTo>
                    <a:pt x="2025243" y="2268431"/>
                  </a:lnTo>
                  <a:close/>
                </a:path>
                <a:path w="5414645" h="2864484">
                  <a:moveTo>
                    <a:pt x="2012718" y="2279373"/>
                  </a:moveTo>
                  <a:lnTo>
                    <a:pt x="2019099" y="2273799"/>
                  </a:lnTo>
                  <a:lnTo>
                    <a:pt x="2010298" y="2264624"/>
                  </a:lnTo>
                  <a:lnTo>
                    <a:pt x="2007494" y="2267073"/>
                  </a:lnTo>
                  <a:lnTo>
                    <a:pt x="2012718" y="2279373"/>
                  </a:lnTo>
                  <a:close/>
                </a:path>
                <a:path w="5414645" h="2864484">
                  <a:moveTo>
                    <a:pt x="2006541" y="2284770"/>
                  </a:moveTo>
                  <a:lnTo>
                    <a:pt x="2008826" y="2282773"/>
                  </a:lnTo>
                  <a:lnTo>
                    <a:pt x="2000978" y="2272765"/>
                  </a:lnTo>
                  <a:lnTo>
                    <a:pt x="1997931" y="2275427"/>
                  </a:lnTo>
                  <a:lnTo>
                    <a:pt x="2006541" y="2284770"/>
                  </a:lnTo>
                  <a:close/>
                </a:path>
                <a:path w="5414645" h="2864484">
                  <a:moveTo>
                    <a:pt x="1994100" y="2295637"/>
                  </a:moveTo>
                  <a:lnTo>
                    <a:pt x="2004763" y="2286322"/>
                  </a:lnTo>
                  <a:lnTo>
                    <a:pt x="1987014" y="2284964"/>
                  </a:lnTo>
                  <a:lnTo>
                    <a:pt x="1984306" y="2287330"/>
                  </a:lnTo>
                  <a:lnTo>
                    <a:pt x="1994100" y="2295637"/>
                  </a:lnTo>
                  <a:close/>
                </a:path>
                <a:path w="5414645" h="2864484">
                  <a:moveTo>
                    <a:pt x="1986113" y="2302614"/>
                  </a:moveTo>
                  <a:lnTo>
                    <a:pt x="1994100" y="2295637"/>
                  </a:lnTo>
                  <a:lnTo>
                    <a:pt x="1983291" y="2288217"/>
                  </a:lnTo>
                  <a:lnTo>
                    <a:pt x="1975019" y="2295442"/>
                  </a:lnTo>
                  <a:lnTo>
                    <a:pt x="1986113" y="2302614"/>
                  </a:lnTo>
                  <a:close/>
                </a:path>
                <a:path w="5414645" h="2864484">
                  <a:moveTo>
                    <a:pt x="3955867" y="598741"/>
                  </a:moveTo>
                  <a:lnTo>
                    <a:pt x="3961385" y="593921"/>
                  </a:lnTo>
                  <a:lnTo>
                    <a:pt x="3951836" y="585399"/>
                  </a:lnTo>
                  <a:lnTo>
                    <a:pt x="3947100" y="589537"/>
                  </a:lnTo>
                  <a:lnTo>
                    <a:pt x="3948148" y="592089"/>
                  </a:lnTo>
                  <a:lnTo>
                    <a:pt x="3955867" y="598741"/>
                  </a:lnTo>
                  <a:close/>
                </a:path>
                <a:path w="5414645" h="2864484">
                  <a:moveTo>
                    <a:pt x="3948148" y="592089"/>
                  </a:moveTo>
                  <a:lnTo>
                    <a:pt x="3947100" y="589537"/>
                  </a:lnTo>
                  <a:lnTo>
                    <a:pt x="3946149" y="590367"/>
                  </a:lnTo>
                  <a:lnTo>
                    <a:pt x="3948148" y="592089"/>
                  </a:lnTo>
                  <a:close/>
                </a:path>
                <a:path w="5414645" h="2864484">
                  <a:moveTo>
                    <a:pt x="2022851" y="2287385"/>
                  </a:moveTo>
                  <a:lnTo>
                    <a:pt x="3952197" y="601947"/>
                  </a:lnTo>
                  <a:lnTo>
                    <a:pt x="3948148" y="592089"/>
                  </a:lnTo>
                  <a:lnTo>
                    <a:pt x="3946149" y="590367"/>
                  </a:lnTo>
                  <a:lnTo>
                    <a:pt x="2015003" y="2277377"/>
                  </a:lnTo>
                  <a:lnTo>
                    <a:pt x="2022851" y="2287385"/>
                  </a:lnTo>
                  <a:close/>
                </a:path>
                <a:path w="5414645" h="2864484">
                  <a:moveTo>
                    <a:pt x="2008295" y="2300101"/>
                  </a:moveTo>
                  <a:lnTo>
                    <a:pt x="2003917" y="2287061"/>
                  </a:lnTo>
                  <a:lnTo>
                    <a:pt x="1997824" y="2292384"/>
                  </a:lnTo>
                  <a:lnTo>
                    <a:pt x="2008295" y="2300101"/>
                  </a:lnTo>
                  <a:close/>
                </a:path>
                <a:path w="5414645" h="2864484">
                  <a:moveTo>
                    <a:pt x="3965892" y="606847"/>
                  </a:moveTo>
                  <a:lnTo>
                    <a:pt x="3976212" y="597831"/>
                  </a:lnTo>
                  <a:lnTo>
                    <a:pt x="3963724" y="591877"/>
                  </a:lnTo>
                  <a:lnTo>
                    <a:pt x="3958129" y="596765"/>
                  </a:lnTo>
                  <a:lnTo>
                    <a:pt x="3965892" y="606847"/>
                  </a:lnTo>
                  <a:close/>
                </a:path>
                <a:path w="5414645" h="2864484">
                  <a:moveTo>
                    <a:pt x="2050433" y="2280153"/>
                  </a:moveTo>
                  <a:lnTo>
                    <a:pt x="3965359" y="607313"/>
                  </a:lnTo>
                  <a:lnTo>
                    <a:pt x="3957010" y="597742"/>
                  </a:lnTo>
                  <a:lnTo>
                    <a:pt x="2039777" y="2272599"/>
                  </a:lnTo>
                  <a:lnTo>
                    <a:pt x="2050433" y="2280153"/>
                  </a:lnTo>
                  <a:close/>
                </a:path>
                <a:path w="5414645" h="2864484">
                  <a:moveTo>
                    <a:pt x="2043816" y="2285934"/>
                  </a:moveTo>
                  <a:lnTo>
                    <a:pt x="2037666" y="2274442"/>
                  </a:lnTo>
                  <a:lnTo>
                    <a:pt x="2033599" y="2277996"/>
                  </a:lnTo>
                  <a:lnTo>
                    <a:pt x="2043816" y="2285934"/>
                  </a:lnTo>
                  <a:close/>
                </a:path>
                <a:path w="5414645" h="2864484">
                  <a:moveTo>
                    <a:pt x="2084499" y="2267257"/>
                  </a:moveTo>
                  <a:lnTo>
                    <a:pt x="3982312" y="609366"/>
                  </a:lnTo>
                  <a:lnTo>
                    <a:pt x="3978524" y="595812"/>
                  </a:lnTo>
                  <a:lnTo>
                    <a:pt x="2073182" y="2260280"/>
                  </a:lnTo>
                  <a:lnTo>
                    <a:pt x="2084499" y="2267257"/>
                  </a:lnTo>
                  <a:close/>
                </a:path>
                <a:path w="5414645" h="2864484">
                  <a:moveTo>
                    <a:pt x="3996820" y="613556"/>
                  </a:moveTo>
                  <a:lnTo>
                    <a:pt x="3989218" y="603333"/>
                  </a:lnTo>
                  <a:lnTo>
                    <a:pt x="3985054" y="606970"/>
                  </a:lnTo>
                  <a:lnTo>
                    <a:pt x="3996820" y="613556"/>
                  </a:lnTo>
                  <a:close/>
                </a:path>
                <a:path w="5414645" h="2864484">
                  <a:moveTo>
                    <a:pt x="2125183" y="2248580"/>
                  </a:moveTo>
                  <a:lnTo>
                    <a:pt x="3993114" y="616794"/>
                  </a:lnTo>
                  <a:lnTo>
                    <a:pt x="3985054" y="606970"/>
                  </a:lnTo>
                  <a:lnTo>
                    <a:pt x="2115897" y="2239829"/>
                  </a:lnTo>
                  <a:lnTo>
                    <a:pt x="2125183" y="2248580"/>
                  </a:lnTo>
                  <a:close/>
                </a:path>
                <a:path w="5414645" h="2864484">
                  <a:moveTo>
                    <a:pt x="2114946" y="2253111"/>
                  </a:moveTo>
                  <a:lnTo>
                    <a:pt x="2107938" y="2246782"/>
                  </a:lnTo>
                  <a:lnTo>
                    <a:pt x="2106926" y="2247665"/>
                  </a:lnTo>
                  <a:lnTo>
                    <a:pt x="2114946" y="2253111"/>
                  </a:lnTo>
                  <a:close/>
                </a:path>
                <a:path w="5414645" h="2864484">
                  <a:moveTo>
                    <a:pt x="2111558" y="2260483"/>
                  </a:moveTo>
                  <a:lnTo>
                    <a:pt x="2114530" y="2257886"/>
                  </a:lnTo>
                  <a:lnTo>
                    <a:pt x="2105999" y="2248475"/>
                  </a:lnTo>
                  <a:lnTo>
                    <a:pt x="2099902" y="2253802"/>
                  </a:lnTo>
                  <a:lnTo>
                    <a:pt x="2111558" y="2260483"/>
                  </a:lnTo>
                  <a:close/>
                </a:path>
                <a:path w="5414645" h="2864484">
                  <a:moveTo>
                    <a:pt x="2117429" y="2255354"/>
                  </a:moveTo>
                  <a:lnTo>
                    <a:pt x="2117787" y="2255041"/>
                  </a:lnTo>
                  <a:lnTo>
                    <a:pt x="2114946" y="2253111"/>
                  </a:lnTo>
                  <a:lnTo>
                    <a:pt x="2117429" y="2255354"/>
                  </a:lnTo>
                  <a:close/>
                </a:path>
                <a:path w="5414645" h="2864484">
                  <a:moveTo>
                    <a:pt x="2155118" y="2239292"/>
                  </a:moveTo>
                  <a:lnTo>
                    <a:pt x="4012310" y="616888"/>
                  </a:lnTo>
                  <a:lnTo>
                    <a:pt x="4002110" y="608935"/>
                  </a:lnTo>
                  <a:lnTo>
                    <a:pt x="2146001" y="2230393"/>
                  </a:lnTo>
                  <a:lnTo>
                    <a:pt x="2155118" y="2239292"/>
                  </a:lnTo>
                  <a:close/>
                </a:path>
                <a:path w="5414645" h="2864484">
                  <a:moveTo>
                    <a:pt x="2140393" y="2252156"/>
                  </a:moveTo>
                  <a:lnTo>
                    <a:pt x="2136692" y="2238526"/>
                  </a:lnTo>
                  <a:lnTo>
                    <a:pt x="2126029" y="2247841"/>
                  </a:lnTo>
                  <a:lnTo>
                    <a:pt x="2140393" y="2252156"/>
                  </a:lnTo>
                  <a:close/>
                </a:path>
                <a:path w="5414645" h="2864484">
                  <a:moveTo>
                    <a:pt x="4031447" y="617034"/>
                  </a:moveTo>
                  <a:lnTo>
                    <a:pt x="4035077" y="613862"/>
                  </a:lnTo>
                  <a:lnTo>
                    <a:pt x="4026358" y="604615"/>
                  </a:lnTo>
                  <a:lnTo>
                    <a:pt x="4031447" y="617034"/>
                  </a:lnTo>
                  <a:close/>
                </a:path>
                <a:path w="5414645" h="2864484">
                  <a:moveTo>
                    <a:pt x="4028764" y="619377"/>
                  </a:moveTo>
                  <a:lnTo>
                    <a:pt x="4029297" y="618911"/>
                  </a:lnTo>
                  <a:lnTo>
                    <a:pt x="4019816" y="610330"/>
                  </a:lnTo>
                  <a:lnTo>
                    <a:pt x="4028764" y="619377"/>
                  </a:lnTo>
                  <a:close/>
                </a:path>
                <a:path w="5414645" h="2864484">
                  <a:moveTo>
                    <a:pt x="4022654" y="624715"/>
                  </a:moveTo>
                  <a:lnTo>
                    <a:pt x="4025531" y="622201"/>
                  </a:lnTo>
                  <a:lnTo>
                    <a:pt x="4017176" y="612637"/>
                  </a:lnTo>
                  <a:lnTo>
                    <a:pt x="4022654" y="624715"/>
                  </a:lnTo>
                  <a:close/>
                </a:path>
                <a:path w="5414645" h="2864484">
                  <a:moveTo>
                    <a:pt x="2184292" y="2230670"/>
                  </a:moveTo>
                  <a:lnTo>
                    <a:pt x="4022654" y="624715"/>
                  </a:lnTo>
                  <a:lnTo>
                    <a:pt x="4014493" y="614980"/>
                  </a:lnTo>
                  <a:lnTo>
                    <a:pt x="2168913" y="2227242"/>
                  </a:lnTo>
                  <a:lnTo>
                    <a:pt x="2184292" y="2230670"/>
                  </a:lnTo>
                  <a:close/>
                </a:path>
                <a:path w="5414645" h="2864484">
                  <a:moveTo>
                    <a:pt x="4050118" y="617586"/>
                  </a:moveTo>
                  <a:lnTo>
                    <a:pt x="4041924" y="607881"/>
                  </a:lnTo>
                  <a:lnTo>
                    <a:pt x="4038852" y="610565"/>
                  </a:lnTo>
                  <a:lnTo>
                    <a:pt x="4050118" y="617586"/>
                  </a:lnTo>
                  <a:close/>
                </a:path>
                <a:path w="5414645" h="2864484">
                  <a:moveTo>
                    <a:pt x="2212028" y="2223305"/>
                  </a:moveTo>
                  <a:lnTo>
                    <a:pt x="4042908" y="623885"/>
                  </a:lnTo>
                  <a:lnTo>
                    <a:pt x="4036042" y="613019"/>
                  </a:lnTo>
                  <a:lnTo>
                    <a:pt x="2200456" y="2216549"/>
                  </a:lnTo>
                  <a:lnTo>
                    <a:pt x="2212028" y="2223305"/>
                  </a:lnTo>
                  <a:close/>
                </a:path>
                <a:path w="5414645" h="2864484">
                  <a:moveTo>
                    <a:pt x="2241764" y="2214191"/>
                  </a:moveTo>
                  <a:lnTo>
                    <a:pt x="4055562" y="629694"/>
                  </a:lnTo>
                  <a:lnTo>
                    <a:pt x="4050381" y="617357"/>
                  </a:lnTo>
                  <a:lnTo>
                    <a:pt x="2228202" y="2209175"/>
                  </a:lnTo>
                  <a:lnTo>
                    <a:pt x="2241764" y="2214191"/>
                  </a:lnTo>
                  <a:close/>
                </a:path>
                <a:path w="5414645" h="2864484">
                  <a:moveTo>
                    <a:pt x="4073007" y="631318"/>
                  </a:moveTo>
                  <a:lnTo>
                    <a:pt x="4073142" y="631200"/>
                  </a:lnTo>
                  <a:lnTo>
                    <a:pt x="4066598" y="620053"/>
                  </a:lnTo>
                  <a:lnTo>
                    <a:pt x="4061706" y="624326"/>
                  </a:lnTo>
                  <a:lnTo>
                    <a:pt x="4073007" y="631318"/>
                  </a:lnTo>
                  <a:close/>
                </a:path>
                <a:path w="5414645" h="2864484">
                  <a:moveTo>
                    <a:pt x="2291617" y="2187504"/>
                  </a:moveTo>
                  <a:lnTo>
                    <a:pt x="4069605" y="634290"/>
                  </a:lnTo>
                  <a:lnTo>
                    <a:pt x="4061706" y="624326"/>
                  </a:lnTo>
                  <a:lnTo>
                    <a:pt x="2266759" y="2192355"/>
                  </a:lnTo>
                  <a:lnTo>
                    <a:pt x="2291617" y="2187504"/>
                  </a:lnTo>
                  <a:close/>
                </a:path>
                <a:path w="5414645" h="2864484">
                  <a:moveTo>
                    <a:pt x="4099360" y="625160"/>
                  </a:moveTo>
                  <a:lnTo>
                    <a:pt x="4103388" y="621641"/>
                  </a:lnTo>
                  <a:lnTo>
                    <a:pt x="4091005" y="615595"/>
                  </a:lnTo>
                  <a:lnTo>
                    <a:pt x="4099360" y="625160"/>
                  </a:lnTo>
                  <a:close/>
                </a:path>
                <a:path w="5414645" h="2864484">
                  <a:moveTo>
                    <a:pt x="2314419" y="2184448"/>
                  </a:moveTo>
                  <a:lnTo>
                    <a:pt x="4088598" y="634561"/>
                  </a:lnTo>
                  <a:lnTo>
                    <a:pt x="4078990" y="626091"/>
                  </a:lnTo>
                  <a:lnTo>
                    <a:pt x="2299572" y="2180554"/>
                  </a:lnTo>
                  <a:lnTo>
                    <a:pt x="2314419" y="2184448"/>
                  </a:lnTo>
                  <a:close/>
                </a:path>
                <a:path w="5414645" h="2864484">
                  <a:moveTo>
                    <a:pt x="4115814" y="627649"/>
                  </a:moveTo>
                  <a:lnTo>
                    <a:pt x="4106333" y="619068"/>
                  </a:lnTo>
                  <a:lnTo>
                    <a:pt x="4104751" y="620450"/>
                  </a:lnTo>
                  <a:lnTo>
                    <a:pt x="4115814" y="627649"/>
                  </a:lnTo>
                  <a:close/>
                </a:path>
                <a:path w="5414645" h="2864484">
                  <a:moveTo>
                    <a:pt x="2344041" y="2175434"/>
                  </a:moveTo>
                  <a:lnTo>
                    <a:pt x="4099170" y="642189"/>
                  </a:lnTo>
                  <a:lnTo>
                    <a:pt x="4088039" y="635049"/>
                  </a:lnTo>
                  <a:lnTo>
                    <a:pt x="2328481" y="2172164"/>
                  </a:lnTo>
                  <a:lnTo>
                    <a:pt x="2344041" y="2175434"/>
                  </a:lnTo>
                  <a:close/>
                </a:path>
                <a:path w="5414645" h="2864484">
                  <a:moveTo>
                    <a:pt x="4119958" y="640893"/>
                  </a:moveTo>
                  <a:lnTo>
                    <a:pt x="4122444" y="638721"/>
                  </a:lnTo>
                  <a:lnTo>
                    <a:pt x="4114192" y="629066"/>
                  </a:lnTo>
                  <a:lnTo>
                    <a:pt x="4110578" y="632223"/>
                  </a:lnTo>
                  <a:lnTo>
                    <a:pt x="4119958" y="640893"/>
                  </a:lnTo>
                  <a:close/>
                </a:path>
                <a:path w="5414645" h="2864484">
                  <a:moveTo>
                    <a:pt x="2446819" y="2119376"/>
                  </a:moveTo>
                  <a:lnTo>
                    <a:pt x="4136810" y="643035"/>
                  </a:lnTo>
                  <a:lnTo>
                    <a:pt x="4128751" y="633212"/>
                  </a:lnTo>
                  <a:lnTo>
                    <a:pt x="4115921" y="644420"/>
                  </a:lnTo>
                  <a:lnTo>
                    <a:pt x="4106575" y="635720"/>
                  </a:lnTo>
                  <a:lnTo>
                    <a:pt x="2439418" y="2092115"/>
                  </a:lnTo>
                  <a:lnTo>
                    <a:pt x="2441680" y="2107003"/>
                  </a:lnTo>
                  <a:lnTo>
                    <a:pt x="2446819" y="2119376"/>
                  </a:lnTo>
                  <a:close/>
                </a:path>
                <a:path w="5414645" h="2864484">
                  <a:moveTo>
                    <a:pt x="2442199" y="2114418"/>
                  </a:moveTo>
                  <a:lnTo>
                    <a:pt x="2440156" y="2108333"/>
                  </a:lnTo>
                  <a:lnTo>
                    <a:pt x="2437302" y="2093963"/>
                  </a:lnTo>
                  <a:lnTo>
                    <a:pt x="2391772" y="2133738"/>
                  </a:lnTo>
                  <a:lnTo>
                    <a:pt x="2402327" y="2141380"/>
                  </a:lnTo>
                  <a:lnTo>
                    <a:pt x="2439564" y="2108851"/>
                  </a:lnTo>
                  <a:lnTo>
                    <a:pt x="2442199" y="2114418"/>
                  </a:lnTo>
                  <a:close/>
                </a:path>
                <a:path w="5414645" h="2864484">
                  <a:moveTo>
                    <a:pt x="2384894" y="2156610"/>
                  </a:moveTo>
                  <a:lnTo>
                    <a:pt x="2396827" y="2146185"/>
                  </a:lnTo>
                  <a:lnTo>
                    <a:pt x="2391772" y="2133738"/>
                  </a:lnTo>
                  <a:lnTo>
                    <a:pt x="2372648" y="2150444"/>
                  </a:lnTo>
                  <a:lnTo>
                    <a:pt x="2384894" y="2156610"/>
                  </a:lnTo>
                  <a:close/>
                </a:path>
                <a:path w="5414645" h="2864484">
                  <a:moveTo>
                    <a:pt x="2372707" y="2167255"/>
                  </a:moveTo>
                  <a:lnTo>
                    <a:pt x="2367822" y="2154660"/>
                  </a:lnTo>
                  <a:lnTo>
                    <a:pt x="2365452" y="2156730"/>
                  </a:lnTo>
                  <a:lnTo>
                    <a:pt x="2372707" y="2167255"/>
                  </a:lnTo>
                  <a:close/>
                </a:path>
                <a:path w="5414645" h="2864484">
                  <a:moveTo>
                    <a:pt x="4143831" y="636901"/>
                  </a:moveTo>
                  <a:lnTo>
                    <a:pt x="4147437" y="633752"/>
                  </a:lnTo>
                  <a:lnTo>
                    <a:pt x="4138683" y="624535"/>
                  </a:lnTo>
                  <a:lnTo>
                    <a:pt x="4135476" y="627337"/>
                  </a:lnTo>
                  <a:lnTo>
                    <a:pt x="4143831" y="636901"/>
                  </a:lnTo>
                  <a:close/>
                </a:path>
                <a:path w="5414645" h="2864484">
                  <a:moveTo>
                    <a:pt x="2442345" y="2114853"/>
                  </a:moveTo>
                  <a:lnTo>
                    <a:pt x="2442199" y="2114418"/>
                  </a:lnTo>
                  <a:lnTo>
                    <a:pt x="2439564" y="2108851"/>
                  </a:lnTo>
                  <a:lnTo>
                    <a:pt x="2438464" y="2109812"/>
                  </a:lnTo>
                  <a:lnTo>
                    <a:pt x="2442345" y="2114853"/>
                  </a:lnTo>
                  <a:close/>
                </a:path>
                <a:path w="5414645" h="2864484">
                  <a:moveTo>
                    <a:pt x="2442249" y="2123369"/>
                  </a:moveTo>
                  <a:lnTo>
                    <a:pt x="2444534" y="2121372"/>
                  </a:lnTo>
                  <a:lnTo>
                    <a:pt x="2442345" y="2114853"/>
                  </a:lnTo>
                  <a:lnTo>
                    <a:pt x="2438464" y="2109812"/>
                  </a:lnTo>
                  <a:lnTo>
                    <a:pt x="2433386" y="2114248"/>
                  </a:lnTo>
                  <a:lnTo>
                    <a:pt x="2437182" y="2120301"/>
                  </a:lnTo>
                  <a:lnTo>
                    <a:pt x="2442249" y="2123369"/>
                  </a:lnTo>
                  <a:close/>
                </a:path>
                <a:path w="5414645" h="2864484">
                  <a:moveTo>
                    <a:pt x="2435479" y="2129283"/>
                  </a:moveTo>
                  <a:lnTo>
                    <a:pt x="2440218" y="2125143"/>
                  </a:lnTo>
                  <a:lnTo>
                    <a:pt x="2437182" y="2120301"/>
                  </a:lnTo>
                  <a:lnTo>
                    <a:pt x="2430847" y="2116466"/>
                  </a:lnTo>
                  <a:lnTo>
                    <a:pt x="2435479" y="2129283"/>
                  </a:lnTo>
                  <a:close/>
                </a:path>
                <a:path w="5414645" h="2864484">
                  <a:moveTo>
                    <a:pt x="2442501" y="2115055"/>
                  </a:moveTo>
                  <a:lnTo>
                    <a:pt x="2442199" y="2114418"/>
                  </a:lnTo>
                  <a:lnTo>
                    <a:pt x="2442345" y="2114853"/>
                  </a:lnTo>
                  <a:lnTo>
                    <a:pt x="2442501" y="2115055"/>
                  </a:lnTo>
                  <a:close/>
                </a:path>
                <a:path w="5414645" h="2864484">
                  <a:moveTo>
                    <a:pt x="2445211" y="2120781"/>
                  </a:moveTo>
                  <a:lnTo>
                    <a:pt x="2446227" y="2119894"/>
                  </a:lnTo>
                  <a:lnTo>
                    <a:pt x="2442501" y="2115055"/>
                  </a:lnTo>
                  <a:lnTo>
                    <a:pt x="2445211" y="2120781"/>
                  </a:lnTo>
                  <a:close/>
                </a:path>
                <a:path w="5414645" h="2864484">
                  <a:moveTo>
                    <a:pt x="2440218" y="2125143"/>
                  </a:moveTo>
                  <a:lnTo>
                    <a:pt x="2442249" y="2123369"/>
                  </a:lnTo>
                  <a:lnTo>
                    <a:pt x="2437182" y="2120301"/>
                  </a:lnTo>
                  <a:lnTo>
                    <a:pt x="2440218" y="2125143"/>
                  </a:lnTo>
                  <a:close/>
                </a:path>
                <a:path w="5414645" h="2864484">
                  <a:moveTo>
                    <a:pt x="2458983" y="2125614"/>
                  </a:moveTo>
                  <a:lnTo>
                    <a:pt x="4151978" y="646648"/>
                  </a:lnTo>
                  <a:lnTo>
                    <a:pt x="4151053" y="630593"/>
                  </a:lnTo>
                  <a:lnTo>
                    <a:pt x="2452997" y="2113979"/>
                  </a:lnTo>
                  <a:lnTo>
                    <a:pt x="2458983" y="2125614"/>
                  </a:lnTo>
                  <a:close/>
                </a:path>
                <a:path w="5414645" h="2864484">
                  <a:moveTo>
                    <a:pt x="2503475" y="2103610"/>
                  </a:moveTo>
                  <a:lnTo>
                    <a:pt x="4165487" y="651710"/>
                  </a:lnTo>
                  <a:lnTo>
                    <a:pt x="4156040" y="643099"/>
                  </a:lnTo>
                  <a:lnTo>
                    <a:pt x="2495373" y="2093824"/>
                  </a:lnTo>
                  <a:lnTo>
                    <a:pt x="2503475" y="2103610"/>
                  </a:lnTo>
                  <a:close/>
                </a:path>
                <a:path w="5414645" h="2864484">
                  <a:moveTo>
                    <a:pt x="2497043" y="2109229"/>
                  </a:moveTo>
                  <a:lnTo>
                    <a:pt x="2489957" y="2098556"/>
                  </a:lnTo>
                  <a:lnTo>
                    <a:pt x="2489449" y="2098999"/>
                  </a:lnTo>
                  <a:lnTo>
                    <a:pt x="2497043" y="2109229"/>
                  </a:lnTo>
                  <a:close/>
                </a:path>
                <a:path w="5414645" h="2864484">
                  <a:moveTo>
                    <a:pt x="2494758" y="2111225"/>
                  </a:moveTo>
                  <a:lnTo>
                    <a:pt x="2495096" y="2110929"/>
                  </a:lnTo>
                  <a:lnTo>
                    <a:pt x="2486995" y="2101143"/>
                  </a:lnTo>
                  <a:lnTo>
                    <a:pt x="2482933" y="2104692"/>
                  </a:lnTo>
                  <a:lnTo>
                    <a:pt x="2494758" y="2111225"/>
                  </a:lnTo>
                  <a:close/>
                </a:path>
                <a:path w="5414645" h="2864484">
                  <a:moveTo>
                    <a:pt x="2478932" y="2125050"/>
                  </a:moveTo>
                  <a:lnTo>
                    <a:pt x="2487141" y="2117879"/>
                  </a:lnTo>
                  <a:lnTo>
                    <a:pt x="2482933" y="2104692"/>
                  </a:lnTo>
                  <a:lnTo>
                    <a:pt x="2466684" y="2118886"/>
                  </a:lnTo>
                  <a:lnTo>
                    <a:pt x="2478932" y="2125050"/>
                  </a:lnTo>
                  <a:close/>
                </a:path>
                <a:path w="5414645" h="2864484">
                  <a:moveTo>
                    <a:pt x="2470385" y="2132517"/>
                  </a:moveTo>
                  <a:lnTo>
                    <a:pt x="2466684" y="2118886"/>
                  </a:lnTo>
                  <a:lnTo>
                    <a:pt x="2461067" y="2123793"/>
                  </a:lnTo>
                  <a:lnTo>
                    <a:pt x="2470385" y="2132517"/>
                  </a:lnTo>
                  <a:close/>
                </a:path>
                <a:path w="5414645" h="2864484">
                  <a:moveTo>
                    <a:pt x="4180762" y="655229"/>
                  </a:moveTo>
                  <a:lnTo>
                    <a:pt x="4183809" y="652568"/>
                  </a:lnTo>
                  <a:lnTo>
                    <a:pt x="4174624" y="643728"/>
                  </a:lnTo>
                  <a:lnTo>
                    <a:pt x="4174260" y="644046"/>
                  </a:lnTo>
                  <a:lnTo>
                    <a:pt x="4180762" y="655229"/>
                  </a:lnTo>
                  <a:close/>
                </a:path>
                <a:path w="5414645" h="2864484">
                  <a:moveTo>
                    <a:pt x="2518346" y="2107482"/>
                  </a:moveTo>
                  <a:lnTo>
                    <a:pt x="4176787" y="658702"/>
                  </a:lnTo>
                  <a:lnTo>
                    <a:pt x="4163870" y="653122"/>
                  </a:lnTo>
                  <a:lnTo>
                    <a:pt x="2509906" y="2097992"/>
                  </a:lnTo>
                  <a:lnTo>
                    <a:pt x="2518346" y="2107482"/>
                  </a:lnTo>
                  <a:close/>
                </a:path>
                <a:path w="5414645" h="2864484">
                  <a:moveTo>
                    <a:pt x="2605045" y="2065471"/>
                  </a:moveTo>
                  <a:lnTo>
                    <a:pt x="4209992" y="663422"/>
                  </a:lnTo>
                  <a:lnTo>
                    <a:pt x="4197041" y="657872"/>
                  </a:lnTo>
                  <a:lnTo>
                    <a:pt x="4190201" y="646984"/>
                  </a:lnTo>
                  <a:lnTo>
                    <a:pt x="2544496" y="2084638"/>
                  </a:lnTo>
                  <a:lnTo>
                    <a:pt x="2549467" y="2097160"/>
                  </a:lnTo>
                  <a:lnTo>
                    <a:pt x="2597959" y="2054798"/>
                  </a:lnTo>
                  <a:lnTo>
                    <a:pt x="2605045" y="2065471"/>
                  </a:lnTo>
                  <a:close/>
                </a:path>
                <a:path w="5414645" h="2864484">
                  <a:moveTo>
                    <a:pt x="2586110" y="2082012"/>
                  </a:moveTo>
                  <a:lnTo>
                    <a:pt x="2603098" y="2067172"/>
                  </a:lnTo>
                  <a:lnTo>
                    <a:pt x="2593135" y="2059012"/>
                  </a:lnTo>
                  <a:lnTo>
                    <a:pt x="2573935" y="2075785"/>
                  </a:lnTo>
                  <a:lnTo>
                    <a:pt x="2586110" y="2082012"/>
                  </a:lnTo>
                  <a:close/>
                </a:path>
                <a:path w="5414645" h="2864484">
                  <a:moveTo>
                    <a:pt x="2567639" y="2098148"/>
                  </a:moveTo>
                  <a:lnTo>
                    <a:pt x="2565461" y="2083187"/>
                  </a:lnTo>
                  <a:lnTo>
                    <a:pt x="2557083" y="2090506"/>
                  </a:lnTo>
                  <a:lnTo>
                    <a:pt x="2567639" y="2098148"/>
                  </a:lnTo>
                  <a:close/>
                </a:path>
                <a:path w="5414645" h="2864484">
                  <a:moveTo>
                    <a:pt x="2619663" y="2069565"/>
                  </a:moveTo>
                  <a:lnTo>
                    <a:pt x="4226427" y="665928"/>
                  </a:lnTo>
                  <a:lnTo>
                    <a:pt x="4218091" y="656347"/>
                  </a:lnTo>
                  <a:lnTo>
                    <a:pt x="2611209" y="2060086"/>
                  </a:lnTo>
                  <a:lnTo>
                    <a:pt x="2619663" y="2069565"/>
                  </a:lnTo>
                  <a:close/>
                </a:path>
                <a:path w="5414645" h="2864484">
                  <a:moveTo>
                    <a:pt x="2670078" y="2042386"/>
                  </a:moveTo>
                  <a:lnTo>
                    <a:pt x="4238373" y="672356"/>
                  </a:lnTo>
                  <a:lnTo>
                    <a:pt x="4231298" y="661673"/>
                  </a:lnTo>
                  <a:lnTo>
                    <a:pt x="2660877" y="2033561"/>
                  </a:lnTo>
                  <a:lnTo>
                    <a:pt x="2670078" y="2042386"/>
                  </a:lnTo>
                  <a:close/>
                </a:path>
                <a:path w="5414645" h="2864484">
                  <a:moveTo>
                    <a:pt x="2642965" y="2066071"/>
                  </a:moveTo>
                  <a:lnTo>
                    <a:pt x="2655956" y="2054723"/>
                  </a:lnTo>
                  <a:lnTo>
                    <a:pt x="2651123" y="2042081"/>
                  </a:lnTo>
                  <a:lnTo>
                    <a:pt x="2635973" y="2055316"/>
                  </a:lnTo>
                  <a:lnTo>
                    <a:pt x="2642965" y="2066071"/>
                  </a:lnTo>
                  <a:close/>
                </a:path>
                <a:path w="5414645" h="2864484">
                  <a:moveTo>
                    <a:pt x="2688674" y="2043005"/>
                  </a:moveTo>
                  <a:lnTo>
                    <a:pt x="4254590" y="675052"/>
                  </a:lnTo>
                  <a:lnTo>
                    <a:pt x="4244847" y="666700"/>
                  </a:lnTo>
                  <a:lnTo>
                    <a:pt x="2682857" y="2031223"/>
                  </a:lnTo>
                  <a:lnTo>
                    <a:pt x="2688674" y="2043005"/>
                  </a:lnTo>
                  <a:close/>
                </a:path>
                <a:path w="5414645" h="2864484">
                  <a:moveTo>
                    <a:pt x="2684781" y="2046406"/>
                  </a:moveTo>
                  <a:lnTo>
                    <a:pt x="2687150" y="2044336"/>
                  </a:lnTo>
                  <a:lnTo>
                    <a:pt x="2682857" y="2031223"/>
                  </a:lnTo>
                  <a:lnTo>
                    <a:pt x="2668047" y="2044160"/>
                  </a:lnTo>
                  <a:lnTo>
                    <a:pt x="2684781" y="2046406"/>
                  </a:lnTo>
                  <a:close/>
                </a:path>
                <a:path w="5414645" h="2864484">
                  <a:moveTo>
                    <a:pt x="2712669" y="2038906"/>
                  </a:moveTo>
                  <a:lnTo>
                    <a:pt x="4275014" y="674074"/>
                  </a:lnTo>
                  <a:lnTo>
                    <a:pt x="4264179" y="666676"/>
                  </a:lnTo>
                  <a:lnTo>
                    <a:pt x="2704076" y="2029550"/>
                  </a:lnTo>
                  <a:lnTo>
                    <a:pt x="2712669" y="2038906"/>
                  </a:lnTo>
                  <a:close/>
                </a:path>
                <a:path w="5414645" h="2864484">
                  <a:moveTo>
                    <a:pt x="4289554" y="678235"/>
                  </a:moveTo>
                  <a:lnTo>
                    <a:pt x="4291832" y="676246"/>
                  </a:lnTo>
                  <a:lnTo>
                    <a:pt x="4281636" y="668289"/>
                  </a:lnTo>
                  <a:lnTo>
                    <a:pt x="4289554" y="678235"/>
                  </a:lnTo>
                  <a:close/>
                </a:path>
                <a:path w="5414645" h="2864484">
                  <a:moveTo>
                    <a:pt x="2754384" y="2019329"/>
                  </a:moveTo>
                  <a:lnTo>
                    <a:pt x="4288590" y="679077"/>
                  </a:lnTo>
                  <a:lnTo>
                    <a:pt x="4277028" y="672315"/>
                  </a:lnTo>
                  <a:lnTo>
                    <a:pt x="2748060" y="2007990"/>
                  </a:lnTo>
                  <a:lnTo>
                    <a:pt x="2754384" y="2019329"/>
                  </a:lnTo>
                  <a:close/>
                </a:path>
                <a:path w="5414645" h="2864484">
                  <a:moveTo>
                    <a:pt x="2753284" y="2020290"/>
                  </a:moveTo>
                  <a:lnTo>
                    <a:pt x="2754384" y="2019329"/>
                  </a:lnTo>
                  <a:lnTo>
                    <a:pt x="2748060" y="2007990"/>
                  </a:lnTo>
                  <a:lnTo>
                    <a:pt x="2750844" y="2017688"/>
                  </a:lnTo>
                  <a:lnTo>
                    <a:pt x="2753284" y="2020290"/>
                  </a:lnTo>
                  <a:close/>
                </a:path>
                <a:path w="5414645" h="2864484">
                  <a:moveTo>
                    <a:pt x="2750844" y="2017688"/>
                  </a:moveTo>
                  <a:lnTo>
                    <a:pt x="2748060" y="2007990"/>
                  </a:lnTo>
                  <a:lnTo>
                    <a:pt x="2744590" y="2011021"/>
                  </a:lnTo>
                  <a:lnTo>
                    <a:pt x="2750844" y="2017688"/>
                  </a:lnTo>
                  <a:close/>
                </a:path>
                <a:path w="5414645" h="2864484">
                  <a:moveTo>
                    <a:pt x="2746937" y="2025834"/>
                  </a:moveTo>
                  <a:lnTo>
                    <a:pt x="2741882" y="2013387"/>
                  </a:lnTo>
                  <a:lnTo>
                    <a:pt x="2735366" y="2019079"/>
                  </a:lnTo>
                  <a:lnTo>
                    <a:pt x="2746937" y="2025834"/>
                  </a:lnTo>
                  <a:close/>
                </a:path>
                <a:path w="5414645" h="2864484">
                  <a:moveTo>
                    <a:pt x="2751930" y="2021473"/>
                  </a:moveTo>
                  <a:lnTo>
                    <a:pt x="2753284" y="2020290"/>
                  </a:lnTo>
                  <a:lnTo>
                    <a:pt x="2750844" y="2017688"/>
                  </a:lnTo>
                  <a:lnTo>
                    <a:pt x="2751930" y="2021473"/>
                  </a:lnTo>
                  <a:close/>
                </a:path>
                <a:path w="5414645" h="2864484">
                  <a:moveTo>
                    <a:pt x="2785335" y="2009154"/>
                  </a:moveTo>
                  <a:lnTo>
                    <a:pt x="4307339" y="679562"/>
                  </a:lnTo>
                  <a:lnTo>
                    <a:pt x="4295403" y="673126"/>
                  </a:lnTo>
                  <a:lnTo>
                    <a:pt x="2772156" y="2003803"/>
                  </a:lnTo>
                  <a:lnTo>
                    <a:pt x="2785335" y="2009154"/>
                  </a:lnTo>
                  <a:close/>
                </a:path>
                <a:path w="5414645" h="2864484">
                  <a:moveTo>
                    <a:pt x="2767902" y="2024383"/>
                  </a:moveTo>
                  <a:lnTo>
                    <a:pt x="2759123" y="2015189"/>
                  </a:lnTo>
                  <a:lnTo>
                    <a:pt x="2757346" y="2016741"/>
                  </a:lnTo>
                  <a:lnTo>
                    <a:pt x="2767902" y="2024383"/>
                  </a:lnTo>
                  <a:close/>
                </a:path>
                <a:path w="5414645" h="2864484">
                  <a:moveTo>
                    <a:pt x="2813325" y="2001567"/>
                  </a:moveTo>
                  <a:lnTo>
                    <a:pt x="4320543" y="684891"/>
                  </a:lnTo>
                  <a:lnTo>
                    <a:pt x="4310344" y="676937"/>
                  </a:lnTo>
                  <a:lnTo>
                    <a:pt x="2804377" y="1992520"/>
                  </a:lnTo>
                  <a:lnTo>
                    <a:pt x="2813325" y="2001567"/>
                  </a:lnTo>
                  <a:close/>
                </a:path>
                <a:path w="5414645" h="2864484">
                  <a:moveTo>
                    <a:pt x="2804862" y="2008959"/>
                  </a:moveTo>
                  <a:lnTo>
                    <a:pt x="2808416" y="2005854"/>
                  </a:lnTo>
                  <a:lnTo>
                    <a:pt x="2801246" y="1995255"/>
                  </a:lnTo>
                  <a:lnTo>
                    <a:pt x="2798707" y="1997473"/>
                  </a:lnTo>
                  <a:lnTo>
                    <a:pt x="2804862" y="2008959"/>
                  </a:lnTo>
                  <a:close/>
                </a:path>
                <a:path w="5414645" h="2864484">
                  <a:moveTo>
                    <a:pt x="2802323" y="2011177"/>
                  </a:moveTo>
                  <a:lnTo>
                    <a:pt x="2804185" y="2009551"/>
                  </a:lnTo>
                  <a:lnTo>
                    <a:pt x="2795745" y="2000060"/>
                  </a:lnTo>
                  <a:lnTo>
                    <a:pt x="2789059" y="2005901"/>
                  </a:lnTo>
                  <a:lnTo>
                    <a:pt x="2802323" y="2011177"/>
                  </a:lnTo>
                  <a:close/>
                </a:path>
                <a:path w="5414645" h="2864484">
                  <a:moveTo>
                    <a:pt x="2842577" y="1992876"/>
                  </a:moveTo>
                  <a:lnTo>
                    <a:pt x="4336201" y="688076"/>
                  </a:lnTo>
                  <a:lnTo>
                    <a:pt x="4321897" y="683709"/>
                  </a:lnTo>
                  <a:lnTo>
                    <a:pt x="2830049" y="1986956"/>
                  </a:lnTo>
                  <a:lnTo>
                    <a:pt x="2842577" y="1992876"/>
                  </a:lnTo>
                  <a:close/>
                </a:path>
                <a:path w="5414645" h="2864484">
                  <a:moveTo>
                    <a:pt x="2876750" y="1979886"/>
                  </a:moveTo>
                  <a:lnTo>
                    <a:pt x="4348399" y="694284"/>
                  </a:lnTo>
                  <a:lnTo>
                    <a:pt x="4340831" y="684032"/>
                  </a:lnTo>
                  <a:lnTo>
                    <a:pt x="2864189" y="1973996"/>
                  </a:lnTo>
                  <a:lnTo>
                    <a:pt x="2876750" y="1979886"/>
                  </a:lnTo>
                  <a:close/>
                </a:path>
                <a:path w="5414645" h="2864484">
                  <a:moveTo>
                    <a:pt x="2863814" y="1991187"/>
                  </a:moveTo>
                  <a:lnTo>
                    <a:pt x="2868044" y="1987492"/>
                  </a:lnTo>
                  <a:lnTo>
                    <a:pt x="2864189" y="1973996"/>
                  </a:lnTo>
                  <a:lnTo>
                    <a:pt x="2852062" y="1984590"/>
                  </a:lnTo>
                  <a:lnTo>
                    <a:pt x="2863814" y="1991187"/>
                  </a:lnTo>
                  <a:close/>
                </a:path>
                <a:path w="5414645" h="2864484">
                  <a:moveTo>
                    <a:pt x="2903639" y="1973260"/>
                  </a:moveTo>
                  <a:lnTo>
                    <a:pt x="4363558" y="697904"/>
                  </a:lnTo>
                  <a:lnTo>
                    <a:pt x="4354281" y="689146"/>
                  </a:lnTo>
                  <a:lnTo>
                    <a:pt x="2890883" y="1967540"/>
                  </a:lnTo>
                  <a:lnTo>
                    <a:pt x="2903639" y="1973260"/>
                  </a:lnTo>
                  <a:close/>
                </a:path>
                <a:path w="5414645" h="2864484">
                  <a:moveTo>
                    <a:pt x="2928328" y="1968556"/>
                  </a:moveTo>
                  <a:lnTo>
                    <a:pt x="4379217" y="701089"/>
                  </a:lnTo>
                  <a:lnTo>
                    <a:pt x="4366994" y="694903"/>
                  </a:lnTo>
                  <a:lnTo>
                    <a:pt x="2916503" y="1962023"/>
                  </a:lnTo>
                  <a:lnTo>
                    <a:pt x="2928328" y="1968556"/>
                  </a:lnTo>
                  <a:close/>
                </a:path>
                <a:path w="5414645" h="2864484">
                  <a:moveTo>
                    <a:pt x="2952216" y="1964551"/>
                  </a:moveTo>
                  <a:lnTo>
                    <a:pt x="4393521" y="705456"/>
                  </a:lnTo>
                  <a:lnTo>
                    <a:pt x="4382594" y="698139"/>
                  </a:lnTo>
                  <a:lnTo>
                    <a:pt x="2939753" y="1958575"/>
                  </a:lnTo>
                  <a:lnTo>
                    <a:pt x="2952216" y="1964551"/>
                  </a:lnTo>
                  <a:close/>
                </a:path>
                <a:path w="5414645" h="2864484">
                  <a:moveTo>
                    <a:pt x="3002501" y="1937486"/>
                  </a:moveTo>
                  <a:lnTo>
                    <a:pt x="4412625" y="705631"/>
                  </a:lnTo>
                  <a:lnTo>
                    <a:pt x="4403779" y="696495"/>
                  </a:lnTo>
                  <a:lnTo>
                    <a:pt x="3000662" y="1922229"/>
                  </a:lnTo>
                  <a:lnTo>
                    <a:pt x="3001141" y="1935984"/>
                  </a:lnTo>
                  <a:lnTo>
                    <a:pt x="3002501" y="1937486"/>
                  </a:lnTo>
                  <a:close/>
                </a:path>
                <a:path w="5414645" h="2864484">
                  <a:moveTo>
                    <a:pt x="3001175" y="1936959"/>
                  </a:moveTo>
                  <a:lnTo>
                    <a:pt x="3001141" y="1935984"/>
                  </a:lnTo>
                  <a:lnTo>
                    <a:pt x="2993977" y="1928070"/>
                  </a:lnTo>
                  <a:lnTo>
                    <a:pt x="2989238" y="1932210"/>
                  </a:lnTo>
                  <a:lnTo>
                    <a:pt x="3001175" y="1936959"/>
                  </a:lnTo>
                  <a:close/>
                </a:path>
                <a:path w="5414645" h="2864484">
                  <a:moveTo>
                    <a:pt x="2988622" y="1949611"/>
                  </a:moveTo>
                  <a:lnTo>
                    <a:pt x="2994715" y="1944288"/>
                  </a:lnTo>
                  <a:lnTo>
                    <a:pt x="2989238" y="1932210"/>
                  </a:lnTo>
                  <a:lnTo>
                    <a:pt x="2975528" y="1944187"/>
                  </a:lnTo>
                  <a:lnTo>
                    <a:pt x="2988622" y="1949611"/>
                  </a:lnTo>
                  <a:close/>
                </a:path>
                <a:path w="5414645" h="2864484">
                  <a:moveTo>
                    <a:pt x="3002501" y="1937486"/>
                  </a:moveTo>
                  <a:lnTo>
                    <a:pt x="3001141" y="1935984"/>
                  </a:lnTo>
                  <a:lnTo>
                    <a:pt x="3001175" y="1936959"/>
                  </a:lnTo>
                  <a:lnTo>
                    <a:pt x="3002501" y="1937486"/>
                  </a:lnTo>
                  <a:close/>
                </a:path>
                <a:path w="5414645" h="2864484">
                  <a:moveTo>
                    <a:pt x="3001232" y="1938595"/>
                  </a:moveTo>
                  <a:lnTo>
                    <a:pt x="3002501" y="1937486"/>
                  </a:lnTo>
                  <a:lnTo>
                    <a:pt x="3001175" y="1936959"/>
                  </a:lnTo>
                  <a:lnTo>
                    <a:pt x="3001232" y="1938595"/>
                  </a:lnTo>
                  <a:close/>
                </a:path>
                <a:path w="5414645" h="2864484">
                  <a:moveTo>
                    <a:pt x="4428191" y="708897"/>
                  </a:moveTo>
                  <a:lnTo>
                    <a:pt x="4421519" y="697861"/>
                  </a:lnTo>
                  <a:lnTo>
                    <a:pt x="4418481" y="700515"/>
                  </a:lnTo>
                  <a:lnTo>
                    <a:pt x="4423670" y="705589"/>
                  </a:lnTo>
                  <a:lnTo>
                    <a:pt x="4428191" y="708897"/>
                  </a:lnTo>
                  <a:close/>
                </a:path>
                <a:path w="5414645" h="2864484">
                  <a:moveTo>
                    <a:pt x="4423670" y="705589"/>
                  </a:moveTo>
                  <a:lnTo>
                    <a:pt x="4418481" y="700515"/>
                  </a:lnTo>
                  <a:lnTo>
                    <a:pt x="4417686" y="701210"/>
                  </a:lnTo>
                  <a:lnTo>
                    <a:pt x="4423670" y="705589"/>
                  </a:lnTo>
                  <a:close/>
                </a:path>
                <a:path w="5414645" h="2864484">
                  <a:moveTo>
                    <a:pt x="3024052" y="1935524"/>
                  </a:moveTo>
                  <a:lnTo>
                    <a:pt x="4427590" y="709422"/>
                  </a:lnTo>
                  <a:lnTo>
                    <a:pt x="4423670" y="705589"/>
                  </a:lnTo>
                  <a:lnTo>
                    <a:pt x="4417686" y="701210"/>
                  </a:lnTo>
                  <a:lnTo>
                    <a:pt x="3014688" y="1926841"/>
                  </a:lnTo>
                  <a:lnTo>
                    <a:pt x="3024052" y="1935524"/>
                  </a:lnTo>
                  <a:close/>
                </a:path>
                <a:path w="5414645" h="2864484">
                  <a:moveTo>
                    <a:pt x="2993592" y="1962133"/>
                  </a:moveTo>
                  <a:lnTo>
                    <a:pt x="2999686" y="1956810"/>
                  </a:lnTo>
                  <a:lnTo>
                    <a:pt x="2991076" y="1947467"/>
                  </a:lnTo>
                  <a:lnTo>
                    <a:pt x="2985406" y="1952420"/>
                  </a:lnTo>
                  <a:lnTo>
                    <a:pt x="2993592" y="1962133"/>
                  </a:lnTo>
                  <a:close/>
                </a:path>
                <a:path w="5414645" h="2864484">
                  <a:moveTo>
                    <a:pt x="3078452" y="1904864"/>
                  </a:moveTo>
                  <a:lnTo>
                    <a:pt x="4448969" y="707608"/>
                  </a:lnTo>
                  <a:lnTo>
                    <a:pt x="4438075" y="700262"/>
                  </a:lnTo>
                  <a:lnTo>
                    <a:pt x="3070097" y="1895300"/>
                  </a:lnTo>
                  <a:lnTo>
                    <a:pt x="3070993" y="1896625"/>
                  </a:lnTo>
                  <a:lnTo>
                    <a:pt x="3078452" y="1904864"/>
                  </a:lnTo>
                  <a:close/>
                </a:path>
                <a:path w="5414645" h="2864484">
                  <a:moveTo>
                    <a:pt x="3070993" y="1896625"/>
                  </a:moveTo>
                  <a:lnTo>
                    <a:pt x="3070097" y="1895300"/>
                  </a:lnTo>
                  <a:lnTo>
                    <a:pt x="3069927" y="1895448"/>
                  </a:lnTo>
                  <a:lnTo>
                    <a:pt x="3070993" y="1896625"/>
                  </a:lnTo>
                  <a:close/>
                </a:path>
                <a:path w="5414645" h="2864484">
                  <a:moveTo>
                    <a:pt x="3051963" y="1928005"/>
                  </a:moveTo>
                  <a:lnTo>
                    <a:pt x="3077267" y="1905900"/>
                  </a:lnTo>
                  <a:lnTo>
                    <a:pt x="3070993" y="1896625"/>
                  </a:lnTo>
                  <a:lnTo>
                    <a:pt x="3069927" y="1895448"/>
                  </a:lnTo>
                  <a:lnTo>
                    <a:pt x="3039884" y="1921693"/>
                  </a:lnTo>
                  <a:lnTo>
                    <a:pt x="3051963" y="1928005"/>
                  </a:lnTo>
                  <a:close/>
                </a:path>
                <a:path w="5414645" h="2864484">
                  <a:moveTo>
                    <a:pt x="3043077" y="1935767"/>
                  </a:moveTo>
                  <a:lnTo>
                    <a:pt x="3037261" y="1923985"/>
                  </a:lnTo>
                  <a:lnTo>
                    <a:pt x="3034637" y="1926277"/>
                  </a:lnTo>
                  <a:lnTo>
                    <a:pt x="3043077" y="1935767"/>
                  </a:lnTo>
                  <a:close/>
                </a:path>
                <a:path w="5414645" h="2864484">
                  <a:moveTo>
                    <a:pt x="4451962" y="709295"/>
                  </a:moveTo>
                  <a:lnTo>
                    <a:pt x="4449503" y="707143"/>
                  </a:lnTo>
                  <a:lnTo>
                    <a:pt x="4448969" y="707608"/>
                  </a:lnTo>
                  <a:lnTo>
                    <a:pt x="4451962" y="709295"/>
                  </a:lnTo>
                  <a:close/>
                </a:path>
                <a:path w="5414645" h="2864484">
                  <a:moveTo>
                    <a:pt x="3084522" y="1916425"/>
                  </a:moveTo>
                  <a:lnTo>
                    <a:pt x="4454684" y="719479"/>
                  </a:lnTo>
                  <a:lnTo>
                    <a:pt x="4446558" y="709715"/>
                  </a:lnTo>
                  <a:lnTo>
                    <a:pt x="3080145" y="1903386"/>
                  </a:lnTo>
                  <a:lnTo>
                    <a:pt x="3084522" y="1916425"/>
                  </a:lnTo>
                  <a:close/>
                </a:path>
                <a:path w="5414645" h="2864484">
                  <a:moveTo>
                    <a:pt x="3077160" y="1922857"/>
                  </a:moveTo>
                  <a:lnTo>
                    <a:pt x="3082237" y="1918421"/>
                  </a:lnTo>
                  <a:lnTo>
                    <a:pt x="3074559" y="1908265"/>
                  </a:lnTo>
                  <a:lnTo>
                    <a:pt x="3071343" y="1911075"/>
                  </a:lnTo>
                  <a:lnTo>
                    <a:pt x="3077160" y="1922857"/>
                  </a:lnTo>
                  <a:close/>
                </a:path>
                <a:path w="5414645" h="2864484">
                  <a:moveTo>
                    <a:pt x="3067427" y="1931359"/>
                  </a:moveTo>
                  <a:lnTo>
                    <a:pt x="3075721" y="1924114"/>
                  </a:lnTo>
                  <a:lnTo>
                    <a:pt x="3065927" y="1915806"/>
                  </a:lnTo>
                  <a:lnTo>
                    <a:pt x="3059834" y="1921129"/>
                  </a:lnTo>
                  <a:lnTo>
                    <a:pt x="3067427" y="1931359"/>
                  </a:lnTo>
                  <a:close/>
                </a:path>
                <a:path w="5414645" h="2864484">
                  <a:moveTo>
                    <a:pt x="4459144" y="715583"/>
                  </a:moveTo>
                  <a:lnTo>
                    <a:pt x="4460701" y="714223"/>
                  </a:lnTo>
                  <a:lnTo>
                    <a:pt x="4451962" y="709295"/>
                  </a:lnTo>
                  <a:lnTo>
                    <a:pt x="4459144" y="715583"/>
                  </a:lnTo>
                  <a:close/>
                </a:path>
                <a:path w="5414645" h="2864484">
                  <a:moveTo>
                    <a:pt x="4467339" y="725288"/>
                  </a:moveTo>
                  <a:lnTo>
                    <a:pt x="4474811" y="718760"/>
                  </a:lnTo>
                  <a:lnTo>
                    <a:pt x="4464307" y="711074"/>
                  </a:lnTo>
                  <a:lnTo>
                    <a:pt x="4460007" y="714829"/>
                  </a:lnTo>
                  <a:lnTo>
                    <a:pt x="4467339" y="725288"/>
                  </a:lnTo>
                  <a:close/>
                </a:path>
                <a:path w="5414645" h="2864484">
                  <a:moveTo>
                    <a:pt x="3108280" y="1912534"/>
                  </a:moveTo>
                  <a:lnTo>
                    <a:pt x="4466611" y="725924"/>
                  </a:lnTo>
                  <a:lnTo>
                    <a:pt x="4458222" y="716389"/>
                  </a:lnTo>
                  <a:lnTo>
                    <a:pt x="3098232" y="1904448"/>
                  </a:lnTo>
                  <a:lnTo>
                    <a:pt x="3108280" y="1912534"/>
                  </a:lnTo>
                  <a:close/>
                </a:path>
                <a:path w="5414645" h="2864484">
                  <a:moveTo>
                    <a:pt x="4489393" y="722886"/>
                  </a:moveTo>
                  <a:lnTo>
                    <a:pt x="4492863" y="719854"/>
                  </a:lnTo>
                  <a:lnTo>
                    <a:pt x="4484702" y="710120"/>
                  </a:lnTo>
                  <a:lnTo>
                    <a:pt x="4480174" y="714075"/>
                  </a:lnTo>
                  <a:lnTo>
                    <a:pt x="4489393" y="722886"/>
                  </a:lnTo>
                  <a:close/>
                </a:path>
                <a:path w="5414645" h="2864484">
                  <a:moveTo>
                    <a:pt x="3144817" y="1897480"/>
                  </a:moveTo>
                  <a:lnTo>
                    <a:pt x="4489082" y="723157"/>
                  </a:lnTo>
                  <a:lnTo>
                    <a:pt x="4475700" y="717984"/>
                  </a:lnTo>
                  <a:lnTo>
                    <a:pt x="3135277" y="1888951"/>
                  </a:lnTo>
                  <a:lnTo>
                    <a:pt x="3144817" y="1897480"/>
                  </a:lnTo>
                  <a:close/>
                </a:path>
                <a:path w="5414645" h="2864484">
                  <a:moveTo>
                    <a:pt x="3136904" y="1904393"/>
                  </a:moveTo>
                  <a:lnTo>
                    <a:pt x="3138977" y="1902581"/>
                  </a:lnTo>
                  <a:lnTo>
                    <a:pt x="3132399" y="1891464"/>
                  </a:lnTo>
                  <a:lnTo>
                    <a:pt x="3126753" y="1896397"/>
                  </a:lnTo>
                  <a:lnTo>
                    <a:pt x="3136904" y="1904393"/>
                  </a:lnTo>
                  <a:close/>
                </a:path>
                <a:path w="5414645" h="2864484">
                  <a:moveTo>
                    <a:pt x="3128991" y="1911305"/>
                  </a:moveTo>
                  <a:lnTo>
                    <a:pt x="3132122" y="1908570"/>
                  </a:lnTo>
                  <a:lnTo>
                    <a:pt x="3126753" y="1896397"/>
                  </a:lnTo>
                  <a:lnTo>
                    <a:pt x="3120213" y="1902110"/>
                  </a:lnTo>
                  <a:lnTo>
                    <a:pt x="3128991" y="1911305"/>
                  </a:lnTo>
                  <a:close/>
                </a:path>
                <a:path w="5414645" h="2864484">
                  <a:moveTo>
                    <a:pt x="3117482" y="1921359"/>
                  </a:moveTo>
                  <a:lnTo>
                    <a:pt x="3121459" y="1917885"/>
                  </a:lnTo>
                  <a:lnTo>
                    <a:pt x="3111242" y="1909947"/>
                  </a:lnTo>
                  <a:lnTo>
                    <a:pt x="3107434" y="1913274"/>
                  </a:lnTo>
                  <a:lnTo>
                    <a:pt x="3117482" y="1921359"/>
                  </a:lnTo>
                  <a:close/>
                </a:path>
                <a:path w="5414645" h="2864484">
                  <a:moveTo>
                    <a:pt x="3202318" y="1880975"/>
                  </a:moveTo>
                  <a:lnTo>
                    <a:pt x="4515974" y="733392"/>
                  </a:lnTo>
                  <a:lnTo>
                    <a:pt x="4507652" y="723798"/>
                  </a:lnTo>
                  <a:lnTo>
                    <a:pt x="4499856" y="713746"/>
                  </a:lnTo>
                  <a:lnTo>
                    <a:pt x="4505604" y="725587"/>
                  </a:lnTo>
                  <a:lnTo>
                    <a:pt x="3193201" y="1872076"/>
                  </a:lnTo>
                  <a:lnTo>
                    <a:pt x="3202318" y="1880975"/>
                  </a:lnTo>
                  <a:close/>
                </a:path>
                <a:path w="5414645" h="2864484">
                  <a:moveTo>
                    <a:pt x="3172213" y="1890410"/>
                  </a:moveTo>
                  <a:lnTo>
                    <a:pt x="4505604" y="725587"/>
                  </a:lnTo>
                  <a:lnTo>
                    <a:pt x="4493712" y="719113"/>
                  </a:lnTo>
                  <a:lnTo>
                    <a:pt x="3157172" y="1886686"/>
                  </a:lnTo>
                  <a:lnTo>
                    <a:pt x="3172213" y="1890410"/>
                  </a:lnTo>
                  <a:close/>
                </a:path>
                <a:path w="5414645" h="2864484">
                  <a:moveTo>
                    <a:pt x="3189201" y="1892434"/>
                  </a:moveTo>
                  <a:lnTo>
                    <a:pt x="3193686" y="1888516"/>
                  </a:lnTo>
                  <a:lnTo>
                    <a:pt x="3184908" y="1879321"/>
                  </a:lnTo>
                  <a:lnTo>
                    <a:pt x="3181269" y="1882500"/>
                  </a:lnTo>
                  <a:lnTo>
                    <a:pt x="3189201" y="1892434"/>
                  </a:lnTo>
                  <a:close/>
                </a:path>
                <a:path w="5414645" h="2864484">
                  <a:moveTo>
                    <a:pt x="3242663" y="1862594"/>
                  </a:moveTo>
                  <a:lnTo>
                    <a:pt x="4531565" y="736636"/>
                  </a:lnTo>
                  <a:lnTo>
                    <a:pt x="4522389" y="727788"/>
                  </a:lnTo>
                  <a:lnTo>
                    <a:pt x="3234223" y="1853103"/>
                  </a:lnTo>
                  <a:lnTo>
                    <a:pt x="3242663" y="1862594"/>
                  </a:lnTo>
                  <a:close/>
                </a:path>
                <a:path w="5414645" h="2864484">
                  <a:moveTo>
                    <a:pt x="3237755" y="1866882"/>
                  </a:moveTo>
                  <a:lnTo>
                    <a:pt x="3239193" y="1865625"/>
                  </a:lnTo>
                  <a:lnTo>
                    <a:pt x="3231092" y="1855839"/>
                  </a:lnTo>
                  <a:lnTo>
                    <a:pt x="3225845" y="1860422"/>
                  </a:lnTo>
                  <a:lnTo>
                    <a:pt x="3237755" y="1866882"/>
                  </a:lnTo>
                  <a:close/>
                </a:path>
                <a:path w="5414645" h="2864484">
                  <a:moveTo>
                    <a:pt x="3232000" y="1871909"/>
                  </a:moveTo>
                  <a:lnTo>
                    <a:pt x="3232762" y="1871244"/>
                  </a:lnTo>
                  <a:lnTo>
                    <a:pt x="3225845" y="1860422"/>
                  </a:lnTo>
                  <a:lnTo>
                    <a:pt x="3222714" y="1863158"/>
                  </a:lnTo>
                  <a:lnTo>
                    <a:pt x="3232000" y="1871909"/>
                  </a:lnTo>
                  <a:close/>
                </a:path>
                <a:path w="5414645" h="2864484">
                  <a:moveTo>
                    <a:pt x="3223029" y="1879746"/>
                  </a:moveTo>
                  <a:lnTo>
                    <a:pt x="3226668" y="1876567"/>
                  </a:lnTo>
                  <a:lnTo>
                    <a:pt x="3217467" y="1867741"/>
                  </a:lnTo>
                  <a:lnTo>
                    <a:pt x="3215774" y="1869220"/>
                  </a:lnTo>
                  <a:lnTo>
                    <a:pt x="3223029" y="1879746"/>
                  </a:lnTo>
                  <a:close/>
                </a:path>
                <a:path w="5414645" h="2864484">
                  <a:moveTo>
                    <a:pt x="3217444" y="1884625"/>
                  </a:moveTo>
                  <a:lnTo>
                    <a:pt x="3221929" y="1880707"/>
                  </a:lnTo>
                  <a:lnTo>
                    <a:pt x="3214843" y="1870033"/>
                  </a:lnTo>
                  <a:lnTo>
                    <a:pt x="3210358" y="1873951"/>
                  </a:lnTo>
                  <a:lnTo>
                    <a:pt x="3217444" y="1884625"/>
                  </a:lnTo>
                  <a:close/>
                </a:path>
                <a:path w="5414645" h="2864484">
                  <a:moveTo>
                    <a:pt x="3214313" y="1887360"/>
                  </a:moveTo>
                  <a:lnTo>
                    <a:pt x="3216513" y="1885438"/>
                  </a:lnTo>
                  <a:lnTo>
                    <a:pt x="3204434" y="1879127"/>
                  </a:lnTo>
                  <a:lnTo>
                    <a:pt x="3214313" y="1887360"/>
                  </a:lnTo>
                  <a:close/>
                </a:path>
                <a:path w="5414645" h="2864484">
                  <a:moveTo>
                    <a:pt x="3264982" y="1859960"/>
                  </a:moveTo>
                  <a:lnTo>
                    <a:pt x="4557822" y="730561"/>
                  </a:lnTo>
                  <a:lnTo>
                    <a:pt x="4547712" y="722530"/>
                  </a:lnTo>
                  <a:lnTo>
                    <a:pt x="3254934" y="1851874"/>
                  </a:lnTo>
                  <a:lnTo>
                    <a:pt x="3264982" y="1859960"/>
                  </a:lnTo>
                  <a:close/>
                </a:path>
                <a:path w="5414645" h="2864484">
                  <a:moveTo>
                    <a:pt x="3277070" y="1866263"/>
                  </a:moveTo>
                  <a:lnTo>
                    <a:pt x="4564245" y="741814"/>
                  </a:lnTo>
                  <a:lnTo>
                    <a:pt x="4554205" y="733721"/>
                  </a:lnTo>
                  <a:lnTo>
                    <a:pt x="3270060" y="1855524"/>
                  </a:lnTo>
                  <a:lnTo>
                    <a:pt x="3277070" y="1866263"/>
                  </a:lnTo>
                  <a:close/>
                </a:path>
                <a:path w="5414645" h="2864484">
                  <a:moveTo>
                    <a:pt x="3321891" y="1843972"/>
                  </a:moveTo>
                  <a:lnTo>
                    <a:pt x="4578880" y="745893"/>
                  </a:lnTo>
                  <a:lnTo>
                    <a:pt x="4575154" y="732284"/>
                  </a:lnTo>
                  <a:lnTo>
                    <a:pt x="3311167" y="1836478"/>
                  </a:lnTo>
                  <a:lnTo>
                    <a:pt x="3321891" y="1843972"/>
                  </a:lnTo>
                  <a:close/>
                </a:path>
                <a:path w="5414645" h="2864484">
                  <a:moveTo>
                    <a:pt x="3314613" y="1850330"/>
                  </a:moveTo>
                  <a:lnTo>
                    <a:pt x="3315714" y="1849369"/>
                  </a:lnTo>
                  <a:lnTo>
                    <a:pt x="3309643" y="1837808"/>
                  </a:lnTo>
                  <a:lnTo>
                    <a:pt x="3306851" y="1840248"/>
                  </a:lnTo>
                  <a:lnTo>
                    <a:pt x="3314613" y="1850330"/>
                  </a:lnTo>
                  <a:close/>
                </a:path>
                <a:path w="5414645" h="2864484">
                  <a:moveTo>
                    <a:pt x="3307674" y="1856392"/>
                  </a:moveTo>
                  <a:lnTo>
                    <a:pt x="3311228" y="1853287"/>
                  </a:lnTo>
                  <a:lnTo>
                    <a:pt x="3305496" y="1841431"/>
                  </a:lnTo>
                  <a:lnTo>
                    <a:pt x="3300273" y="1845994"/>
                  </a:lnTo>
                  <a:lnTo>
                    <a:pt x="3307674" y="1856392"/>
                  </a:lnTo>
                  <a:close/>
                </a:path>
                <a:path w="5414645" h="2864484">
                  <a:moveTo>
                    <a:pt x="3300311" y="1862824"/>
                  </a:moveTo>
                  <a:lnTo>
                    <a:pt x="3305135" y="1858610"/>
                  </a:lnTo>
                  <a:lnTo>
                    <a:pt x="3298642" y="1847419"/>
                  </a:lnTo>
                  <a:lnTo>
                    <a:pt x="3293648" y="1851781"/>
                  </a:lnTo>
                  <a:lnTo>
                    <a:pt x="3300311" y="1862824"/>
                  </a:lnTo>
                  <a:close/>
                </a:path>
                <a:path w="5414645" h="2864484">
                  <a:moveTo>
                    <a:pt x="3298195" y="1864672"/>
                  </a:moveTo>
                  <a:lnTo>
                    <a:pt x="3298957" y="1864007"/>
                  </a:lnTo>
                  <a:lnTo>
                    <a:pt x="3291025" y="1854073"/>
                  </a:lnTo>
                  <a:lnTo>
                    <a:pt x="3286853" y="1857717"/>
                  </a:lnTo>
                  <a:lnTo>
                    <a:pt x="3298195" y="1864672"/>
                  </a:lnTo>
                  <a:close/>
                </a:path>
                <a:path w="5414645" h="2864484">
                  <a:moveTo>
                    <a:pt x="3342433" y="1842891"/>
                  </a:moveTo>
                  <a:lnTo>
                    <a:pt x="4599168" y="745033"/>
                  </a:lnTo>
                  <a:lnTo>
                    <a:pt x="4591345" y="735003"/>
                  </a:lnTo>
                  <a:lnTo>
                    <a:pt x="3334479" y="1832976"/>
                  </a:lnTo>
                  <a:lnTo>
                    <a:pt x="3342433" y="1842891"/>
                  </a:lnTo>
                  <a:close/>
                </a:path>
                <a:path w="5414645" h="2864484">
                  <a:moveTo>
                    <a:pt x="3323730" y="1859229"/>
                  </a:moveTo>
                  <a:lnTo>
                    <a:pt x="3314698" y="1850256"/>
                  </a:lnTo>
                  <a:lnTo>
                    <a:pt x="3312836" y="1851883"/>
                  </a:lnTo>
                  <a:lnTo>
                    <a:pt x="3323730" y="1859229"/>
                  </a:lnTo>
                  <a:close/>
                </a:path>
                <a:path w="5414645" h="2864484">
                  <a:moveTo>
                    <a:pt x="4618829" y="744720"/>
                  </a:moveTo>
                  <a:lnTo>
                    <a:pt x="4621216" y="742636"/>
                  </a:lnTo>
                  <a:lnTo>
                    <a:pt x="4610474" y="735156"/>
                  </a:lnTo>
                  <a:lnTo>
                    <a:pt x="4610313" y="735296"/>
                  </a:lnTo>
                  <a:lnTo>
                    <a:pt x="4618829" y="744720"/>
                  </a:lnTo>
                  <a:close/>
                </a:path>
                <a:path w="5414645" h="2864484">
                  <a:moveTo>
                    <a:pt x="3378655" y="1828111"/>
                  </a:moveTo>
                  <a:lnTo>
                    <a:pt x="4612753" y="750029"/>
                  </a:lnTo>
                  <a:lnTo>
                    <a:pt x="4601224" y="743237"/>
                  </a:lnTo>
                  <a:lnTo>
                    <a:pt x="3369366" y="1819362"/>
                  </a:lnTo>
                  <a:lnTo>
                    <a:pt x="3378655" y="1828111"/>
                  </a:lnTo>
                  <a:close/>
                </a:path>
                <a:path w="5414645" h="2864484">
                  <a:moveTo>
                    <a:pt x="3419484" y="1809308"/>
                  </a:moveTo>
                  <a:lnTo>
                    <a:pt x="4632083" y="750005"/>
                  </a:lnTo>
                  <a:lnTo>
                    <a:pt x="4626041" y="738421"/>
                  </a:lnTo>
                  <a:lnTo>
                    <a:pt x="3408590" y="1801961"/>
                  </a:lnTo>
                  <a:lnTo>
                    <a:pt x="3419484" y="1809308"/>
                  </a:lnTo>
                  <a:close/>
                </a:path>
                <a:path w="5414645" h="2864484">
                  <a:moveTo>
                    <a:pt x="3404166" y="1822689"/>
                  </a:moveTo>
                  <a:lnTo>
                    <a:pt x="3416099" y="1812265"/>
                  </a:lnTo>
                  <a:lnTo>
                    <a:pt x="3408590" y="1801961"/>
                  </a:lnTo>
                  <a:lnTo>
                    <a:pt x="3392680" y="1815860"/>
                  </a:lnTo>
                  <a:lnTo>
                    <a:pt x="3404166" y="1822689"/>
                  </a:lnTo>
                  <a:close/>
                </a:path>
                <a:path w="5414645" h="2864484">
                  <a:moveTo>
                    <a:pt x="3449081" y="1800316"/>
                  </a:moveTo>
                  <a:lnTo>
                    <a:pt x="4647016" y="753825"/>
                  </a:lnTo>
                  <a:lnTo>
                    <a:pt x="4639422" y="743595"/>
                  </a:lnTo>
                  <a:lnTo>
                    <a:pt x="3436918" y="1794078"/>
                  </a:lnTo>
                  <a:lnTo>
                    <a:pt x="3449081" y="1800316"/>
                  </a:lnTo>
                  <a:close/>
                </a:path>
                <a:path w="5414645" h="2864484">
                  <a:moveTo>
                    <a:pt x="3490103" y="1781343"/>
                  </a:moveTo>
                  <a:lnTo>
                    <a:pt x="4661352" y="758164"/>
                  </a:lnTo>
                  <a:lnTo>
                    <a:pt x="4650608" y="750686"/>
                  </a:lnTo>
                  <a:lnTo>
                    <a:pt x="3481325" y="1772148"/>
                  </a:lnTo>
                  <a:lnTo>
                    <a:pt x="3490103" y="1781343"/>
                  </a:lnTo>
                  <a:close/>
                </a:path>
                <a:path w="5414645" h="2864484">
                  <a:moveTo>
                    <a:pt x="3473093" y="1796203"/>
                  </a:moveTo>
                  <a:lnTo>
                    <a:pt x="3478932" y="1791102"/>
                  </a:lnTo>
                  <a:lnTo>
                    <a:pt x="3475062" y="1777619"/>
                  </a:lnTo>
                  <a:lnTo>
                    <a:pt x="3464399" y="1786934"/>
                  </a:lnTo>
                  <a:lnTo>
                    <a:pt x="3473093" y="1796203"/>
                  </a:lnTo>
                  <a:close/>
                </a:path>
                <a:path w="5414645" h="2864484">
                  <a:moveTo>
                    <a:pt x="3464884" y="1803374"/>
                  </a:moveTo>
                  <a:lnTo>
                    <a:pt x="3469708" y="1799160"/>
                  </a:lnTo>
                  <a:lnTo>
                    <a:pt x="3460675" y="1790187"/>
                  </a:lnTo>
                  <a:lnTo>
                    <a:pt x="3464884" y="1803374"/>
                  </a:lnTo>
                  <a:close/>
                </a:path>
                <a:path w="5414645" h="2864484">
                  <a:moveTo>
                    <a:pt x="3461668" y="1806184"/>
                  </a:moveTo>
                  <a:lnTo>
                    <a:pt x="3455936" y="1794327"/>
                  </a:lnTo>
                  <a:lnTo>
                    <a:pt x="3450858" y="1798763"/>
                  </a:lnTo>
                  <a:lnTo>
                    <a:pt x="3461668" y="1806184"/>
                  </a:lnTo>
                  <a:close/>
                </a:path>
                <a:path w="5414645" h="2864484">
                  <a:moveTo>
                    <a:pt x="4668584" y="768710"/>
                  </a:moveTo>
                  <a:lnTo>
                    <a:pt x="4674567" y="763483"/>
                  </a:lnTo>
                  <a:lnTo>
                    <a:pt x="4662243" y="757386"/>
                  </a:lnTo>
                  <a:lnTo>
                    <a:pt x="4668584" y="768710"/>
                  </a:lnTo>
                  <a:close/>
                </a:path>
                <a:path w="5414645" h="2864484">
                  <a:moveTo>
                    <a:pt x="3503367" y="1786620"/>
                  </a:moveTo>
                  <a:lnTo>
                    <a:pt x="4667924" y="769286"/>
                  </a:lnTo>
                  <a:lnTo>
                    <a:pt x="4651901" y="766420"/>
                  </a:lnTo>
                  <a:lnTo>
                    <a:pt x="3494419" y="1777573"/>
                  </a:lnTo>
                  <a:lnTo>
                    <a:pt x="3503367" y="1786620"/>
                  </a:lnTo>
                  <a:close/>
                </a:path>
                <a:path w="5414645" h="2864484">
                  <a:moveTo>
                    <a:pt x="3499051" y="1790390"/>
                  </a:moveTo>
                  <a:lnTo>
                    <a:pt x="3499474" y="1790020"/>
                  </a:lnTo>
                  <a:lnTo>
                    <a:pt x="3491373" y="1780234"/>
                  </a:lnTo>
                  <a:lnTo>
                    <a:pt x="3490696" y="1780826"/>
                  </a:lnTo>
                  <a:lnTo>
                    <a:pt x="3499051" y="1790390"/>
                  </a:lnTo>
                  <a:close/>
                </a:path>
                <a:path w="5414645" h="2864484">
                  <a:moveTo>
                    <a:pt x="3536180" y="1774818"/>
                  </a:moveTo>
                  <a:lnTo>
                    <a:pt x="4696776" y="760945"/>
                  </a:lnTo>
                  <a:lnTo>
                    <a:pt x="4684189" y="755077"/>
                  </a:lnTo>
                  <a:lnTo>
                    <a:pt x="3527909" y="1765180"/>
                  </a:lnTo>
                  <a:lnTo>
                    <a:pt x="3536180" y="1774818"/>
                  </a:lnTo>
                  <a:close/>
                </a:path>
                <a:path w="5414645" h="2864484">
                  <a:moveTo>
                    <a:pt x="3513135" y="1792421"/>
                  </a:moveTo>
                  <a:lnTo>
                    <a:pt x="3508191" y="1782406"/>
                  </a:lnTo>
                  <a:lnTo>
                    <a:pt x="3506752" y="1783662"/>
                  </a:lnTo>
                  <a:lnTo>
                    <a:pt x="3513135" y="1792421"/>
                  </a:lnTo>
                  <a:close/>
                </a:path>
                <a:path w="5414645" h="2864484">
                  <a:moveTo>
                    <a:pt x="3514007" y="1794188"/>
                  </a:moveTo>
                  <a:lnTo>
                    <a:pt x="3514261" y="1793966"/>
                  </a:lnTo>
                  <a:lnTo>
                    <a:pt x="3513135" y="1792421"/>
                  </a:lnTo>
                  <a:lnTo>
                    <a:pt x="3514007" y="1794188"/>
                  </a:lnTo>
                  <a:close/>
                </a:path>
                <a:path w="5414645" h="2864484">
                  <a:moveTo>
                    <a:pt x="3570601" y="1761612"/>
                  </a:moveTo>
                  <a:lnTo>
                    <a:pt x="4717098" y="760056"/>
                  </a:lnTo>
                  <a:lnTo>
                    <a:pt x="4709868" y="749508"/>
                  </a:lnTo>
                  <a:lnTo>
                    <a:pt x="3555650" y="1757810"/>
                  </a:lnTo>
                  <a:lnTo>
                    <a:pt x="3570601" y="1761612"/>
                  </a:lnTo>
                  <a:close/>
                </a:path>
                <a:path w="5414645" h="2864484">
                  <a:moveTo>
                    <a:pt x="3594020" y="1758017"/>
                  </a:moveTo>
                  <a:lnTo>
                    <a:pt x="4729752" y="765865"/>
                  </a:lnTo>
                  <a:lnTo>
                    <a:pt x="4719840" y="757661"/>
                  </a:lnTo>
                  <a:lnTo>
                    <a:pt x="3584395" y="1749562"/>
                  </a:lnTo>
                  <a:lnTo>
                    <a:pt x="3594020" y="1758017"/>
                  </a:lnTo>
                  <a:close/>
                </a:path>
                <a:path w="5414645" h="2864484">
                  <a:moveTo>
                    <a:pt x="4744674" y="764579"/>
                  </a:moveTo>
                  <a:lnTo>
                    <a:pt x="4738924" y="757853"/>
                  </a:lnTo>
                  <a:lnTo>
                    <a:pt x="4739773" y="763616"/>
                  </a:lnTo>
                  <a:lnTo>
                    <a:pt x="4744674" y="764579"/>
                  </a:lnTo>
                  <a:close/>
                </a:path>
                <a:path w="5414645" h="2864484">
                  <a:moveTo>
                    <a:pt x="4740733" y="770125"/>
                  </a:moveTo>
                  <a:lnTo>
                    <a:pt x="4739773" y="763616"/>
                  </a:lnTo>
                  <a:lnTo>
                    <a:pt x="4733694" y="762422"/>
                  </a:lnTo>
                  <a:lnTo>
                    <a:pt x="4733397" y="762681"/>
                  </a:lnTo>
                  <a:lnTo>
                    <a:pt x="4738267" y="769051"/>
                  </a:lnTo>
                  <a:lnTo>
                    <a:pt x="4740733" y="770125"/>
                  </a:lnTo>
                  <a:close/>
                </a:path>
                <a:path w="5414645" h="2864484">
                  <a:moveTo>
                    <a:pt x="3636311" y="1737936"/>
                  </a:moveTo>
                  <a:lnTo>
                    <a:pt x="4741126" y="772792"/>
                  </a:lnTo>
                  <a:lnTo>
                    <a:pt x="4738267" y="769051"/>
                  </a:lnTo>
                  <a:lnTo>
                    <a:pt x="4730150" y="765517"/>
                  </a:lnTo>
                  <a:lnTo>
                    <a:pt x="3619081" y="1736125"/>
                  </a:lnTo>
                  <a:lnTo>
                    <a:pt x="3636311" y="1737936"/>
                  </a:lnTo>
                  <a:close/>
                </a:path>
                <a:path w="5414645" h="2864484">
                  <a:moveTo>
                    <a:pt x="3610923" y="1760115"/>
                  </a:moveTo>
                  <a:lnTo>
                    <a:pt x="3613800" y="1757601"/>
                  </a:lnTo>
                  <a:lnTo>
                    <a:pt x="3606714" y="1746928"/>
                  </a:lnTo>
                  <a:lnTo>
                    <a:pt x="3602906" y="1750255"/>
                  </a:lnTo>
                  <a:lnTo>
                    <a:pt x="3610923" y="1760115"/>
                  </a:lnTo>
                  <a:close/>
                </a:path>
                <a:path w="5414645" h="2864484">
                  <a:moveTo>
                    <a:pt x="3608638" y="1762111"/>
                  </a:moveTo>
                  <a:lnTo>
                    <a:pt x="3601044" y="1751881"/>
                  </a:lnTo>
                  <a:lnTo>
                    <a:pt x="3596813" y="1755578"/>
                  </a:lnTo>
                  <a:lnTo>
                    <a:pt x="3608638" y="1762111"/>
                  </a:lnTo>
                  <a:close/>
                </a:path>
                <a:path w="5414645" h="2864484">
                  <a:moveTo>
                    <a:pt x="4741126" y="772792"/>
                  </a:moveTo>
                  <a:lnTo>
                    <a:pt x="4740733" y="770125"/>
                  </a:lnTo>
                  <a:lnTo>
                    <a:pt x="4738267" y="769051"/>
                  </a:lnTo>
                  <a:lnTo>
                    <a:pt x="4741126" y="772792"/>
                  </a:lnTo>
                  <a:close/>
                </a:path>
                <a:path w="5414645" h="2864484">
                  <a:moveTo>
                    <a:pt x="4747177" y="767506"/>
                  </a:moveTo>
                  <a:lnTo>
                    <a:pt x="4749454" y="765517"/>
                  </a:lnTo>
                  <a:lnTo>
                    <a:pt x="4744674" y="764579"/>
                  </a:lnTo>
                  <a:lnTo>
                    <a:pt x="4747177" y="767506"/>
                  </a:lnTo>
                  <a:close/>
                </a:path>
                <a:path w="5414645" h="2864484">
                  <a:moveTo>
                    <a:pt x="4741126" y="772792"/>
                  </a:moveTo>
                  <a:lnTo>
                    <a:pt x="4743033" y="771126"/>
                  </a:lnTo>
                  <a:lnTo>
                    <a:pt x="4740733" y="770125"/>
                  </a:lnTo>
                  <a:lnTo>
                    <a:pt x="4741126" y="772792"/>
                  </a:lnTo>
                  <a:close/>
                </a:path>
                <a:path w="5414645" h="2864484">
                  <a:moveTo>
                    <a:pt x="3658492" y="1735423"/>
                  </a:moveTo>
                  <a:lnTo>
                    <a:pt x="4761671" y="771708"/>
                  </a:lnTo>
                  <a:lnTo>
                    <a:pt x="4748060" y="766735"/>
                  </a:lnTo>
                  <a:lnTo>
                    <a:pt x="3651206" y="1724924"/>
                  </a:lnTo>
                  <a:lnTo>
                    <a:pt x="3658492" y="1735423"/>
                  </a:lnTo>
                  <a:close/>
                </a:path>
                <a:path w="5414645" h="2864484">
                  <a:moveTo>
                    <a:pt x="3638997" y="1752454"/>
                  </a:moveTo>
                  <a:lnTo>
                    <a:pt x="3632926" y="1740893"/>
                  </a:lnTo>
                  <a:lnTo>
                    <a:pt x="3630726" y="1742815"/>
                  </a:lnTo>
                  <a:lnTo>
                    <a:pt x="3638997" y="1752454"/>
                  </a:lnTo>
                  <a:close/>
                </a:path>
                <a:path w="5414645" h="2864484">
                  <a:moveTo>
                    <a:pt x="3634935" y="1756002"/>
                  </a:moveTo>
                  <a:lnTo>
                    <a:pt x="3628864" y="1744442"/>
                  </a:lnTo>
                  <a:lnTo>
                    <a:pt x="3625141" y="1747695"/>
                  </a:lnTo>
                  <a:lnTo>
                    <a:pt x="3634935" y="1756002"/>
                  </a:lnTo>
                  <a:close/>
                </a:path>
                <a:path w="5414645" h="2864484">
                  <a:moveTo>
                    <a:pt x="3701091" y="1715073"/>
                  </a:moveTo>
                  <a:lnTo>
                    <a:pt x="4772235" y="779343"/>
                  </a:lnTo>
                  <a:lnTo>
                    <a:pt x="4762627" y="770873"/>
                  </a:lnTo>
                  <a:lnTo>
                    <a:pt x="3690197" y="1707726"/>
                  </a:lnTo>
                  <a:lnTo>
                    <a:pt x="3690352" y="1708332"/>
                  </a:lnTo>
                  <a:lnTo>
                    <a:pt x="3701091" y="1715073"/>
                  </a:lnTo>
                  <a:close/>
                </a:path>
                <a:path w="5414645" h="2864484">
                  <a:moveTo>
                    <a:pt x="3690352" y="1708332"/>
                  </a:moveTo>
                  <a:lnTo>
                    <a:pt x="3690197" y="1707726"/>
                  </a:lnTo>
                  <a:lnTo>
                    <a:pt x="3689858" y="1708022"/>
                  </a:lnTo>
                  <a:lnTo>
                    <a:pt x="3690352" y="1708332"/>
                  </a:lnTo>
                  <a:close/>
                </a:path>
                <a:path w="5414645" h="2864484">
                  <a:moveTo>
                    <a:pt x="3692628" y="1722466"/>
                  </a:moveTo>
                  <a:lnTo>
                    <a:pt x="3693728" y="1721505"/>
                  </a:lnTo>
                  <a:lnTo>
                    <a:pt x="3690352" y="1708332"/>
                  </a:lnTo>
                  <a:lnTo>
                    <a:pt x="3689858" y="1708022"/>
                  </a:lnTo>
                  <a:lnTo>
                    <a:pt x="3686219" y="1711201"/>
                  </a:lnTo>
                  <a:lnTo>
                    <a:pt x="3692628" y="1722466"/>
                  </a:lnTo>
                  <a:close/>
                </a:path>
                <a:path w="5414645" h="2864484">
                  <a:moveTo>
                    <a:pt x="3687127" y="1727271"/>
                  </a:moveTo>
                  <a:lnTo>
                    <a:pt x="3689497" y="1725201"/>
                  </a:lnTo>
                  <a:lnTo>
                    <a:pt x="3686219" y="1711201"/>
                  </a:lnTo>
                  <a:lnTo>
                    <a:pt x="3679111" y="1717411"/>
                  </a:lnTo>
                  <a:lnTo>
                    <a:pt x="3685710" y="1726636"/>
                  </a:lnTo>
                  <a:lnTo>
                    <a:pt x="3687127" y="1727271"/>
                  </a:lnTo>
                  <a:close/>
                </a:path>
                <a:path w="5414645" h="2864484">
                  <a:moveTo>
                    <a:pt x="3685267" y="1726437"/>
                  </a:moveTo>
                  <a:lnTo>
                    <a:pt x="3677841" y="1718520"/>
                  </a:lnTo>
                  <a:lnTo>
                    <a:pt x="3674371" y="1721551"/>
                  </a:lnTo>
                  <a:lnTo>
                    <a:pt x="3685267" y="1726437"/>
                  </a:lnTo>
                  <a:close/>
                </a:path>
                <a:path w="5414645" h="2864484">
                  <a:moveTo>
                    <a:pt x="3686535" y="1727789"/>
                  </a:moveTo>
                  <a:lnTo>
                    <a:pt x="3685710" y="1726636"/>
                  </a:lnTo>
                  <a:lnTo>
                    <a:pt x="3685267" y="1726437"/>
                  </a:lnTo>
                  <a:lnTo>
                    <a:pt x="3686535" y="1727789"/>
                  </a:lnTo>
                  <a:close/>
                </a:path>
                <a:path w="5414645" h="2864484">
                  <a:moveTo>
                    <a:pt x="4781386" y="788213"/>
                  </a:moveTo>
                  <a:lnTo>
                    <a:pt x="4787369" y="782986"/>
                  </a:lnTo>
                  <a:lnTo>
                    <a:pt x="4778980" y="773451"/>
                  </a:lnTo>
                  <a:lnTo>
                    <a:pt x="4776534" y="775588"/>
                  </a:lnTo>
                  <a:lnTo>
                    <a:pt x="4781386" y="788213"/>
                  </a:lnTo>
                  <a:close/>
                </a:path>
                <a:path w="5414645" h="2864484">
                  <a:moveTo>
                    <a:pt x="3735004" y="1702310"/>
                  </a:moveTo>
                  <a:lnTo>
                    <a:pt x="4781386" y="788213"/>
                  </a:lnTo>
                  <a:lnTo>
                    <a:pt x="4776170" y="775906"/>
                  </a:lnTo>
                  <a:lnTo>
                    <a:pt x="3726141" y="1693189"/>
                  </a:lnTo>
                  <a:lnTo>
                    <a:pt x="3735004" y="1702310"/>
                  </a:lnTo>
                  <a:close/>
                </a:path>
                <a:path w="5414645" h="2864484">
                  <a:moveTo>
                    <a:pt x="3723844" y="1712060"/>
                  </a:moveTo>
                  <a:lnTo>
                    <a:pt x="3731196" y="1705637"/>
                  </a:lnTo>
                  <a:lnTo>
                    <a:pt x="3726141" y="1693189"/>
                  </a:lnTo>
                  <a:lnTo>
                    <a:pt x="3711288" y="1706165"/>
                  </a:lnTo>
                  <a:lnTo>
                    <a:pt x="3723844" y="1712060"/>
                  </a:lnTo>
                  <a:close/>
                </a:path>
                <a:path w="5414645" h="2864484">
                  <a:moveTo>
                    <a:pt x="3767362" y="1690906"/>
                  </a:moveTo>
                  <a:lnTo>
                    <a:pt x="4816027" y="774815"/>
                  </a:lnTo>
                  <a:lnTo>
                    <a:pt x="4802907" y="769412"/>
                  </a:lnTo>
                  <a:lnTo>
                    <a:pt x="3751598" y="1687814"/>
                  </a:lnTo>
                  <a:lnTo>
                    <a:pt x="3767362" y="1690906"/>
                  </a:lnTo>
                  <a:close/>
                </a:path>
                <a:path w="5414645" h="2864484">
                  <a:moveTo>
                    <a:pt x="3751315" y="1704925"/>
                  </a:moveTo>
                  <a:lnTo>
                    <a:pt x="3751823" y="1704482"/>
                  </a:lnTo>
                  <a:lnTo>
                    <a:pt x="3751598" y="1687814"/>
                  </a:lnTo>
                  <a:lnTo>
                    <a:pt x="3741605" y="1696544"/>
                  </a:lnTo>
                  <a:lnTo>
                    <a:pt x="3751315" y="1704925"/>
                  </a:lnTo>
                  <a:close/>
                </a:path>
                <a:path w="5414645" h="2864484">
                  <a:moveTo>
                    <a:pt x="3740990" y="1713945"/>
                  </a:moveTo>
                  <a:lnTo>
                    <a:pt x="3744968" y="1710470"/>
                  </a:lnTo>
                  <a:lnTo>
                    <a:pt x="3733650" y="1703493"/>
                  </a:lnTo>
                  <a:lnTo>
                    <a:pt x="3732635" y="1704380"/>
                  </a:lnTo>
                  <a:lnTo>
                    <a:pt x="3740990" y="1713945"/>
                  </a:lnTo>
                  <a:close/>
                </a:path>
                <a:path w="5414645" h="2864484">
                  <a:moveTo>
                    <a:pt x="3797922" y="1681074"/>
                  </a:moveTo>
                  <a:lnTo>
                    <a:pt x="4822427" y="786087"/>
                  </a:lnTo>
                  <a:lnTo>
                    <a:pt x="4817017" y="773950"/>
                  </a:lnTo>
                  <a:lnTo>
                    <a:pt x="3785759" y="1674836"/>
                  </a:lnTo>
                  <a:lnTo>
                    <a:pt x="3797922" y="1681074"/>
                  </a:lnTo>
                  <a:close/>
                </a:path>
                <a:path w="5414645" h="2864484">
                  <a:moveTo>
                    <a:pt x="3757639" y="1716264"/>
                  </a:moveTo>
                  <a:lnTo>
                    <a:pt x="3765256" y="1709610"/>
                  </a:lnTo>
                  <a:lnTo>
                    <a:pt x="3757831" y="1699233"/>
                  </a:lnTo>
                  <a:lnTo>
                    <a:pt x="3747422" y="1708326"/>
                  </a:lnTo>
                  <a:lnTo>
                    <a:pt x="3757639" y="1716264"/>
                  </a:lnTo>
                  <a:close/>
                </a:path>
                <a:path w="5414645" h="2864484">
                  <a:moveTo>
                    <a:pt x="4827987" y="798093"/>
                  </a:moveTo>
                  <a:lnTo>
                    <a:pt x="4829908" y="796415"/>
                  </a:lnTo>
                  <a:lnTo>
                    <a:pt x="4827708" y="782058"/>
                  </a:lnTo>
                  <a:lnTo>
                    <a:pt x="4827502" y="781653"/>
                  </a:lnTo>
                  <a:lnTo>
                    <a:pt x="4825150" y="783709"/>
                  </a:lnTo>
                  <a:lnTo>
                    <a:pt x="4827987" y="798093"/>
                  </a:lnTo>
                  <a:close/>
                </a:path>
                <a:path w="5414645" h="2864484">
                  <a:moveTo>
                    <a:pt x="3816918" y="1698206"/>
                  </a:moveTo>
                  <a:lnTo>
                    <a:pt x="4821383" y="820726"/>
                  </a:lnTo>
                  <a:lnTo>
                    <a:pt x="4825358" y="800390"/>
                  </a:lnTo>
                  <a:lnTo>
                    <a:pt x="4823451" y="785192"/>
                  </a:lnTo>
                  <a:lnTo>
                    <a:pt x="3806047" y="1673976"/>
                  </a:lnTo>
                  <a:lnTo>
                    <a:pt x="3819226" y="1679327"/>
                  </a:lnTo>
                  <a:lnTo>
                    <a:pt x="3809070" y="1688198"/>
                  </a:lnTo>
                  <a:lnTo>
                    <a:pt x="3816918" y="1698206"/>
                  </a:lnTo>
                  <a:close/>
                </a:path>
                <a:path w="5414645" h="2864484">
                  <a:moveTo>
                    <a:pt x="3806701" y="1690268"/>
                  </a:moveTo>
                  <a:lnTo>
                    <a:pt x="3813081" y="1684695"/>
                  </a:lnTo>
                  <a:lnTo>
                    <a:pt x="3804280" y="1675520"/>
                  </a:lnTo>
                  <a:lnTo>
                    <a:pt x="3801477" y="1677968"/>
                  </a:lnTo>
                  <a:lnTo>
                    <a:pt x="3806701" y="1690268"/>
                  </a:lnTo>
                  <a:close/>
                </a:path>
                <a:path w="5414645" h="2864484">
                  <a:moveTo>
                    <a:pt x="3800523" y="1695665"/>
                  </a:moveTo>
                  <a:lnTo>
                    <a:pt x="3803231" y="1693299"/>
                  </a:lnTo>
                  <a:lnTo>
                    <a:pt x="3794960" y="1683661"/>
                  </a:lnTo>
                  <a:lnTo>
                    <a:pt x="3791914" y="1686323"/>
                  </a:lnTo>
                  <a:lnTo>
                    <a:pt x="3800523" y="1695665"/>
                  </a:lnTo>
                  <a:close/>
                </a:path>
                <a:path w="5414645" h="2864484">
                  <a:moveTo>
                    <a:pt x="3788082" y="1706533"/>
                  </a:moveTo>
                  <a:lnTo>
                    <a:pt x="3798746" y="1697218"/>
                  </a:lnTo>
                  <a:lnTo>
                    <a:pt x="3780996" y="1695860"/>
                  </a:lnTo>
                  <a:lnTo>
                    <a:pt x="3778288" y="1698225"/>
                  </a:lnTo>
                  <a:lnTo>
                    <a:pt x="3788082" y="1706533"/>
                  </a:lnTo>
                  <a:close/>
                </a:path>
                <a:path w="5414645" h="2864484">
                  <a:moveTo>
                    <a:pt x="3780138" y="1713473"/>
                  </a:moveTo>
                  <a:lnTo>
                    <a:pt x="3788082" y="1706533"/>
                  </a:lnTo>
                  <a:lnTo>
                    <a:pt x="3777273" y="1699112"/>
                  </a:lnTo>
                  <a:lnTo>
                    <a:pt x="3769015" y="1706326"/>
                  </a:lnTo>
                  <a:lnTo>
                    <a:pt x="3780138" y="1713473"/>
                  </a:lnTo>
                  <a:close/>
                </a:path>
                <a:path w="5414645" h="2864484">
                  <a:moveTo>
                    <a:pt x="4834698" y="792231"/>
                  </a:moveTo>
                  <a:lnTo>
                    <a:pt x="4838236" y="789140"/>
                  </a:lnTo>
                  <a:lnTo>
                    <a:pt x="4827874" y="781913"/>
                  </a:lnTo>
                  <a:lnTo>
                    <a:pt x="4834698" y="792231"/>
                  </a:lnTo>
                  <a:close/>
                </a:path>
                <a:path w="5414645" h="2864484">
                  <a:moveTo>
                    <a:pt x="4823998" y="818442"/>
                  </a:moveTo>
                  <a:lnTo>
                    <a:pt x="4838215" y="806022"/>
                  </a:lnTo>
                  <a:lnTo>
                    <a:pt x="4836072" y="791031"/>
                  </a:lnTo>
                  <a:lnTo>
                    <a:pt x="4826746" y="799178"/>
                  </a:lnTo>
                  <a:lnTo>
                    <a:pt x="4823998" y="818442"/>
                  </a:lnTo>
                  <a:close/>
                </a:path>
                <a:path w="5414645" h="2864484">
                  <a:moveTo>
                    <a:pt x="3802362" y="1710922"/>
                  </a:moveTo>
                  <a:lnTo>
                    <a:pt x="3797984" y="1697883"/>
                  </a:lnTo>
                  <a:lnTo>
                    <a:pt x="3791806" y="1703280"/>
                  </a:lnTo>
                  <a:lnTo>
                    <a:pt x="3802362" y="1710922"/>
                  </a:lnTo>
                  <a:close/>
                </a:path>
                <a:path w="5414645" h="2864484">
                  <a:moveTo>
                    <a:pt x="3844584" y="1690901"/>
                  </a:moveTo>
                  <a:lnTo>
                    <a:pt x="4868946" y="796039"/>
                  </a:lnTo>
                  <a:lnTo>
                    <a:pt x="4855666" y="790777"/>
                  </a:lnTo>
                  <a:lnTo>
                    <a:pt x="3833928" y="1683346"/>
                  </a:lnTo>
                  <a:lnTo>
                    <a:pt x="3844584" y="1690901"/>
                  </a:lnTo>
                  <a:close/>
                </a:path>
                <a:path w="5414645" h="2864484">
                  <a:moveTo>
                    <a:pt x="3837967" y="1696681"/>
                  </a:moveTo>
                  <a:lnTo>
                    <a:pt x="3831818" y="1685190"/>
                  </a:lnTo>
                  <a:lnTo>
                    <a:pt x="3827666" y="1688817"/>
                  </a:lnTo>
                  <a:lnTo>
                    <a:pt x="3837967" y="1696681"/>
                  </a:lnTo>
                  <a:close/>
                </a:path>
                <a:path w="5414645" h="2864484">
                  <a:moveTo>
                    <a:pt x="4882523" y="801042"/>
                  </a:moveTo>
                  <a:lnTo>
                    <a:pt x="4894589" y="790502"/>
                  </a:lnTo>
                  <a:lnTo>
                    <a:pt x="4881903" y="784720"/>
                  </a:lnTo>
                  <a:lnTo>
                    <a:pt x="4879161" y="787116"/>
                  </a:lnTo>
                  <a:lnTo>
                    <a:pt x="4882523" y="801042"/>
                  </a:lnTo>
                  <a:close/>
                </a:path>
                <a:path w="5414645" h="2864484">
                  <a:moveTo>
                    <a:pt x="3878735" y="1677931"/>
                  </a:moveTo>
                  <a:lnTo>
                    <a:pt x="4882523" y="801042"/>
                  </a:lnTo>
                  <a:lnTo>
                    <a:pt x="4873313" y="792224"/>
                  </a:lnTo>
                  <a:lnTo>
                    <a:pt x="3867334" y="1671028"/>
                  </a:lnTo>
                  <a:lnTo>
                    <a:pt x="3878735" y="1677931"/>
                  </a:lnTo>
                  <a:close/>
                </a:path>
                <a:path w="5414645" h="2864484">
                  <a:moveTo>
                    <a:pt x="3919419" y="1659254"/>
                  </a:moveTo>
                  <a:lnTo>
                    <a:pt x="4907064" y="796467"/>
                  </a:lnTo>
                  <a:lnTo>
                    <a:pt x="4896647" y="788704"/>
                  </a:lnTo>
                  <a:lnTo>
                    <a:pt x="3910133" y="1650503"/>
                  </a:lnTo>
                  <a:lnTo>
                    <a:pt x="3919419" y="1659254"/>
                  </a:lnTo>
                  <a:close/>
                </a:path>
                <a:path w="5414645" h="2864484">
                  <a:moveTo>
                    <a:pt x="3912023" y="1665715"/>
                  </a:moveTo>
                  <a:lnTo>
                    <a:pt x="3903309" y="1656463"/>
                  </a:lnTo>
                  <a:lnTo>
                    <a:pt x="3901162" y="1658339"/>
                  </a:lnTo>
                  <a:lnTo>
                    <a:pt x="3912023" y="1665715"/>
                  </a:lnTo>
                  <a:close/>
                </a:path>
                <a:path w="5414645" h="2864484">
                  <a:moveTo>
                    <a:pt x="3905878" y="1671083"/>
                  </a:moveTo>
                  <a:lnTo>
                    <a:pt x="3908777" y="1668551"/>
                  </a:lnTo>
                  <a:lnTo>
                    <a:pt x="3900236" y="1659148"/>
                  </a:lnTo>
                  <a:lnTo>
                    <a:pt x="3894138" y="1664475"/>
                  </a:lnTo>
                  <a:lnTo>
                    <a:pt x="3905878" y="1671083"/>
                  </a:lnTo>
                  <a:close/>
                </a:path>
                <a:path w="5414645" h="2864484">
                  <a:moveTo>
                    <a:pt x="3949439" y="1649892"/>
                  </a:moveTo>
                  <a:lnTo>
                    <a:pt x="4918605" y="803248"/>
                  </a:lnTo>
                  <a:lnTo>
                    <a:pt x="4915311" y="789263"/>
                  </a:lnTo>
                  <a:lnTo>
                    <a:pt x="3940238" y="1641067"/>
                  </a:lnTo>
                  <a:lnTo>
                    <a:pt x="3949439" y="1649892"/>
                  </a:lnTo>
                  <a:close/>
                </a:path>
                <a:path w="5414645" h="2864484">
                  <a:moveTo>
                    <a:pt x="3986484" y="1634395"/>
                  </a:moveTo>
                  <a:lnTo>
                    <a:pt x="4944580" y="797421"/>
                  </a:lnTo>
                  <a:lnTo>
                    <a:pt x="4931994" y="791553"/>
                  </a:lnTo>
                  <a:lnTo>
                    <a:pt x="3977705" y="1625200"/>
                  </a:lnTo>
                  <a:lnTo>
                    <a:pt x="3986484" y="1634395"/>
                  </a:lnTo>
                  <a:close/>
                </a:path>
                <a:path w="5414645" h="2864484">
                  <a:moveTo>
                    <a:pt x="3978698" y="1641196"/>
                  </a:moveTo>
                  <a:lnTo>
                    <a:pt x="3984876" y="1635799"/>
                  </a:lnTo>
                  <a:lnTo>
                    <a:pt x="3977705" y="1625200"/>
                  </a:lnTo>
                  <a:lnTo>
                    <a:pt x="3963234" y="1637842"/>
                  </a:lnTo>
                  <a:lnTo>
                    <a:pt x="3978698" y="1641196"/>
                  </a:lnTo>
                  <a:close/>
                </a:path>
                <a:path w="5414645" h="2864484">
                  <a:moveTo>
                    <a:pt x="4041531" y="1620033"/>
                  </a:moveTo>
                  <a:lnTo>
                    <a:pt x="4976530" y="803237"/>
                  </a:lnTo>
                  <a:lnTo>
                    <a:pt x="4963621" y="797651"/>
                  </a:lnTo>
                  <a:lnTo>
                    <a:pt x="4950098" y="792601"/>
                  </a:lnTo>
                  <a:lnTo>
                    <a:pt x="3998078" y="1624266"/>
                  </a:lnTo>
                  <a:lnTo>
                    <a:pt x="4008379" y="1632130"/>
                  </a:lnTo>
                  <a:lnTo>
                    <a:pt x="4027885" y="1615091"/>
                  </a:lnTo>
                  <a:lnTo>
                    <a:pt x="4041531" y="1620033"/>
                  </a:lnTo>
                  <a:close/>
                </a:path>
                <a:path w="5414645" h="2864484">
                  <a:moveTo>
                    <a:pt x="4082130" y="1601430"/>
                  </a:moveTo>
                  <a:lnTo>
                    <a:pt x="4990211" y="808149"/>
                  </a:lnTo>
                  <a:lnTo>
                    <a:pt x="4980205" y="800026"/>
                  </a:lnTo>
                  <a:lnTo>
                    <a:pt x="4061334" y="1602734"/>
                  </a:lnTo>
                  <a:lnTo>
                    <a:pt x="4082130" y="1601430"/>
                  </a:lnTo>
                  <a:close/>
                </a:path>
                <a:path w="5414645" h="2864484">
                  <a:moveTo>
                    <a:pt x="4149364" y="1576423"/>
                  </a:moveTo>
                  <a:lnTo>
                    <a:pt x="5025447" y="811095"/>
                  </a:lnTo>
                  <a:lnTo>
                    <a:pt x="5013579" y="804598"/>
                  </a:lnTo>
                  <a:lnTo>
                    <a:pt x="4993918" y="804911"/>
                  </a:lnTo>
                  <a:lnTo>
                    <a:pt x="4094147" y="1590932"/>
                  </a:lnTo>
                  <a:lnTo>
                    <a:pt x="4109043" y="1594783"/>
                  </a:lnTo>
                  <a:lnTo>
                    <a:pt x="4135761" y="1571442"/>
                  </a:lnTo>
                  <a:lnTo>
                    <a:pt x="4149364" y="1576423"/>
                  </a:lnTo>
                  <a:close/>
                </a:path>
                <a:path w="5414645" h="2864484">
                  <a:moveTo>
                    <a:pt x="4241648" y="1529533"/>
                  </a:moveTo>
                  <a:lnTo>
                    <a:pt x="5059206" y="815330"/>
                  </a:lnTo>
                  <a:lnTo>
                    <a:pt x="5047594" y="808611"/>
                  </a:lnTo>
                  <a:lnTo>
                    <a:pt x="5040862" y="814492"/>
                  </a:lnTo>
                  <a:lnTo>
                    <a:pt x="5029011" y="807981"/>
                  </a:lnTo>
                  <a:lnTo>
                    <a:pt x="4234077" y="1502419"/>
                  </a:lnTo>
                  <a:lnTo>
                    <a:pt x="4241648" y="1529533"/>
                  </a:lnTo>
                  <a:close/>
                </a:path>
                <a:path w="5414645" h="2864484">
                  <a:moveTo>
                    <a:pt x="4233945" y="1531662"/>
                  </a:moveTo>
                  <a:lnTo>
                    <a:pt x="4231007" y="1521964"/>
                  </a:lnTo>
                  <a:lnTo>
                    <a:pt x="4234985" y="1518490"/>
                  </a:lnTo>
                  <a:lnTo>
                    <a:pt x="4231961" y="1504268"/>
                  </a:lnTo>
                  <a:lnTo>
                    <a:pt x="4219182" y="1515431"/>
                  </a:lnTo>
                  <a:lnTo>
                    <a:pt x="4228130" y="1524478"/>
                  </a:lnTo>
                  <a:lnTo>
                    <a:pt x="4231973" y="1530490"/>
                  </a:lnTo>
                  <a:lnTo>
                    <a:pt x="4233945" y="1531662"/>
                  </a:lnTo>
                  <a:close/>
                </a:path>
                <a:path w="5414645" h="2864484">
                  <a:moveTo>
                    <a:pt x="4197071" y="1551610"/>
                  </a:moveTo>
                  <a:lnTo>
                    <a:pt x="4227368" y="1525143"/>
                  </a:lnTo>
                  <a:lnTo>
                    <a:pt x="4219182" y="1515431"/>
                  </a:lnTo>
                  <a:lnTo>
                    <a:pt x="4186516" y="1543968"/>
                  </a:lnTo>
                  <a:lnTo>
                    <a:pt x="4197071" y="1551610"/>
                  </a:lnTo>
                  <a:close/>
                </a:path>
                <a:path w="5414645" h="2864484">
                  <a:moveTo>
                    <a:pt x="4183655" y="1563330"/>
                  </a:moveTo>
                  <a:lnTo>
                    <a:pt x="4191570" y="1556416"/>
                  </a:lnTo>
                  <a:lnTo>
                    <a:pt x="4186516" y="1543968"/>
                  </a:lnTo>
                  <a:lnTo>
                    <a:pt x="4171283" y="1557275"/>
                  </a:lnTo>
                  <a:lnTo>
                    <a:pt x="4183655" y="1563330"/>
                  </a:lnTo>
                  <a:close/>
                </a:path>
                <a:path w="5414645" h="2864484">
                  <a:moveTo>
                    <a:pt x="4237078" y="1533525"/>
                  </a:moveTo>
                  <a:lnTo>
                    <a:pt x="4240040" y="1530937"/>
                  </a:lnTo>
                  <a:lnTo>
                    <a:pt x="4234308" y="1519081"/>
                  </a:lnTo>
                  <a:lnTo>
                    <a:pt x="4232615" y="1520560"/>
                  </a:lnTo>
                  <a:lnTo>
                    <a:pt x="4237078" y="1533525"/>
                  </a:lnTo>
                  <a:close/>
                </a:path>
                <a:path w="5414645" h="2864484">
                  <a:moveTo>
                    <a:pt x="4229377" y="1540253"/>
                  </a:moveTo>
                  <a:lnTo>
                    <a:pt x="4235047" y="1535299"/>
                  </a:lnTo>
                  <a:lnTo>
                    <a:pt x="4231973" y="1530490"/>
                  </a:lnTo>
                  <a:lnTo>
                    <a:pt x="4225591" y="1526696"/>
                  </a:lnTo>
                  <a:lnTo>
                    <a:pt x="4220344" y="1531280"/>
                  </a:lnTo>
                  <a:lnTo>
                    <a:pt x="4229377" y="1540253"/>
                  </a:lnTo>
                  <a:close/>
                </a:path>
                <a:path w="5414645" h="2864484">
                  <a:moveTo>
                    <a:pt x="4235047" y="1535299"/>
                  </a:moveTo>
                  <a:lnTo>
                    <a:pt x="4233945" y="1531662"/>
                  </a:lnTo>
                  <a:lnTo>
                    <a:pt x="4231973" y="1530490"/>
                  </a:lnTo>
                  <a:lnTo>
                    <a:pt x="4235047" y="1535299"/>
                  </a:lnTo>
                  <a:close/>
                </a:path>
                <a:path w="5414645" h="2864484">
                  <a:moveTo>
                    <a:pt x="4235047" y="1535299"/>
                  </a:moveTo>
                  <a:lnTo>
                    <a:pt x="4237078" y="1533525"/>
                  </a:lnTo>
                  <a:lnTo>
                    <a:pt x="4233945" y="1531662"/>
                  </a:lnTo>
                  <a:lnTo>
                    <a:pt x="4235047" y="1535299"/>
                  </a:lnTo>
                  <a:close/>
                </a:path>
                <a:path w="5414645" h="2864484">
                  <a:moveTo>
                    <a:pt x="4251526" y="1537766"/>
                  </a:moveTo>
                  <a:lnTo>
                    <a:pt x="5074040" y="819236"/>
                  </a:lnTo>
                  <a:lnTo>
                    <a:pt x="5062412" y="812530"/>
                  </a:lnTo>
                  <a:lnTo>
                    <a:pt x="4245456" y="1526206"/>
                  </a:lnTo>
                  <a:lnTo>
                    <a:pt x="4251526" y="1537766"/>
                  </a:lnTo>
                  <a:close/>
                </a:path>
                <a:path w="5414645" h="2864484">
                  <a:moveTo>
                    <a:pt x="4298388" y="1513693"/>
                  </a:moveTo>
                  <a:lnTo>
                    <a:pt x="5093997" y="818664"/>
                  </a:lnTo>
                  <a:lnTo>
                    <a:pt x="5078203" y="815598"/>
                  </a:lnTo>
                  <a:lnTo>
                    <a:pt x="4290286" y="1503907"/>
                  </a:lnTo>
                  <a:lnTo>
                    <a:pt x="4298388" y="1513693"/>
                  </a:lnTo>
                  <a:close/>
                </a:path>
                <a:path w="5414645" h="2864484">
                  <a:moveTo>
                    <a:pt x="4273930" y="1535059"/>
                  </a:moveTo>
                  <a:lnTo>
                    <a:pt x="4279515" y="1530179"/>
                  </a:lnTo>
                  <a:lnTo>
                    <a:pt x="4273699" y="1518397"/>
                  </a:lnTo>
                  <a:lnTo>
                    <a:pt x="4261512" y="1529043"/>
                  </a:lnTo>
                  <a:lnTo>
                    <a:pt x="4273930" y="1535059"/>
                  </a:lnTo>
                  <a:close/>
                </a:path>
                <a:path w="5414645" h="2864484">
                  <a:moveTo>
                    <a:pt x="4347680" y="1504359"/>
                  </a:moveTo>
                  <a:lnTo>
                    <a:pt x="5119797" y="829853"/>
                  </a:lnTo>
                  <a:lnTo>
                    <a:pt x="5108565" y="822802"/>
                  </a:lnTo>
                  <a:lnTo>
                    <a:pt x="5097205" y="815862"/>
                  </a:lnTo>
                  <a:lnTo>
                    <a:pt x="5095682" y="817193"/>
                  </a:lnTo>
                  <a:lnTo>
                    <a:pt x="5106085" y="824968"/>
                  </a:lnTo>
                  <a:lnTo>
                    <a:pt x="4336109" y="1497604"/>
                  </a:lnTo>
                  <a:lnTo>
                    <a:pt x="4347680" y="1504359"/>
                  </a:lnTo>
                  <a:close/>
                </a:path>
                <a:path w="5414645" h="2864484">
                  <a:moveTo>
                    <a:pt x="5093791" y="823570"/>
                  </a:moveTo>
                  <a:lnTo>
                    <a:pt x="5091357" y="820971"/>
                  </a:lnTo>
                  <a:lnTo>
                    <a:pt x="5089004" y="823026"/>
                  </a:lnTo>
                  <a:lnTo>
                    <a:pt x="5093791" y="823570"/>
                  </a:lnTo>
                  <a:close/>
                </a:path>
                <a:path w="5414645" h="2864484">
                  <a:moveTo>
                    <a:pt x="5095586" y="825487"/>
                  </a:moveTo>
                  <a:lnTo>
                    <a:pt x="5093791" y="823570"/>
                  </a:lnTo>
                  <a:lnTo>
                    <a:pt x="5089004" y="823026"/>
                  </a:lnTo>
                  <a:lnTo>
                    <a:pt x="5095586" y="825487"/>
                  </a:lnTo>
                  <a:close/>
                </a:path>
                <a:path w="5414645" h="2864484">
                  <a:moveTo>
                    <a:pt x="4337379" y="1496495"/>
                  </a:moveTo>
                  <a:lnTo>
                    <a:pt x="5100042" y="830247"/>
                  </a:lnTo>
                  <a:lnTo>
                    <a:pt x="5095586" y="825487"/>
                  </a:lnTo>
                  <a:lnTo>
                    <a:pt x="5089004" y="823026"/>
                  </a:lnTo>
                  <a:lnTo>
                    <a:pt x="4328092" y="1487743"/>
                  </a:lnTo>
                  <a:lnTo>
                    <a:pt x="4337379" y="1496495"/>
                  </a:lnTo>
                  <a:close/>
                </a:path>
                <a:path w="5414645" h="2864484">
                  <a:moveTo>
                    <a:pt x="4324007" y="1508176"/>
                  </a:moveTo>
                  <a:lnTo>
                    <a:pt x="4336109" y="1497604"/>
                  </a:lnTo>
                  <a:lnTo>
                    <a:pt x="4328092" y="1487743"/>
                  </a:lnTo>
                  <a:lnTo>
                    <a:pt x="4311336" y="1502382"/>
                  </a:lnTo>
                  <a:lnTo>
                    <a:pt x="4324007" y="1508176"/>
                  </a:lnTo>
                  <a:close/>
                </a:path>
                <a:path w="5414645" h="2864484">
                  <a:moveTo>
                    <a:pt x="5102522" y="828081"/>
                  </a:moveTo>
                  <a:lnTo>
                    <a:pt x="5106085" y="824968"/>
                  </a:lnTo>
                  <a:lnTo>
                    <a:pt x="5093791" y="823570"/>
                  </a:lnTo>
                  <a:lnTo>
                    <a:pt x="5095586" y="825487"/>
                  </a:lnTo>
                  <a:lnTo>
                    <a:pt x="5102522" y="828081"/>
                  </a:lnTo>
                  <a:close/>
                </a:path>
                <a:path w="5414645" h="2864484">
                  <a:moveTo>
                    <a:pt x="4399239" y="1476182"/>
                  </a:moveTo>
                  <a:lnTo>
                    <a:pt x="5136296" y="832303"/>
                  </a:lnTo>
                  <a:lnTo>
                    <a:pt x="5127227" y="823363"/>
                  </a:lnTo>
                  <a:lnTo>
                    <a:pt x="4391729" y="1465879"/>
                  </a:lnTo>
                  <a:lnTo>
                    <a:pt x="4399239" y="1476182"/>
                  </a:lnTo>
                  <a:close/>
                </a:path>
                <a:path w="5414645" h="2864484">
                  <a:moveTo>
                    <a:pt x="4384048" y="1489452"/>
                  </a:moveTo>
                  <a:lnTo>
                    <a:pt x="4387288" y="1486622"/>
                  </a:lnTo>
                  <a:lnTo>
                    <a:pt x="4380820" y="1475409"/>
                  </a:lnTo>
                  <a:lnTo>
                    <a:pt x="4372789" y="1482425"/>
                  </a:lnTo>
                  <a:lnTo>
                    <a:pt x="4384048" y="1489452"/>
                  </a:lnTo>
                  <a:close/>
                </a:path>
                <a:path w="5414645" h="2864484">
                  <a:moveTo>
                    <a:pt x="4420702" y="1474295"/>
                  </a:moveTo>
                  <a:lnTo>
                    <a:pt x="5144844" y="841700"/>
                  </a:lnTo>
                  <a:lnTo>
                    <a:pt x="5139095" y="829858"/>
                  </a:lnTo>
                  <a:lnTo>
                    <a:pt x="4411060" y="1465855"/>
                  </a:lnTo>
                  <a:lnTo>
                    <a:pt x="4420702" y="1474295"/>
                  </a:lnTo>
                  <a:close/>
                </a:path>
                <a:path w="5414645" h="2864484">
                  <a:moveTo>
                    <a:pt x="4414753" y="1479493"/>
                  </a:moveTo>
                  <a:lnTo>
                    <a:pt x="4416437" y="1478022"/>
                  </a:lnTo>
                  <a:lnTo>
                    <a:pt x="4411060" y="1465855"/>
                  </a:lnTo>
                  <a:lnTo>
                    <a:pt x="4406276" y="1470034"/>
                  </a:lnTo>
                  <a:lnTo>
                    <a:pt x="4414753" y="1479493"/>
                  </a:lnTo>
                  <a:close/>
                </a:path>
                <a:path w="5414645" h="2864484">
                  <a:moveTo>
                    <a:pt x="4465228" y="1452262"/>
                  </a:moveTo>
                  <a:lnTo>
                    <a:pt x="5169857" y="836712"/>
                  </a:lnTo>
                  <a:lnTo>
                    <a:pt x="5158063" y="830152"/>
                  </a:lnTo>
                  <a:lnTo>
                    <a:pt x="4456043" y="1443422"/>
                  </a:lnTo>
                  <a:lnTo>
                    <a:pt x="4465228" y="1452262"/>
                  </a:lnTo>
                  <a:close/>
                </a:path>
                <a:path w="5414645" h="2864484">
                  <a:moveTo>
                    <a:pt x="4461885" y="1455183"/>
                  </a:moveTo>
                  <a:lnTo>
                    <a:pt x="4465228" y="1452262"/>
                  </a:lnTo>
                  <a:lnTo>
                    <a:pt x="4453597" y="1445559"/>
                  </a:lnTo>
                  <a:lnTo>
                    <a:pt x="4461885" y="1455183"/>
                  </a:lnTo>
                  <a:close/>
                </a:path>
                <a:path w="5414645" h="2864484">
                  <a:moveTo>
                    <a:pt x="4437482" y="1476500"/>
                  </a:moveTo>
                  <a:lnTo>
                    <a:pt x="4448496" y="1466878"/>
                  </a:lnTo>
                  <a:lnTo>
                    <a:pt x="4442752" y="1455033"/>
                  </a:lnTo>
                  <a:lnTo>
                    <a:pt x="4429764" y="1466379"/>
                  </a:lnTo>
                  <a:lnTo>
                    <a:pt x="4437482" y="1476500"/>
                  </a:lnTo>
                  <a:close/>
                </a:path>
                <a:path w="5414645" h="2864484">
                  <a:moveTo>
                    <a:pt x="4483857" y="1452852"/>
                  </a:moveTo>
                  <a:lnTo>
                    <a:pt x="5175998" y="848211"/>
                  </a:lnTo>
                  <a:lnTo>
                    <a:pt x="5167939" y="838388"/>
                  </a:lnTo>
                  <a:lnTo>
                    <a:pt x="4478083" y="1441032"/>
                  </a:lnTo>
                  <a:lnTo>
                    <a:pt x="4483857" y="1452852"/>
                  </a:lnTo>
                  <a:close/>
                </a:path>
                <a:path w="5414645" h="2864484">
                  <a:moveTo>
                    <a:pt x="4479989" y="1456230"/>
                  </a:moveTo>
                  <a:lnTo>
                    <a:pt x="4473987" y="1444611"/>
                  </a:lnTo>
                  <a:lnTo>
                    <a:pt x="4463273" y="1453970"/>
                  </a:lnTo>
                  <a:lnTo>
                    <a:pt x="4479989" y="1456230"/>
                  </a:lnTo>
                  <a:close/>
                </a:path>
                <a:path w="5414645" h="2864484">
                  <a:moveTo>
                    <a:pt x="4528848" y="1430412"/>
                  </a:moveTo>
                  <a:lnTo>
                    <a:pt x="5192353" y="850787"/>
                  </a:lnTo>
                  <a:lnTo>
                    <a:pt x="5190279" y="835736"/>
                  </a:lnTo>
                  <a:lnTo>
                    <a:pt x="4515102" y="1425557"/>
                  </a:lnTo>
                  <a:lnTo>
                    <a:pt x="4528848" y="1430412"/>
                  </a:lnTo>
                  <a:close/>
                </a:path>
                <a:path w="5414645" h="2864484">
                  <a:moveTo>
                    <a:pt x="4507943" y="1448674"/>
                  </a:moveTo>
                  <a:lnTo>
                    <a:pt x="4519852" y="1438271"/>
                  </a:lnTo>
                  <a:lnTo>
                    <a:pt x="4515102" y="1425557"/>
                  </a:lnTo>
                  <a:lnTo>
                    <a:pt x="4499301" y="1439359"/>
                  </a:lnTo>
                  <a:lnTo>
                    <a:pt x="4507943" y="1448674"/>
                  </a:lnTo>
                  <a:close/>
                </a:path>
                <a:path w="5414645" h="2864484">
                  <a:moveTo>
                    <a:pt x="4547249" y="1431201"/>
                  </a:moveTo>
                  <a:lnTo>
                    <a:pt x="5218064" y="845190"/>
                  </a:lnTo>
                  <a:lnTo>
                    <a:pt x="5210337" y="835077"/>
                  </a:lnTo>
                  <a:lnTo>
                    <a:pt x="4543387" y="1417711"/>
                  </a:lnTo>
                  <a:lnTo>
                    <a:pt x="4547249" y="1431201"/>
                  </a:lnTo>
                  <a:close/>
                </a:path>
                <a:path w="5414645" h="2864484">
                  <a:moveTo>
                    <a:pt x="4604488" y="1414925"/>
                  </a:moveTo>
                  <a:lnTo>
                    <a:pt x="5245881" y="854617"/>
                  </a:lnTo>
                  <a:lnTo>
                    <a:pt x="5236270" y="846149"/>
                  </a:lnTo>
                  <a:lnTo>
                    <a:pt x="5224113" y="839906"/>
                  </a:lnTo>
                  <a:lnTo>
                    <a:pt x="4583613" y="1399433"/>
                  </a:lnTo>
                  <a:lnTo>
                    <a:pt x="4592629" y="1408421"/>
                  </a:lnTo>
                  <a:lnTo>
                    <a:pt x="4594745" y="1406573"/>
                  </a:lnTo>
                  <a:lnTo>
                    <a:pt x="4604488" y="1414925"/>
                  </a:lnTo>
                  <a:close/>
                </a:path>
                <a:path w="5414645" h="2864484">
                  <a:moveTo>
                    <a:pt x="4584428" y="1415585"/>
                  </a:moveTo>
                  <a:lnTo>
                    <a:pt x="4590911" y="1409922"/>
                  </a:lnTo>
                  <a:lnTo>
                    <a:pt x="4582953" y="1400010"/>
                  </a:lnTo>
                  <a:lnTo>
                    <a:pt x="4572341" y="1409281"/>
                  </a:lnTo>
                  <a:lnTo>
                    <a:pt x="4584428" y="1415585"/>
                  </a:lnTo>
                  <a:close/>
                </a:path>
                <a:path w="5414645" h="2864484">
                  <a:moveTo>
                    <a:pt x="4571710" y="1426696"/>
                  </a:moveTo>
                  <a:lnTo>
                    <a:pt x="4579944" y="1419502"/>
                  </a:lnTo>
                  <a:lnTo>
                    <a:pt x="4567856" y="1413198"/>
                  </a:lnTo>
                  <a:lnTo>
                    <a:pt x="4562990" y="1417449"/>
                  </a:lnTo>
                  <a:lnTo>
                    <a:pt x="4571710" y="1426696"/>
                  </a:lnTo>
                  <a:close/>
                </a:path>
                <a:path w="5414645" h="2864484">
                  <a:moveTo>
                    <a:pt x="4638401" y="1402162"/>
                  </a:moveTo>
                  <a:lnTo>
                    <a:pt x="5267097" y="852947"/>
                  </a:lnTo>
                  <a:lnTo>
                    <a:pt x="5251931" y="849331"/>
                  </a:lnTo>
                  <a:lnTo>
                    <a:pt x="4632788" y="1390203"/>
                  </a:lnTo>
                  <a:lnTo>
                    <a:pt x="4638401" y="1402162"/>
                  </a:lnTo>
                  <a:close/>
                </a:path>
                <a:path w="5414645" h="2864484">
                  <a:moveTo>
                    <a:pt x="4635456" y="1404735"/>
                  </a:moveTo>
                  <a:lnTo>
                    <a:pt x="4638401" y="1402162"/>
                  </a:lnTo>
                  <a:lnTo>
                    <a:pt x="4626110" y="1396036"/>
                  </a:lnTo>
                  <a:lnTo>
                    <a:pt x="4635456" y="1404735"/>
                  </a:lnTo>
                  <a:close/>
                </a:path>
                <a:path w="5414645" h="2864484">
                  <a:moveTo>
                    <a:pt x="4686455" y="1377047"/>
                  </a:moveTo>
                  <a:lnTo>
                    <a:pt x="5276444" y="861645"/>
                  </a:lnTo>
                  <a:lnTo>
                    <a:pt x="5269146" y="851156"/>
                  </a:lnTo>
                  <a:lnTo>
                    <a:pt x="4675028" y="1370166"/>
                  </a:lnTo>
                  <a:lnTo>
                    <a:pt x="4686455" y="1377047"/>
                  </a:lnTo>
                  <a:close/>
                </a:path>
                <a:path w="5414645" h="2864484">
                  <a:moveTo>
                    <a:pt x="4674523" y="1387471"/>
                  </a:moveTo>
                  <a:lnTo>
                    <a:pt x="4677857" y="1384558"/>
                  </a:lnTo>
                  <a:lnTo>
                    <a:pt x="4675028" y="1370166"/>
                  </a:lnTo>
                  <a:lnTo>
                    <a:pt x="4663916" y="1379873"/>
                  </a:lnTo>
                  <a:lnTo>
                    <a:pt x="4674523" y="1387471"/>
                  </a:lnTo>
                  <a:close/>
                </a:path>
                <a:path w="5414645" h="2864484">
                  <a:moveTo>
                    <a:pt x="5285308" y="870764"/>
                  </a:moveTo>
                  <a:lnTo>
                    <a:pt x="5287986" y="868425"/>
                  </a:lnTo>
                  <a:lnTo>
                    <a:pt x="5276986" y="861171"/>
                  </a:lnTo>
                  <a:lnTo>
                    <a:pt x="5274969" y="862933"/>
                  </a:lnTo>
                  <a:lnTo>
                    <a:pt x="5285308" y="870764"/>
                  </a:lnTo>
                  <a:close/>
                </a:path>
                <a:path w="5414645" h="2864484">
                  <a:moveTo>
                    <a:pt x="5278584" y="876639"/>
                  </a:moveTo>
                  <a:lnTo>
                    <a:pt x="5281791" y="873837"/>
                  </a:lnTo>
                  <a:lnTo>
                    <a:pt x="5272212" y="865341"/>
                  </a:lnTo>
                  <a:lnTo>
                    <a:pt x="5270731" y="866635"/>
                  </a:lnTo>
                  <a:lnTo>
                    <a:pt x="5278584" y="876639"/>
                  </a:lnTo>
                  <a:close/>
                </a:path>
                <a:path w="5414645" h="2864484">
                  <a:moveTo>
                    <a:pt x="4708038" y="1375056"/>
                  </a:moveTo>
                  <a:lnTo>
                    <a:pt x="5276501" y="878458"/>
                  </a:lnTo>
                  <a:lnTo>
                    <a:pt x="5265435" y="871261"/>
                  </a:lnTo>
                  <a:lnTo>
                    <a:pt x="4698659" y="1366386"/>
                  </a:lnTo>
                  <a:lnTo>
                    <a:pt x="4708038" y="1375056"/>
                  </a:lnTo>
                  <a:close/>
                </a:path>
                <a:path w="5414645" h="2864484">
                  <a:moveTo>
                    <a:pt x="4701089" y="1381126"/>
                  </a:moveTo>
                  <a:lnTo>
                    <a:pt x="4705753" y="1377052"/>
                  </a:lnTo>
                  <a:lnTo>
                    <a:pt x="4698659" y="1366386"/>
                  </a:lnTo>
                  <a:lnTo>
                    <a:pt x="4690855" y="1373203"/>
                  </a:lnTo>
                  <a:lnTo>
                    <a:pt x="4701089" y="1381126"/>
                  </a:lnTo>
                  <a:close/>
                </a:path>
                <a:path w="5414645" h="2864484">
                  <a:moveTo>
                    <a:pt x="5301498" y="873485"/>
                  </a:moveTo>
                  <a:lnTo>
                    <a:pt x="5311085" y="865110"/>
                  </a:lnTo>
                  <a:lnTo>
                    <a:pt x="5302895" y="855401"/>
                  </a:lnTo>
                  <a:lnTo>
                    <a:pt x="5293804" y="863343"/>
                  </a:lnTo>
                  <a:lnTo>
                    <a:pt x="5301498" y="873485"/>
                  </a:lnTo>
                  <a:close/>
                </a:path>
                <a:path w="5414645" h="2864484">
                  <a:moveTo>
                    <a:pt x="5296738" y="877643"/>
                  </a:moveTo>
                  <a:lnTo>
                    <a:pt x="5299482" y="875246"/>
                  </a:lnTo>
                  <a:lnTo>
                    <a:pt x="5291357" y="865480"/>
                  </a:lnTo>
                  <a:lnTo>
                    <a:pt x="5287159" y="869148"/>
                  </a:lnTo>
                  <a:lnTo>
                    <a:pt x="5296738" y="877643"/>
                  </a:lnTo>
                  <a:close/>
                </a:path>
                <a:path w="5414645" h="2864484">
                  <a:moveTo>
                    <a:pt x="4758329" y="1364850"/>
                  </a:moveTo>
                  <a:lnTo>
                    <a:pt x="5299328" y="892244"/>
                  </a:lnTo>
                  <a:lnTo>
                    <a:pt x="5290774" y="882853"/>
                  </a:lnTo>
                  <a:lnTo>
                    <a:pt x="5280535" y="874934"/>
                  </a:lnTo>
                  <a:lnTo>
                    <a:pt x="4722578" y="1362354"/>
                  </a:lnTo>
                  <a:lnTo>
                    <a:pt x="4735367" y="1368045"/>
                  </a:lnTo>
                  <a:lnTo>
                    <a:pt x="4744525" y="1360045"/>
                  </a:lnTo>
                  <a:lnTo>
                    <a:pt x="4758329" y="1364850"/>
                  </a:lnTo>
                  <a:close/>
                </a:path>
                <a:path w="5414645" h="2864484">
                  <a:moveTo>
                    <a:pt x="5315936" y="877736"/>
                  </a:moveTo>
                  <a:lnTo>
                    <a:pt x="5325787" y="869130"/>
                  </a:lnTo>
                  <a:lnTo>
                    <a:pt x="5312936" y="863493"/>
                  </a:lnTo>
                  <a:lnTo>
                    <a:pt x="5305961" y="869586"/>
                  </a:lnTo>
                  <a:lnTo>
                    <a:pt x="5315936" y="877736"/>
                  </a:lnTo>
                  <a:close/>
                </a:path>
                <a:path w="5414645" h="2864484">
                  <a:moveTo>
                    <a:pt x="5331862" y="880687"/>
                  </a:moveTo>
                  <a:lnTo>
                    <a:pt x="5335597" y="877423"/>
                  </a:lnTo>
                  <a:lnTo>
                    <a:pt x="5326911" y="868148"/>
                  </a:lnTo>
                  <a:lnTo>
                    <a:pt x="5322944" y="871613"/>
                  </a:lnTo>
                  <a:lnTo>
                    <a:pt x="5331862" y="880687"/>
                  </a:lnTo>
                  <a:close/>
                </a:path>
                <a:path w="5414645" h="2864484">
                  <a:moveTo>
                    <a:pt x="5327729" y="884297"/>
                  </a:moveTo>
                  <a:lnTo>
                    <a:pt x="5328622" y="883517"/>
                  </a:lnTo>
                  <a:lnTo>
                    <a:pt x="5321754" y="872653"/>
                  </a:lnTo>
                  <a:lnTo>
                    <a:pt x="5319836" y="874328"/>
                  </a:lnTo>
                  <a:lnTo>
                    <a:pt x="5327729" y="884297"/>
                  </a:lnTo>
                  <a:close/>
                </a:path>
                <a:path w="5414645" h="2864484">
                  <a:moveTo>
                    <a:pt x="4799910" y="1345389"/>
                  </a:moveTo>
                  <a:lnTo>
                    <a:pt x="5316014" y="894531"/>
                  </a:lnTo>
                  <a:lnTo>
                    <a:pt x="5305418" y="886923"/>
                  </a:lnTo>
                  <a:lnTo>
                    <a:pt x="4788584" y="1338419"/>
                  </a:lnTo>
                  <a:lnTo>
                    <a:pt x="4799910" y="1345389"/>
                  </a:lnTo>
                  <a:close/>
                </a:path>
                <a:path w="5414645" h="2864484">
                  <a:moveTo>
                    <a:pt x="4789399" y="1354571"/>
                  </a:moveTo>
                  <a:lnTo>
                    <a:pt x="4791049" y="1353129"/>
                  </a:lnTo>
                  <a:lnTo>
                    <a:pt x="4782330" y="1343883"/>
                  </a:lnTo>
                  <a:lnTo>
                    <a:pt x="4775983" y="1349427"/>
                  </a:lnTo>
                  <a:lnTo>
                    <a:pt x="4789399" y="1354571"/>
                  </a:lnTo>
                  <a:close/>
                </a:path>
                <a:path w="5414645" h="2864484">
                  <a:moveTo>
                    <a:pt x="5340812" y="889731"/>
                  </a:moveTo>
                  <a:lnTo>
                    <a:pt x="5344812" y="886237"/>
                  </a:lnTo>
                  <a:lnTo>
                    <a:pt x="5335366" y="877626"/>
                  </a:lnTo>
                  <a:lnTo>
                    <a:pt x="5331989" y="880576"/>
                  </a:lnTo>
                  <a:lnTo>
                    <a:pt x="5340812" y="889731"/>
                  </a:lnTo>
                  <a:close/>
                </a:path>
                <a:path w="5414645" h="2864484">
                  <a:moveTo>
                    <a:pt x="4827366" y="1338267"/>
                  </a:moveTo>
                  <a:lnTo>
                    <a:pt x="5327708" y="901179"/>
                  </a:lnTo>
                  <a:lnTo>
                    <a:pt x="5317782" y="892986"/>
                  </a:lnTo>
                  <a:lnTo>
                    <a:pt x="4815071" y="1332144"/>
                  </a:lnTo>
                  <a:lnTo>
                    <a:pt x="4827366" y="1338267"/>
                  </a:lnTo>
                  <a:close/>
                </a:path>
                <a:path w="5414645" h="2864484">
                  <a:moveTo>
                    <a:pt x="5348341" y="900018"/>
                  </a:moveTo>
                  <a:lnTo>
                    <a:pt x="5355799" y="893502"/>
                  </a:lnTo>
                  <a:lnTo>
                    <a:pt x="5346008" y="885192"/>
                  </a:lnTo>
                  <a:lnTo>
                    <a:pt x="5337341" y="892764"/>
                  </a:lnTo>
                  <a:lnTo>
                    <a:pt x="5348341" y="900018"/>
                  </a:lnTo>
                  <a:close/>
                </a:path>
                <a:path w="5414645" h="2864484">
                  <a:moveTo>
                    <a:pt x="4869547" y="1318282"/>
                  </a:moveTo>
                  <a:lnTo>
                    <a:pt x="5338848" y="908310"/>
                  </a:lnTo>
                  <a:lnTo>
                    <a:pt x="5328837" y="900192"/>
                  </a:lnTo>
                  <a:lnTo>
                    <a:pt x="4865356" y="1305080"/>
                  </a:lnTo>
                  <a:lnTo>
                    <a:pt x="4868884" y="1317011"/>
                  </a:lnTo>
                  <a:lnTo>
                    <a:pt x="4869547" y="1318282"/>
                  </a:lnTo>
                  <a:close/>
                </a:path>
                <a:path w="5414645" h="2864484">
                  <a:moveTo>
                    <a:pt x="4855694" y="1330384"/>
                  </a:moveTo>
                  <a:lnTo>
                    <a:pt x="4869319" y="1318482"/>
                  </a:lnTo>
                  <a:lnTo>
                    <a:pt x="4868884" y="1317011"/>
                  </a:lnTo>
                  <a:lnTo>
                    <a:pt x="4863503" y="1306699"/>
                  </a:lnTo>
                  <a:lnTo>
                    <a:pt x="4846678" y="1321396"/>
                  </a:lnTo>
                  <a:lnTo>
                    <a:pt x="4855694" y="1330384"/>
                  </a:lnTo>
                  <a:close/>
                </a:path>
                <a:path w="5414645" h="2864484">
                  <a:moveTo>
                    <a:pt x="4869319" y="1318482"/>
                  </a:moveTo>
                  <a:lnTo>
                    <a:pt x="4869547" y="1318282"/>
                  </a:lnTo>
                  <a:lnTo>
                    <a:pt x="4868884" y="1317011"/>
                  </a:lnTo>
                  <a:lnTo>
                    <a:pt x="4869319" y="1318482"/>
                  </a:lnTo>
                  <a:close/>
                </a:path>
                <a:path w="5414645" h="2864484">
                  <a:moveTo>
                    <a:pt x="5359903" y="906781"/>
                  </a:moveTo>
                  <a:lnTo>
                    <a:pt x="5361291" y="905568"/>
                  </a:lnTo>
                  <a:lnTo>
                    <a:pt x="5355135" y="894083"/>
                  </a:lnTo>
                  <a:lnTo>
                    <a:pt x="5349068" y="899383"/>
                  </a:lnTo>
                  <a:lnTo>
                    <a:pt x="5359903" y="906781"/>
                  </a:lnTo>
                  <a:close/>
                </a:path>
                <a:path w="5414645" h="2864484">
                  <a:moveTo>
                    <a:pt x="4894693" y="1313179"/>
                  </a:moveTo>
                  <a:lnTo>
                    <a:pt x="5353609" y="912280"/>
                  </a:lnTo>
                  <a:lnTo>
                    <a:pt x="5341409" y="906073"/>
                  </a:lnTo>
                  <a:lnTo>
                    <a:pt x="4886905" y="1303119"/>
                  </a:lnTo>
                  <a:lnTo>
                    <a:pt x="4894693" y="1313179"/>
                  </a:lnTo>
                  <a:close/>
                </a:path>
                <a:path w="5414645" h="2864484">
                  <a:moveTo>
                    <a:pt x="4888710" y="1318406"/>
                  </a:moveTo>
                  <a:lnTo>
                    <a:pt x="4892611" y="1314997"/>
                  </a:lnTo>
                  <a:lnTo>
                    <a:pt x="4886905" y="1303119"/>
                  </a:lnTo>
                  <a:lnTo>
                    <a:pt x="4876986" y="1311783"/>
                  </a:lnTo>
                  <a:lnTo>
                    <a:pt x="4888710" y="1318406"/>
                  </a:lnTo>
                  <a:close/>
                </a:path>
                <a:path w="5414645" h="2864484">
                  <a:moveTo>
                    <a:pt x="4865276" y="1338877"/>
                  </a:moveTo>
                  <a:lnTo>
                    <a:pt x="4857319" y="1328965"/>
                  </a:lnTo>
                  <a:lnTo>
                    <a:pt x="4854907" y="1331072"/>
                  </a:lnTo>
                  <a:lnTo>
                    <a:pt x="4865276" y="1338877"/>
                  </a:lnTo>
                  <a:close/>
                </a:path>
                <a:path w="5414645" h="2864484">
                  <a:moveTo>
                    <a:pt x="5364608" y="919534"/>
                  </a:moveTo>
                  <a:lnTo>
                    <a:pt x="5372539" y="912606"/>
                  </a:lnTo>
                  <a:lnTo>
                    <a:pt x="5364183" y="903042"/>
                  </a:lnTo>
                  <a:lnTo>
                    <a:pt x="5356914" y="909392"/>
                  </a:lnTo>
                  <a:lnTo>
                    <a:pt x="5364608" y="919534"/>
                  </a:lnTo>
                  <a:close/>
                </a:path>
                <a:path w="5414645" h="2864484">
                  <a:moveTo>
                    <a:pt x="4914228" y="1312977"/>
                  </a:moveTo>
                  <a:lnTo>
                    <a:pt x="5359683" y="923836"/>
                  </a:lnTo>
                  <a:lnTo>
                    <a:pt x="5352287" y="913434"/>
                  </a:lnTo>
                  <a:lnTo>
                    <a:pt x="4904882" y="1304278"/>
                  </a:lnTo>
                  <a:lnTo>
                    <a:pt x="4914228" y="1312977"/>
                  </a:lnTo>
                  <a:close/>
                </a:path>
                <a:path w="5414645" h="2864484">
                  <a:moveTo>
                    <a:pt x="4896948" y="1315085"/>
                  </a:moveTo>
                  <a:lnTo>
                    <a:pt x="4896183" y="1311878"/>
                  </a:lnTo>
                  <a:lnTo>
                    <a:pt x="4894761" y="1313120"/>
                  </a:lnTo>
                  <a:lnTo>
                    <a:pt x="4896948" y="1315085"/>
                  </a:lnTo>
                  <a:close/>
                </a:path>
                <a:path w="5414645" h="2864484">
                  <a:moveTo>
                    <a:pt x="4899511" y="1325833"/>
                  </a:moveTo>
                  <a:lnTo>
                    <a:pt x="4904276" y="1321671"/>
                  </a:lnTo>
                  <a:lnTo>
                    <a:pt x="4896948" y="1315085"/>
                  </a:lnTo>
                  <a:lnTo>
                    <a:pt x="4899511" y="1325833"/>
                  </a:lnTo>
                  <a:close/>
                </a:path>
                <a:path w="5414645" h="2864484">
                  <a:moveTo>
                    <a:pt x="5371741" y="930166"/>
                  </a:moveTo>
                  <a:lnTo>
                    <a:pt x="5373228" y="928867"/>
                  </a:lnTo>
                  <a:lnTo>
                    <a:pt x="5365303" y="918927"/>
                  </a:lnTo>
                  <a:lnTo>
                    <a:pt x="5363386" y="920602"/>
                  </a:lnTo>
                  <a:lnTo>
                    <a:pt x="5371741" y="930166"/>
                  </a:lnTo>
                  <a:close/>
                </a:path>
                <a:path w="5414645" h="2864484">
                  <a:moveTo>
                    <a:pt x="4956333" y="1293058"/>
                  </a:moveTo>
                  <a:lnTo>
                    <a:pt x="5369922" y="931755"/>
                  </a:lnTo>
                  <a:lnTo>
                    <a:pt x="5360741" y="922912"/>
                  </a:lnTo>
                  <a:lnTo>
                    <a:pt x="4947284" y="1284100"/>
                  </a:lnTo>
                  <a:lnTo>
                    <a:pt x="4956333" y="1293058"/>
                  </a:lnTo>
                  <a:close/>
                </a:path>
                <a:path w="5414645" h="2864484">
                  <a:moveTo>
                    <a:pt x="4937156" y="1309811"/>
                  </a:moveTo>
                  <a:lnTo>
                    <a:pt x="4940567" y="1306831"/>
                  </a:lnTo>
                  <a:lnTo>
                    <a:pt x="4931484" y="1297903"/>
                  </a:lnTo>
                  <a:lnTo>
                    <a:pt x="4926185" y="1302532"/>
                  </a:lnTo>
                  <a:lnTo>
                    <a:pt x="4937156" y="1309811"/>
                  </a:lnTo>
                  <a:close/>
                </a:path>
                <a:path w="5414645" h="2864484">
                  <a:moveTo>
                    <a:pt x="4916305" y="1328026"/>
                  </a:moveTo>
                  <a:lnTo>
                    <a:pt x="4920409" y="1324441"/>
                  </a:lnTo>
                  <a:lnTo>
                    <a:pt x="4910463" y="1316266"/>
                  </a:lnTo>
                  <a:lnTo>
                    <a:pt x="4906697" y="1319556"/>
                  </a:lnTo>
                  <a:lnTo>
                    <a:pt x="4916305" y="1328026"/>
                  </a:lnTo>
                  <a:close/>
                </a:path>
                <a:path w="5414645" h="2864484">
                  <a:moveTo>
                    <a:pt x="4984390" y="1285412"/>
                  </a:moveTo>
                  <a:lnTo>
                    <a:pt x="5377848" y="941695"/>
                  </a:lnTo>
                  <a:lnTo>
                    <a:pt x="5370782" y="931004"/>
                  </a:lnTo>
                  <a:lnTo>
                    <a:pt x="4976204" y="1275700"/>
                  </a:lnTo>
                  <a:lnTo>
                    <a:pt x="4984390" y="1285412"/>
                  </a:lnTo>
                  <a:close/>
                </a:path>
                <a:path w="5414645" h="2864484">
                  <a:moveTo>
                    <a:pt x="4981843" y="1287637"/>
                  </a:moveTo>
                  <a:lnTo>
                    <a:pt x="4982080" y="1287430"/>
                  </a:lnTo>
                  <a:lnTo>
                    <a:pt x="4976204" y="1275700"/>
                  </a:lnTo>
                  <a:lnTo>
                    <a:pt x="4972201" y="1279196"/>
                  </a:lnTo>
                  <a:lnTo>
                    <a:pt x="4981843" y="1287637"/>
                  </a:lnTo>
                  <a:close/>
                </a:path>
                <a:path w="5414645" h="2864484">
                  <a:moveTo>
                    <a:pt x="4969021" y="1298837"/>
                  </a:moveTo>
                  <a:lnTo>
                    <a:pt x="4976291" y="1292487"/>
                  </a:lnTo>
                  <a:lnTo>
                    <a:pt x="4967741" y="1283093"/>
                  </a:lnTo>
                  <a:lnTo>
                    <a:pt x="4959574" y="1290227"/>
                  </a:lnTo>
                  <a:lnTo>
                    <a:pt x="4969021" y="1298837"/>
                  </a:lnTo>
                  <a:close/>
                </a:path>
                <a:path w="5414645" h="2864484">
                  <a:moveTo>
                    <a:pt x="4952071" y="1313645"/>
                  </a:moveTo>
                  <a:lnTo>
                    <a:pt x="4956565" y="1309719"/>
                  </a:lnTo>
                  <a:lnTo>
                    <a:pt x="4944537" y="1303363"/>
                  </a:lnTo>
                  <a:lnTo>
                    <a:pt x="4939679" y="1307607"/>
                  </a:lnTo>
                  <a:lnTo>
                    <a:pt x="4952071" y="1313645"/>
                  </a:lnTo>
                  <a:close/>
                </a:path>
                <a:path w="5414645" h="2864484">
                  <a:moveTo>
                    <a:pt x="5018235" y="1272709"/>
                  </a:moveTo>
                  <a:lnTo>
                    <a:pt x="5383691" y="953454"/>
                  </a:lnTo>
                  <a:lnTo>
                    <a:pt x="5376923" y="942503"/>
                  </a:lnTo>
                  <a:lnTo>
                    <a:pt x="5009914" y="1263115"/>
                  </a:lnTo>
                  <a:lnTo>
                    <a:pt x="5018235" y="1272709"/>
                  </a:lnTo>
                  <a:close/>
                </a:path>
                <a:path w="5414645" h="2864484">
                  <a:moveTo>
                    <a:pt x="5005177" y="1284116"/>
                  </a:moveTo>
                  <a:lnTo>
                    <a:pt x="5016712" y="1274039"/>
                  </a:lnTo>
                  <a:lnTo>
                    <a:pt x="5009914" y="1263115"/>
                  </a:lnTo>
                  <a:lnTo>
                    <a:pt x="4999335" y="1272356"/>
                  </a:lnTo>
                  <a:lnTo>
                    <a:pt x="5005177" y="1284116"/>
                  </a:lnTo>
                  <a:close/>
                </a:path>
                <a:path w="5414645" h="2864484">
                  <a:moveTo>
                    <a:pt x="4998398" y="1290038"/>
                  </a:moveTo>
                  <a:lnTo>
                    <a:pt x="4995561" y="1275653"/>
                  </a:lnTo>
                  <a:lnTo>
                    <a:pt x="4989248" y="1281168"/>
                  </a:lnTo>
                  <a:lnTo>
                    <a:pt x="4998398" y="1290038"/>
                  </a:lnTo>
                  <a:close/>
                </a:path>
                <a:path w="5414645" h="2864484">
                  <a:moveTo>
                    <a:pt x="5033996" y="1275804"/>
                  </a:moveTo>
                  <a:lnTo>
                    <a:pt x="5389798" y="964983"/>
                  </a:lnTo>
                  <a:lnTo>
                    <a:pt x="5382897" y="954147"/>
                  </a:lnTo>
                  <a:lnTo>
                    <a:pt x="5027688" y="1264451"/>
                  </a:lnTo>
                  <a:lnTo>
                    <a:pt x="5033996" y="1275804"/>
                  </a:lnTo>
                  <a:close/>
                </a:path>
                <a:path w="5414645" h="2864484">
                  <a:moveTo>
                    <a:pt x="5021166" y="1287012"/>
                  </a:moveTo>
                  <a:lnTo>
                    <a:pt x="5014893" y="1275629"/>
                  </a:lnTo>
                  <a:lnTo>
                    <a:pt x="5011423" y="1278660"/>
                  </a:lnTo>
                  <a:lnTo>
                    <a:pt x="5021166" y="1287012"/>
                  </a:lnTo>
                  <a:close/>
                </a:path>
                <a:path w="5414645" h="2864484">
                  <a:moveTo>
                    <a:pt x="5011882" y="1295122"/>
                  </a:moveTo>
                  <a:lnTo>
                    <a:pt x="5015716" y="1291773"/>
                  </a:lnTo>
                  <a:lnTo>
                    <a:pt x="5007987" y="1281662"/>
                  </a:lnTo>
                  <a:lnTo>
                    <a:pt x="5001800" y="1287066"/>
                  </a:lnTo>
                  <a:lnTo>
                    <a:pt x="5011882" y="1295122"/>
                  </a:lnTo>
                  <a:close/>
                </a:path>
                <a:path w="5414645" h="2864484">
                  <a:moveTo>
                    <a:pt x="5066512" y="1264262"/>
                  </a:moveTo>
                  <a:lnTo>
                    <a:pt x="5395839" y="976568"/>
                  </a:lnTo>
                  <a:lnTo>
                    <a:pt x="5385368" y="968852"/>
                  </a:lnTo>
                  <a:lnTo>
                    <a:pt x="5056608" y="1256050"/>
                  </a:lnTo>
                  <a:lnTo>
                    <a:pt x="5066512" y="1264262"/>
                  </a:lnTo>
                  <a:close/>
                </a:path>
                <a:path w="5414645" h="2864484">
                  <a:moveTo>
                    <a:pt x="5103667" y="1248668"/>
                  </a:moveTo>
                  <a:lnTo>
                    <a:pt x="5410178" y="980906"/>
                  </a:lnTo>
                  <a:lnTo>
                    <a:pt x="5401228" y="971861"/>
                  </a:lnTo>
                  <a:lnTo>
                    <a:pt x="5095938" y="1238556"/>
                  </a:lnTo>
                  <a:lnTo>
                    <a:pt x="5103667" y="1248668"/>
                  </a:lnTo>
                  <a:close/>
                </a:path>
                <a:path w="5414645" h="2864484">
                  <a:moveTo>
                    <a:pt x="5093188" y="1257822"/>
                  </a:moveTo>
                  <a:lnTo>
                    <a:pt x="5101712" y="1250376"/>
                  </a:lnTo>
                  <a:lnTo>
                    <a:pt x="5094677" y="1239658"/>
                  </a:lnTo>
                  <a:lnTo>
                    <a:pt x="5080671" y="1251893"/>
                  </a:lnTo>
                  <a:lnTo>
                    <a:pt x="5093188" y="1257822"/>
                  </a:lnTo>
                  <a:close/>
                </a:path>
                <a:path w="5414645" h="2864484">
                  <a:moveTo>
                    <a:pt x="5077434" y="1271584"/>
                  </a:moveTo>
                  <a:lnTo>
                    <a:pt x="5087833" y="1262500"/>
                  </a:lnTo>
                  <a:lnTo>
                    <a:pt x="5079241" y="1253143"/>
                  </a:lnTo>
                  <a:lnTo>
                    <a:pt x="5064892" y="1265677"/>
                  </a:lnTo>
                  <a:lnTo>
                    <a:pt x="5077434" y="1271584"/>
                  </a:lnTo>
                  <a:close/>
                </a:path>
                <a:path w="5414645" h="2864484">
                  <a:moveTo>
                    <a:pt x="5131628" y="1241105"/>
                  </a:moveTo>
                  <a:lnTo>
                    <a:pt x="5400124" y="1006552"/>
                  </a:lnTo>
                  <a:lnTo>
                    <a:pt x="5392748" y="996132"/>
                  </a:lnTo>
                  <a:lnTo>
                    <a:pt x="5122484" y="1232230"/>
                  </a:lnTo>
                  <a:lnTo>
                    <a:pt x="5131628" y="1241105"/>
                  </a:lnTo>
                  <a:close/>
                </a:path>
                <a:path w="5414645" h="2864484">
                  <a:moveTo>
                    <a:pt x="5119850" y="1251394"/>
                  </a:moveTo>
                  <a:lnTo>
                    <a:pt x="5113018" y="1240499"/>
                  </a:lnTo>
                  <a:lnTo>
                    <a:pt x="5107365" y="1245437"/>
                  </a:lnTo>
                  <a:lnTo>
                    <a:pt x="5119850" y="1251394"/>
                  </a:lnTo>
                  <a:close/>
                </a:path>
                <a:path w="5414645" h="2864484">
                  <a:moveTo>
                    <a:pt x="5103526" y="1265655"/>
                  </a:moveTo>
                  <a:lnTo>
                    <a:pt x="5110761" y="1259334"/>
                  </a:lnTo>
                  <a:lnTo>
                    <a:pt x="5098538" y="1253148"/>
                  </a:lnTo>
                  <a:lnTo>
                    <a:pt x="5095035" y="1256209"/>
                  </a:lnTo>
                  <a:lnTo>
                    <a:pt x="5103526" y="1265655"/>
                  </a:lnTo>
                  <a:close/>
                </a:path>
                <a:path w="5414645" h="2864484">
                  <a:moveTo>
                    <a:pt x="5101351" y="1267554"/>
                  </a:moveTo>
                  <a:lnTo>
                    <a:pt x="5094816" y="1256400"/>
                  </a:lnTo>
                  <a:lnTo>
                    <a:pt x="5090745" y="1259956"/>
                  </a:lnTo>
                  <a:lnTo>
                    <a:pt x="5101351" y="1267554"/>
                  </a:lnTo>
                  <a:close/>
                </a:path>
                <a:path w="5414645" h="2864484">
                  <a:moveTo>
                    <a:pt x="5167550" y="1226588"/>
                  </a:moveTo>
                  <a:lnTo>
                    <a:pt x="5409041" y="1015626"/>
                  </a:lnTo>
                  <a:lnTo>
                    <a:pt x="5402798" y="1004216"/>
                  </a:lnTo>
                  <a:lnTo>
                    <a:pt x="5159457" y="1216795"/>
                  </a:lnTo>
                  <a:lnTo>
                    <a:pt x="5167550" y="1226588"/>
                  </a:lnTo>
                  <a:close/>
                </a:path>
                <a:path w="5414645" h="2864484">
                  <a:moveTo>
                    <a:pt x="5162136" y="1231317"/>
                  </a:moveTo>
                  <a:lnTo>
                    <a:pt x="5155265" y="1220456"/>
                  </a:lnTo>
                  <a:lnTo>
                    <a:pt x="5153575" y="1221933"/>
                  </a:lnTo>
                  <a:lnTo>
                    <a:pt x="5162136" y="1231317"/>
                  </a:lnTo>
                  <a:close/>
                </a:path>
                <a:path w="5414645" h="2864484">
                  <a:moveTo>
                    <a:pt x="5154760" y="1237761"/>
                  </a:moveTo>
                  <a:lnTo>
                    <a:pt x="5158824" y="1234211"/>
                  </a:lnTo>
                  <a:lnTo>
                    <a:pt x="5153575" y="1221933"/>
                  </a:lnTo>
                  <a:lnTo>
                    <a:pt x="5141976" y="1232065"/>
                  </a:lnTo>
                  <a:lnTo>
                    <a:pt x="5154760" y="1237761"/>
                  </a:lnTo>
                  <a:close/>
                </a:path>
                <a:path w="5414645" h="2864484">
                  <a:moveTo>
                    <a:pt x="5197756" y="1217064"/>
                  </a:moveTo>
                  <a:lnTo>
                    <a:pt x="5403414" y="1037406"/>
                  </a:lnTo>
                  <a:lnTo>
                    <a:pt x="5398731" y="1024633"/>
                  </a:lnTo>
                  <a:lnTo>
                    <a:pt x="5181894" y="1214057"/>
                  </a:lnTo>
                  <a:lnTo>
                    <a:pt x="5197756" y="1217064"/>
                  </a:lnTo>
                  <a:close/>
                </a:path>
                <a:path w="5414645" h="2864484">
                  <a:moveTo>
                    <a:pt x="5405755" y="1052223"/>
                  </a:moveTo>
                  <a:lnTo>
                    <a:pt x="5409524" y="1048931"/>
                  </a:lnTo>
                  <a:lnTo>
                    <a:pt x="5400640" y="1039829"/>
                  </a:lnTo>
                  <a:lnTo>
                    <a:pt x="5399648" y="1040695"/>
                  </a:lnTo>
                  <a:lnTo>
                    <a:pt x="5401627" y="1046583"/>
                  </a:lnTo>
                  <a:lnTo>
                    <a:pt x="5405755" y="1052223"/>
                  </a:lnTo>
                  <a:close/>
                </a:path>
                <a:path w="5414645" h="2864484">
                  <a:moveTo>
                    <a:pt x="5401627" y="1046583"/>
                  </a:moveTo>
                  <a:lnTo>
                    <a:pt x="5399648" y="1040695"/>
                  </a:lnTo>
                  <a:lnTo>
                    <a:pt x="5398226" y="1041937"/>
                  </a:lnTo>
                  <a:lnTo>
                    <a:pt x="5401627" y="1046583"/>
                  </a:lnTo>
                  <a:close/>
                </a:path>
                <a:path w="5414645" h="2864484">
                  <a:moveTo>
                    <a:pt x="5227895" y="1207599"/>
                  </a:moveTo>
                  <a:lnTo>
                    <a:pt x="5404029" y="1053731"/>
                  </a:lnTo>
                  <a:lnTo>
                    <a:pt x="5401627" y="1046583"/>
                  </a:lnTo>
                  <a:lnTo>
                    <a:pt x="5398226" y="1041937"/>
                  </a:lnTo>
                  <a:lnTo>
                    <a:pt x="5216070" y="1201066"/>
                  </a:lnTo>
                  <a:lnTo>
                    <a:pt x="5227895" y="1207599"/>
                  </a:lnTo>
                  <a:close/>
                </a:path>
                <a:path w="5414645" h="2864484">
                  <a:moveTo>
                    <a:pt x="5219432" y="1214992"/>
                  </a:moveTo>
                  <a:lnTo>
                    <a:pt x="5212701" y="1204008"/>
                  </a:lnTo>
                  <a:lnTo>
                    <a:pt x="5208766" y="1207446"/>
                  </a:lnTo>
                  <a:lnTo>
                    <a:pt x="5219432" y="1214992"/>
                  </a:lnTo>
                  <a:close/>
                </a:path>
                <a:path w="5414645" h="2864484">
                  <a:moveTo>
                    <a:pt x="5204155" y="1228337"/>
                  </a:moveTo>
                  <a:lnTo>
                    <a:pt x="5198738" y="1216206"/>
                  </a:lnTo>
                  <a:lnTo>
                    <a:pt x="5192238" y="1221884"/>
                  </a:lnTo>
                  <a:lnTo>
                    <a:pt x="5204155" y="1228337"/>
                  </a:lnTo>
                  <a:close/>
                </a:path>
                <a:path w="5414645" h="2864484">
                  <a:moveTo>
                    <a:pt x="5411762" y="1063839"/>
                  </a:moveTo>
                  <a:lnTo>
                    <a:pt x="5414441" y="1061499"/>
                  </a:lnTo>
                  <a:lnTo>
                    <a:pt x="5406218" y="1051820"/>
                  </a:lnTo>
                  <a:lnTo>
                    <a:pt x="5403771" y="1053957"/>
                  </a:lnTo>
                  <a:lnTo>
                    <a:pt x="5411762" y="1063839"/>
                  </a:lnTo>
                  <a:close/>
                </a:path>
                <a:path w="5414645" h="2864484">
                  <a:moveTo>
                    <a:pt x="5277743" y="1180916"/>
                  </a:moveTo>
                  <a:lnTo>
                    <a:pt x="5397308" y="1076466"/>
                  </a:lnTo>
                  <a:lnTo>
                    <a:pt x="5394141" y="1062370"/>
                  </a:lnTo>
                  <a:lnTo>
                    <a:pt x="5268660" y="1171987"/>
                  </a:lnTo>
                  <a:lnTo>
                    <a:pt x="5277743" y="1180916"/>
                  </a:lnTo>
                  <a:close/>
                </a:path>
                <a:path w="5414645" h="2864484">
                  <a:moveTo>
                    <a:pt x="5249740" y="1205379"/>
                  </a:moveTo>
                  <a:lnTo>
                    <a:pt x="5276347" y="1182135"/>
                  </a:lnTo>
                  <a:lnTo>
                    <a:pt x="5268660" y="1171987"/>
                  </a:lnTo>
                  <a:lnTo>
                    <a:pt x="5238939" y="1197951"/>
                  </a:lnTo>
                  <a:lnTo>
                    <a:pt x="5249740" y="1205379"/>
                  </a:lnTo>
                  <a:close/>
                </a:path>
                <a:path w="5414645" h="2864484">
                  <a:moveTo>
                    <a:pt x="5243329" y="1209927"/>
                  </a:moveTo>
                  <a:lnTo>
                    <a:pt x="5238939" y="1197951"/>
                  </a:lnTo>
                  <a:lnTo>
                    <a:pt x="5233979" y="1202283"/>
                  </a:lnTo>
                  <a:lnTo>
                    <a:pt x="5243329" y="1209927"/>
                  </a:lnTo>
                  <a:close/>
                </a:path>
                <a:path w="5414645" h="2864484">
                  <a:moveTo>
                    <a:pt x="5243621" y="1210724"/>
                  </a:moveTo>
                  <a:lnTo>
                    <a:pt x="5243951" y="1210436"/>
                  </a:lnTo>
                  <a:lnTo>
                    <a:pt x="5243329" y="1209927"/>
                  </a:lnTo>
                  <a:lnTo>
                    <a:pt x="5243621" y="1210724"/>
                  </a:lnTo>
                  <a:close/>
                </a:path>
                <a:path w="5414645" h="2864484">
                  <a:moveTo>
                    <a:pt x="5399087" y="1091776"/>
                  </a:moveTo>
                  <a:lnTo>
                    <a:pt x="5401434" y="1089726"/>
                  </a:lnTo>
                  <a:lnTo>
                    <a:pt x="5392682" y="1080508"/>
                  </a:lnTo>
                  <a:lnTo>
                    <a:pt x="5395454" y="1087923"/>
                  </a:lnTo>
                  <a:lnTo>
                    <a:pt x="5399087" y="1091776"/>
                  </a:lnTo>
                  <a:close/>
                </a:path>
                <a:path w="5414645" h="2864484">
                  <a:moveTo>
                    <a:pt x="5396297" y="1090179"/>
                  </a:moveTo>
                  <a:lnTo>
                    <a:pt x="5395454" y="1087923"/>
                  </a:lnTo>
                  <a:lnTo>
                    <a:pt x="5390368" y="1082529"/>
                  </a:lnTo>
                  <a:lnTo>
                    <a:pt x="5387425" y="1085100"/>
                  </a:lnTo>
                  <a:lnTo>
                    <a:pt x="5396297" y="1090179"/>
                  </a:lnTo>
                  <a:close/>
                </a:path>
                <a:path w="5414645" h="2864484">
                  <a:moveTo>
                    <a:pt x="5281630" y="1194384"/>
                  </a:moveTo>
                  <a:lnTo>
                    <a:pt x="5392475" y="1097552"/>
                  </a:lnTo>
                  <a:lnTo>
                    <a:pt x="5387425" y="1085100"/>
                  </a:lnTo>
                  <a:lnTo>
                    <a:pt x="5275027" y="1183289"/>
                  </a:lnTo>
                  <a:lnTo>
                    <a:pt x="5281630" y="1194384"/>
                  </a:lnTo>
                  <a:close/>
                </a:path>
                <a:path w="5414645" h="2864484">
                  <a:moveTo>
                    <a:pt x="5265653" y="1208341"/>
                  </a:moveTo>
                  <a:lnTo>
                    <a:pt x="5259498" y="1196854"/>
                  </a:lnTo>
                  <a:lnTo>
                    <a:pt x="5255308" y="1200515"/>
                  </a:lnTo>
                  <a:lnTo>
                    <a:pt x="5265653" y="1208341"/>
                  </a:lnTo>
                  <a:close/>
                </a:path>
                <a:path w="5414645" h="2864484">
                  <a:moveTo>
                    <a:pt x="5399087" y="1091776"/>
                  </a:moveTo>
                  <a:lnTo>
                    <a:pt x="5395454" y="1087923"/>
                  </a:lnTo>
                  <a:lnTo>
                    <a:pt x="5396297" y="1090179"/>
                  </a:lnTo>
                  <a:lnTo>
                    <a:pt x="5399087" y="1091776"/>
                  </a:lnTo>
                  <a:close/>
                </a:path>
                <a:path w="5414645" h="2864484">
                  <a:moveTo>
                    <a:pt x="5397434" y="1093220"/>
                  </a:moveTo>
                  <a:lnTo>
                    <a:pt x="5399087" y="1091776"/>
                  </a:lnTo>
                  <a:lnTo>
                    <a:pt x="5396297" y="1090179"/>
                  </a:lnTo>
                  <a:lnTo>
                    <a:pt x="5397434" y="1093220"/>
                  </a:lnTo>
                  <a:close/>
                </a:path>
                <a:path w="5414645" h="2864484">
                  <a:moveTo>
                    <a:pt x="5397293" y="1110207"/>
                  </a:moveTo>
                  <a:lnTo>
                    <a:pt x="5407508" y="1101283"/>
                  </a:lnTo>
                  <a:lnTo>
                    <a:pt x="5395417" y="1094981"/>
                  </a:lnTo>
                  <a:lnTo>
                    <a:pt x="5384708" y="1104337"/>
                  </a:lnTo>
                  <a:lnTo>
                    <a:pt x="5397293" y="1110207"/>
                  </a:lnTo>
                  <a:close/>
                </a:path>
                <a:path w="5414645" h="2864484">
                  <a:moveTo>
                    <a:pt x="5320003" y="1177725"/>
                  </a:moveTo>
                  <a:lnTo>
                    <a:pt x="5374022" y="1130536"/>
                  </a:lnTo>
                  <a:lnTo>
                    <a:pt x="5371286" y="1116062"/>
                  </a:lnTo>
                  <a:lnTo>
                    <a:pt x="5308737" y="1170704"/>
                  </a:lnTo>
                  <a:lnTo>
                    <a:pt x="5320003" y="1177725"/>
                  </a:lnTo>
                  <a:close/>
                </a:path>
                <a:path w="5414645" h="2864484">
                  <a:moveTo>
                    <a:pt x="5305203" y="1190655"/>
                  </a:moveTo>
                  <a:lnTo>
                    <a:pt x="5306624" y="1189413"/>
                  </a:lnTo>
                  <a:lnTo>
                    <a:pt x="5297177" y="1180802"/>
                  </a:lnTo>
                  <a:lnTo>
                    <a:pt x="5305203" y="1190655"/>
                  </a:lnTo>
                  <a:close/>
                </a:path>
                <a:path w="5414645" h="2864484">
                  <a:moveTo>
                    <a:pt x="5298593" y="1196429"/>
                  </a:moveTo>
                  <a:lnTo>
                    <a:pt x="5301132" y="1194211"/>
                  </a:lnTo>
                  <a:lnTo>
                    <a:pt x="5291228" y="1185999"/>
                  </a:lnTo>
                  <a:lnTo>
                    <a:pt x="5298593" y="1196429"/>
                  </a:lnTo>
                  <a:close/>
                </a:path>
                <a:path w="5414645" h="2864484">
                  <a:moveTo>
                    <a:pt x="5317654" y="1196641"/>
                  </a:moveTo>
                  <a:lnTo>
                    <a:pt x="5304703" y="1191091"/>
                  </a:lnTo>
                  <a:lnTo>
                    <a:pt x="5303849" y="1191838"/>
                  </a:lnTo>
                  <a:lnTo>
                    <a:pt x="5317654" y="1196641"/>
                  </a:lnTo>
                  <a:close/>
                </a:path>
              </a:pathLst>
            </a:custGeom>
            <a:solidFill>
              <a:srgbClr val="F3D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4094" y="6758267"/>
              <a:ext cx="4844952" cy="211384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2DF2D50-B312-19D5-9C61-FFD651451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78428"/>
            <a:ext cx="11020658" cy="5674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16" y="0"/>
            <a:ext cx="18234635" cy="9780472"/>
            <a:chOff x="55016" y="0"/>
            <a:chExt cx="18234635" cy="97804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8457" y="0"/>
              <a:ext cx="3301194" cy="1625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016" y="843482"/>
              <a:ext cx="13931900" cy="8936990"/>
            </a:xfrm>
            <a:custGeom>
              <a:avLst/>
              <a:gdLst/>
              <a:ahLst/>
              <a:cxnLst/>
              <a:rect l="l" t="t" r="r" b="b"/>
              <a:pathLst>
                <a:path w="13931900" h="8936990">
                  <a:moveTo>
                    <a:pt x="1047216" y="8398345"/>
                  </a:moveTo>
                  <a:lnTo>
                    <a:pt x="1047191" y="8397608"/>
                  </a:lnTo>
                  <a:lnTo>
                    <a:pt x="981392" y="8391576"/>
                  </a:lnTo>
                  <a:lnTo>
                    <a:pt x="919416" y="8384819"/>
                  </a:lnTo>
                  <a:lnTo>
                    <a:pt x="863841" y="8377225"/>
                  </a:lnTo>
                  <a:lnTo>
                    <a:pt x="814222" y="8368360"/>
                  </a:lnTo>
                  <a:lnTo>
                    <a:pt x="770153" y="8357857"/>
                  </a:lnTo>
                  <a:lnTo>
                    <a:pt x="731215" y="8345297"/>
                  </a:lnTo>
                  <a:lnTo>
                    <a:pt x="666965" y="8312455"/>
                  </a:lnTo>
                  <a:lnTo>
                    <a:pt x="618083" y="8266620"/>
                  </a:lnTo>
                  <a:lnTo>
                    <a:pt x="581177" y="8204632"/>
                  </a:lnTo>
                  <a:lnTo>
                    <a:pt x="566140" y="8166570"/>
                  </a:lnTo>
                  <a:lnTo>
                    <a:pt x="552831" y="8123263"/>
                  </a:lnTo>
                  <a:lnTo>
                    <a:pt x="540791" y="8074330"/>
                  </a:lnTo>
                  <a:lnTo>
                    <a:pt x="529628" y="8019351"/>
                  </a:lnTo>
                  <a:lnTo>
                    <a:pt x="518909" y="7957947"/>
                  </a:lnTo>
                  <a:lnTo>
                    <a:pt x="508190" y="7889697"/>
                  </a:lnTo>
                  <a:lnTo>
                    <a:pt x="501891" y="7958493"/>
                  </a:lnTo>
                  <a:lnTo>
                    <a:pt x="495134" y="8020469"/>
                  </a:lnTo>
                  <a:lnTo>
                    <a:pt x="487527" y="8076044"/>
                  </a:lnTo>
                  <a:lnTo>
                    <a:pt x="478663" y="8125650"/>
                  </a:lnTo>
                  <a:lnTo>
                    <a:pt x="468160" y="8169719"/>
                  </a:lnTo>
                  <a:lnTo>
                    <a:pt x="455612" y="8208670"/>
                  </a:lnTo>
                  <a:lnTo>
                    <a:pt x="422757" y="8272907"/>
                  </a:lnTo>
                  <a:lnTo>
                    <a:pt x="376936" y="8321789"/>
                  </a:lnTo>
                  <a:lnTo>
                    <a:pt x="314934" y="8358708"/>
                  </a:lnTo>
                  <a:lnTo>
                    <a:pt x="276872" y="8373732"/>
                  </a:lnTo>
                  <a:lnTo>
                    <a:pt x="233578" y="8387054"/>
                  </a:lnTo>
                  <a:lnTo>
                    <a:pt x="184632" y="8399081"/>
                  </a:lnTo>
                  <a:lnTo>
                    <a:pt x="129654" y="8410245"/>
                  </a:lnTo>
                  <a:lnTo>
                    <a:pt x="68249" y="8420976"/>
                  </a:lnTo>
                  <a:lnTo>
                    <a:pt x="0" y="8431695"/>
                  </a:lnTo>
                  <a:lnTo>
                    <a:pt x="71107" y="8438223"/>
                  </a:lnTo>
                  <a:lnTo>
                    <a:pt x="132715" y="8444992"/>
                  </a:lnTo>
                  <a:lnTo>
                    <a:pt x="187985" y="8452612"/>
                  </a:lnTo>
                  <a:lnTo>
                    <a:pt x="237312" y="8461489"/>
                  </a:lnTo>
                  <a:lnTo>
                    <a:pt x="281139" y="8472030"/>
                  </a:lnTo>
                  <a:lnTo>
                    <a:pt x="319887" y="8484616"/>
                  </a:lnTo>
                  <a:lnTo>
                    <a:pt x="383794" y="8517522"/>
                  </a:lnTo>
                  <a:lnTo>
                    <a:pt x="432447" y="8563394"/>
                  </a:lnTo>
                  <a:lnTo>
                    <a:pt x="469201" y="8625395"/>
                  </a:lnTo>
                  <a:lnTo>
                    <a:pt x="484187" y="8663432"/>
                  </a:lnTo>
                  <a:lnTo>
                    <a:pt x="497459" y="8706688"/>
                  </a:lnTo>
                  <a:lnTo>
                    <a:pt x="509460" y="8755570"/>
                  </a:lnTo>
                  <a:lnTo>
                    <a:pt x="520547" y="8810219"/>
                  </a:lnTo>
                  <a:lnTo>
                    <a:pt x="531279" y="8871636"/>
                  </a:lnTo>
                  <a:lnTo>
                    <a:pt x="541540" y="8936939"/>
                  </a:lnTo>
                  <a:lnTo>
                    <a:pt x="542264" y="8936914"/>
                  </a:lnTo>
                  <a:lnTo>
                    <a:pt x="548284" y="8871217"/>
                  </a:lnTo>
                  <a:lnTo>
                    <a:pt x="555028" y="8809355"/>
                  </a:lnTo>
                  <a:lnTo>
                    <a:pt x="562660" y="8753526"/>
                  </a:lnTo>
                  <a:lnTo>
                    <a:pt x="571512" y="8703920"/>
                  </a:lnTo>
                  <a:lnTo>
                    <a:pt x="582028" y="8659851"/>
                  </a:lnTo>
                  <a:lnTo>
                    <a:pt x="594575" y="8620900"/>
                  </a:lnTo>
                  <a:lnTo>
                    <a:pt x="627430" y="8556663"/>
                  </a:lnTo>
                  <a:lnTo>
                    <a:pt x="673252" y="8507781"/>
                  </a:lnTo>
                  <a:lnTo>
                    <a:pt x="735253" y="8470875"/>
                  </a:lnTo>
                  <a:lnTo>
                    <a:pt x="773315" y="8455838"/>
                  </a:lnTo>
                  <a:lnTo>
                    <a:pt x="816610" y="8442515"/>
                  </a:lnTo>
                  <a:lnTo>
                    <a:pt x="865555" y="8430489"/>
                  </a:lnTo>
                  <a:lnTo>
                    <a:pt x="920521" y="8419325"/>
                  </a:lnTo>
                  <a:lnTo>
                    <a:pt x="981938" y="8408594"/>
                  </a:lnTo>
                  <a:lnTo>
                    <a:pt x="1047216" y="8398345"/>
                  </a:lnTo>
                  <a:close/>
                </a:path>
                <a:path w="13931900" h="8936990">
                  <a:moveTo>
                    <a:pt x="13931506" y="563918"/>
                  </a:moveTo>
                  <a:lnTo>
                    <a:pt x="13866762" y="550722"/>
                  </a:lnTo>
                  <a:lnTo>
                    <a:pt x="13805903" y="537210"/>
                  </a:lnTo>
                  <a:lnTo>
                    <a:pt x="13751497" y="523557"/>
                  </a:lnTo>
                  <a:lnTo>
                    <a:pt x="13703148" y="509320"/>
                  </a:lnTo>
                  <a:lnTo>
                    <a:pt x="13660501" y="494055"/>
                  </a:lnTo>
                  <a:lnTo>
                    <a:pt x="13623163" y="477304"/>
                  </a:lnTo>
                  <a:lnTo>
                    <a:pt x="13562902" y="437616"/>
                  </a:lnTo>
                  <a:lnTo>
                    <a:pt x="13519341" y="386702"/>
                  </a:lnTo>
                  <a:lnTo>
                    <a:pt x="13489445" y="321030"/>
                  </a:lnTo>
                  <a:lnTo>
                    <a:pt x="13478675" y="281559"/>
                  </a:lnTo>
                  <a:lnTo>
                    <a:pt x="13470179" y="237058"/>
                  </a:lnTo>
                  <a:lnTo>
                    <a:pt x="13463588" y="187096"/>
                  </a:lnTo>
                  <a:lnTo>
                    <a:pt x="13458508" y="131229"/>
                  </a:lnTo>
                  <a:lnTo>
                    <a:pt x="13454583" y="69011"/>
                  </a:lnTo>
                  <a:lnTo>
                    <a:pt x="13451408" y="0"/>
                  </a:lnTo>
                  <a:lnTo>
                    <a:pt x="13437603" y="67691"/>
                  </a:lnTo>
                  <a:lnTo>
                    <a:pt x="13424103" y="128549"/>
                  </a:lnTo>
                  <a:lnTo>
                    <a:pt x="13410451" y="182968"/>
                  </a:lnTo>
                  <a:lnTo>
                    <a:pt x="13396214" y="231305"/>
                  </a:lnTo>
                  <a:lnTo>
                    <a:pt x="13380936" y="273951"/>
                  </a:lnTo>
                  <a:lnTo>
                    <a:pt x="13364197" y="311289"/>
                  </a:lnTo>
                  <a:lnTo>
                    <a:pt x="13324497" y="371551"/>
                  </a:lnTo>
                  <a:lnTo>
                    <a:pt x="13273596" y="415112"/>
                  </a:lnTo>
                  <a:lnTo>
                    <a:pt x="13207924" y="445008"/>
                  </a:lnTo>
                  <a:lnTo>
                    <a:pt x="13168440" y="455777"/>
                  </a:lnTo>
                  <a:lnTo>
                    <a:pt x="13123939" y="464273"/>
                  </a:lnTo>
                  <a:lnTo>
                    <a:pt x="13073990" y="470865"/>
                  </a:lnTo>
                  <a:lnTo>
                    <a:pt x="13018110" y="475945"/>
                  </a:lnTo>
                  <a:lnTo>
                    <a:pt x="12955892" y="479869"/>
                  </a:lnTo>
                  <a:lnTo>
                    <a:pt x="12886893" y="483044"/>
                  </a:lnTo>
                  <a:lnTo>
                    <a:pt x="12956845" y="497332"/>
                  </a:lnTo>
                  <a:lnTo>
                    <a:pt x="13017348" y="510806"/>
                  </a:lnTo>
                  <a:lnTo>
                    <a:pt x="13071450" y="524433"/>
                  </a:lnTo>
                  <a:lnTo>
                    <a:pt x="13119507" y="538670"/>
                  </a:lnTo>
                  <a:lnTo>
                    <a:pt x="13161912" y="553948"/>
                  </a:lnTo>
                  <a:lnTo>
                    <a:pt x="13199047" y="570699"/>
                  </a:lnTo>
                  <a:lnTo>
                    <a:pt x="13258965" y="610425"/>
                  </a:lnTo>
                  <a:lnTo>
                    <a:pt x="13302298" y="661339"/>
                  </a:lnTo>
                  <a:lnTo>
                    <a:pt x="13332041" y="726998"/>
                  </a:lnTo>
                  <a:lnTo>
                    <a:pt x="13342760" y="766445"/>
                  </a:lnTo>
                  <a:lnTo>
                    <a:pt x="13351218" y="810907"/>
                  </a:lnTo>
                  <a:lnTo>
                    <a:pt x="13357784" y="860806"/>
                  </a:lnTo>
                  <a:lnTo>
                    <a:pt x="13362826" y="916343"/>
                  </a:lnTo>
                  <a:lnTo>
                    <a:pt x="13366763" y="978560"/>
                  </a:lnTo>
                  <a:lnTo>
                    <a:pt x="13369798" y="1044575"/>
                  </a:lnTo>
                  <a:lnTo>
                    <a:pt x="13370535" y="1044625"/>
                  </a:lnTo>
                  <a:lnTo>
                    <a:pt x="13383705" y="980008"/>
                  </a:lnTo>
                  <a:lnTo>
                    <a:pt x="13397192" y="919251"/>
                  </a:lnTo>
                  <a:lnTo>
                    <a:pt x="13410895" y="864603"/>
                  </a:lnTo>
                  <a:lnTo>
                    <a:pt x="13425132" y="816267"/>
                  </a:lnTo>
                  <a:lnTo>
                    <a:pt x="13440397" y="773607"/>
                  </a:lnTo>
                  <a:lnTo>
                    <a:pt x="13457149" y="736269"/>
                  </a:lnTo>
                  <a:lnTo>
                    <a:pt x="13496836" y="676021"/>
                  </a:lnTo>
                  <a:lnTo>
                    <a:pt x="13547751" y="632460"/>
                  </a:lnTo>
                  <a:lnTo>
                    <a:pt x="13613422" y="602564"/>
                  </a:lnTo>
                  <a:lnTo>
                    <a:pt x="13652894" y="591781"/>
                  </a:lnTo>
                  <a:lnTo>
                    <a:pt x="13697395" y="583298"/>
                  </a:lnTo>
                  <a:lnTo>
                    <a:pt x="13747356" y="576694"/>
                  </a:lnTo>
                  <a:lnTo>
                    <a:pt x="13803224" y="571627"/>
                  </a:lnTo>
                  <a:lnTo>
                    <a:pt x="13865441" y="567690"/>
                  </a:lnTo>
                  <a:lnTo>
                    <a:pt x="13931443" y="564654"/>
                  </a:lnTo>
                  <a:lnTo>
                    <a:pt x="13931506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47654" y="8025372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5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2479982" y="5350077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83803" y="8409201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09">
                  <a:moveTo>
                    <a:pt x="483635" y="1044608"/>
                  </a:moveTo>
                  <a:lnTo>
                    <a:pt x="482896" y="1044551"/>
                  </a:lnTo>
                  <a:lnTo>
                    <a:pt x="479862" y="978547"/>
                  </a:lnTo>
                  <a:lnTo>
                    <a:pt x="475926" y="916330"/>
                  </a:lnTo>
                  <a:lnTo>
                    <a:pt x="470892" y="860795"/>
                  </a:lnTo>
                  <a:lnTo>
                    <a:pt x="464323" y="810896"/>
                  </a:lnTo>
                  <a:lnTo>
                    <a:pt x="455866" y="766442"/>
                  </a:lnTo>
                  <a:lnTo>
                    <a:pt x="445144" y="726990"/>
                  </a:lnTo>
                  <a:lnTo>
                    <a:pt x="415397" y="661337"/>
                  </a:lnTo>
                  <a:lnTo>
                    <a:pt x="372069" y="610414"/>
                  </a:lnTo>
                  <a:lnTo>
                    <a:pt x="312145" y="570698"/>
                  </a:lnTo>
                  <a:lnTo>
                    <a:pt x="275017" y="553942"/>
                  </a:lnTo>
                  <a:lnTo>
                    <a:pt x="232611" y="538666"/>
                  </a:lnTo>
                  <a:lnTo>
                    <a:pt x="184548" y="524432"/>
                  </a:lnTo>
                  <a:lnTo>
                    <a:pt x="130453" y="510797"/>
                  </a:lnTo>
                  <a:lnTo>
                    <a:pt x="69948" y="497322"/>
                  </a:lnTo>
                  <a:lnTo>
                    <a:pt x="0" y="483038"/>
                  </a:lnTo>
                  <a:lnTo>
                    <a:pt x="69001" y="479865"/>
                  </a:lnTo>
                  <a:lnTo>
                    <a:pt x="131218" y="475932"/>
                  </a:lnTo>
                  <a:lnTo>
                    <a:pt x="187086" y="470858"/>
                  </a:lnTo>
                  <a:lnTo>
                    <a:pt x="237047" y="464264"/>
                  </a:lnTo>
                  <a:lnTo>
                    <a:pt x="281546" y="455770"/>
                  </a:lnTo>
                  <a:lnTo>
                    <a:pt x="321025" y="444998"/>
                  </a:lnTo>
                  <a:lnTo>
                    <a:pt x="386695" y="415102"/>
                  </a:lnTo>
                  <a:lnTo>
                    <a:pt x="437603" y="371542"/>
                  </a:lnTo>
                  <a:lnTo>
                    <a:pt x="477294" y="311284"/>
                  </a:lnTo>
                  <a:lnTo>
                    <a:pt x="494040" y="273946"/>
                  </a:lnTo>
                  <a:lnTo>
                    <a:pt x="509312" y="231296"/>
                  </a:lnTo>
                  <a:lnTo>
                    <a:pt x="523552" y="182955"/>
                  </a:lnTo>
                  <a:lnTo>
                    <a:pt x="537203" y="128544"/>
                  </a:lnTo>
                  <a:lnTo>
                    <a:pt x="550709" y="67683"/>
                  </a:lnTo>
                  <a:lnTo>
                    <a:pt x="564512" y="0"/>
                  </a:lnTo>
                  <a:lnTo>
                    <a:pt x="567683" y="69003"/>
                  </a:lnTo>
                  <a:lnTo>
                    <a:pt x="571616" y="131220"/>
                  </a:lnTo>
                  <a:lnTo>
                    <a:pt x="576690" y="187088"/>
                  </a:lnTo>
                  <a:lnTo>
                    <a:pt x="583284" y="237049"/>
                  </a:lnTo>
                  <a:lnTo>
                    <a:pt x="591777" y="281548"/>
                  </a:lnTo>
                  <a:lnTo>
                    <a:pt x="602549" y="321026"/>
                  </a:lnTo>
                  <a:lnTo>
                    <a:pt x="632446" y="386696"/>
                  </a:lnTo>
                  <a:lnTo>
                    <a:pt x="676006" y="437604"/>
                  </a:lnTo>
                  <a:lnTo>
                    <a:pt x="736264" y="477295"/>
                  </a:lnTo>
                  <a:lnTo>
                    <a:pt x="773602" y="494042"/>
                  </a:lnTo>
                  <a:lnTo>
                    <a:pt x="816252" y="509314"/>
                  </a:lnTo>
                  <a:lnTo>
                    <a:pt x="864593" y="523554"/>
                  </a:lnTo>
                  <a:lnTo>
                    <a:pt x="919005" y="537205"/>
                  </a:lnTo>
                  <a:lnTo>
                    <a:pt x="979865" y="550711"/>
                  </a:lnTo>
                  <a:lnTo>
                    <a:pt x="1044624" y="563917"/>
                  </a:lnTo>
                  <a:lnTo>
                    <a:pt x="1044567" y="564652"/>
                  </a:lnTo>
                  <a:lnTo>
                    <a:pt x="978545" y="567685"/>
                  </a:lnTo>
                  <a:lnTo>
                    <a:pt x="916328" y="571618"/>
                  </a:lnTo>
                  <a:lnTo>
                    <a:pt x="860460" y="576692"/>
                  </a:lnTo>
                  <a:lnTo>
                    <a:pt x="810499" y="583286"/>
                  </a:lnTo>
                  <a:lnTo>
                    <a:pt x="766000" y="591780"/>
                  </a:lnTo>
                  <a:lnTo>
                    <a:pt x="726522" y="602552"/>
                  </a:lnTo>
                  <a:lnTo>
                    <a:pt x="660851" y="632448"/>
                  </a:lnTo>
                  <a:lnTo>
                    <a:pt x="609943" y="676008"/>
                  </a:lnTo>
                  <a:lnTo>
                    <a:pt x="570252" y="736266"/>
                  </a:lnTo>
                  <a:lnTo>
                    <a:pt x="553506" y="773604"/>
                  </a:lnTo>
                  <a:lnTo>
                    <a:pt x="538234" y="816255"/>
                  </a:lnTo>
                  <a:lnTo>
                    <a:pt x="523994" y="864596"/>
                  </a:lnTo>
                  <a:lnTo>
                    <a:pt x="510289" y="919248"/>
                  </a:lnTo>
                  <a:lnTo>
                    <a:pt x="496810" y="980002"/>
                  </a:lnTo>
                  <a:lnTo>
                    <a:pt x="483635" y="104460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5031" y="2944851"/>
              <a:ext cx="4281521" cy="64313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8019" y="222842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4" h="1011555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46920" y="88498"/>
            <a:ext cx="11199495" cy="99706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12700" marR="5080">
              <a:lnSpc>
                <a:spcPct val="115300"/>
              </a:lnSpc>
              <a:spcBef>
                <a:spcPts val="90"/>
              </a:spcBef>
              <a:defRPr sz="2800" b="1" i="0" spc="1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defRPr>
            </a:lvl1pPr>
          </a:lstStyle>
          <a:p>
            <a:r>
              <a:rPr lang="en-US" dirty="0"/>
              <a:t>Question 5:</a:t>
            </a:r>
            <a:br>
              <a:rPr lang="en-US" dirty="0"/>
            </a:br>
            <a:r>
              <a:rPr lang="en-US" dirty="0"/>
              <a:t>List the top 5 most ordered pizza types along with </a:t>
            </a:r>
          </a:p>
          <a:p>
            <a:r>
              <a:rPr lang="en-US" dirty="0"/>
              <a:t>their quantities.</a:t>
            </a:r>
          </a:p>
        </p:txBody>
      </p:sp>
      <p:sp>
        <p:nvSpPr>
          <p:cNvPr id="13" name="object 13"/>
          <p:cNvSpPr/>
          <p:nvPr/>
        </p:nvSpPr>
        <p:spPr>
          <a:xfrm>
            <a:off x="3559076" y="7218102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542269" y="1047189"/>
                </a:moveTo>
                <a:lnTo>
                  <a:pt x="541528" y="1047213"/>
                </a:lnTo>
                <a:lnTo>
                  <a:pt x="531279" y="981936"/>
                </a:lnTo>
                <a:lnTo>
                  <a:pt x="520549" y="920524"/>
                </a:lnTo>
                <a:lnTo>
                  <a:pt x="509459" y="865875"/>
                </a:lnTo>
                <a:lnTo>
                  <a:pt x="497462" y="816997"/>
                </a:lnTo>
                <a:lnTo>
                  <a:pt x="484185" y="773737"/>
                </a:lnTo>
                <a:lnTo>
                  <a:pt x="469204" y="735698"/>
                </a:lnTo>
                <a:lnTo>
                  <a:pt x="432442" y="673700"/>
                </a:lnTo>
                <a:lnTo>
                  <a:pt x="383794" y="627832"/>
                </a:lnTo>
                <a:lnTo>
                  <a:pt x="319879" y="594921"/>
                </a:lnTo>
                <a:lnTo>
                  <a:pt x="281139" y="582335"/>
                </a:lnTo>
                <a:lnTo>
                  <a:pt x="237314" y="571798"/>
                </a:lnTo>
                <a:lnTo>
                  <a:pt x="187981" y="562916"/>
                </a:lnTo>
                <a:lnTo>
                  <a:pt x="132717" y="555291"/>
                </a:lnTo>
                <a:lnTo>
                  <a:pt x="71100" y="548528"/>
                </a:lnTo>
                <a:lnTo>
                  <a:pt x="0" y="541994"/>
                </a:lnTo>
                <a:lnTo>
                  <a:pt x="68246" y="531280"/>
                </a:lnTo>
                <a:lnTo>
                  <a:pt x="129657" y="520553"/>
                </a:lnTo>
                <a:lnTo>
                  <a:pt x="184632" y="509387"/>
                </a:lnTo>
                <a:lnTo>
                  <a:pt x="233570" y="497358"/>
                </a:lnTo>
                <a:lnTo>
                  <a:pt x="276870" y="484039"/>
                </a:lnTo>
                <a:lnTo>
                  <a:pt x="314931" y="469006"/>
                </a:lnTo>
                <a:lnTo>
                  <a:pt x="376929" y="432093"/>
                </a:lnTo>
                <a:lnTo>
                  <a:pt x="422757" y="383217"/>
                </a:lnTo>
                <a:lnTo>
                  <a:pt x="455606" y="318972"/>
                </a:lnTo>
                <a:lnTo>
                  <a:pt x="468160" y="280024"/>
                </a:lnTo>
                <a:lnTo>
                  <a:pt x="478666" y="235957"/>
                </a:lnTo>
                <a:lnTo>
                  <a:pt x="487523" y="186347"/>
                </a:lnTo>
                <a:lnTo>
                  <a:pt x="495129" y="130767"/>
                </a:lnTo>
                <a:lnTo>
                  <a:pt x="501884" y="68793"/>
                </a:lnTo>
                <a:lnTo>
                  <a:pt x="508187" y="0"/>
                </a:lnTo>
                <a:lnTo>
                  <a:pt x="518901" y="68246"/>
                </a:lnTo>
                <a:lnTo>
                  <a:pt x="529628" y="129657"/>
                </a:lnTo>
                <a:lnTo>
                  <a:pt x="540793" y="184632"/>
                </a:lnTo>
                <a:lnTo>
                  <a:pt x="552823" y="233570"/>
                </a:lnTo>
                <a:lnTo>
                  <a:pt x="566141" y="276870"/>
                </a:lnTo>
                <a:lnTo>
                  <a:pt x="581175" y="314930"/>
                </a:lnTo>
                <a:lnTo>
                  <a:pt x="618087" y="376929"/>
                </a:lnTo>
                <a:lnTo>
                  <a:pt x="666964" y="422756"/>
                </a:lnTo>
                <a:lnTo>
                  <a:pt x="731208" y="455605"/>
                </a:lnTo>
                <a:lnTo>
                  <a:pt x="770157" y="468159"/>
                </a:lnTo>
                <a:lnTo>
                  <a:pt x="814224" y="478665"/>
                </a:lnTo>
                <a:lnTo>
                  <a:pt x="863834" y="487522"/>
                </a:lnTo>
                <a:lnTo>
                  <a:pt x="919414" y="495129"/>
                </a:lnTo>
                <a:lnTo>
                  <a:pt x="981388" y="501884"/>
                </a:lnTo>
                <a:lnTo>
                  <a:pt x="1047189" y="507913"/>
                </a:lnTo>
                <a:lnTo>
                  <a:pt x="1047212" y="508653"/>
                </a:lnTo>
                <a:lnTo>
                  <a:pt x="981936" y="518901"/>
                </a:lnTo>
                <a:lnTo>
                  <a:pt x="920524" y="529628"/>
                </a:lnTo>
                <a:lnTo>
                  <a:pt x="865549" y="540793"/>
                </a:lnTo>
                <a:lnTo>
                  <a:pt x="816611" y="552823"/>
                </a:lnTo>
                <a:lnTo>
                  <a:pt x="773311" y="566141"/>
                </a:lnTo>
                <a:lnTo>
                  <a:pt x="735251" y="581175"/>
                </a:lnTo>
                <a:lnTo>
                  <a:pt x="673252" y="618087"/>
                </a:lnTo>
                <a:lnTo>
                  <a:pt x="627424" y="666964"/>
                </a:lnTo>
                <a:lnTo>
                  <a:pt x="594575" y="731208"/>
                </a:lnTo>
                <a:lnTo>
                  <a:pt x="582021" y="770157"/>
                </a:lnTo>
                <a:lnTo>
                  <a:pt x="571515" y="814224"/>
                </a:lnTo>
                <a:lnTo>
                  <a:pt x="562658" y="863834"/>
                </a:lnTo>
                <a:lnTo>
                  <a:pt x="555025" y="919660"/>
                </a:lnTo>
                <a:lnTo>
                  <a:pt x="548284" y="981525"/>
                </a:lnTo>
                <a:lnTo>
                  <a:pt x="542269" y="1047189"/>
                </a:lnTo>
                <a:close/>
              </a:path>
            </a:pathLst>
          </a:custGeom>
          <a:solidFill>
            <a:srgbClr val="F7C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A69E42-492A-5C56-E32D-66385BB81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96" y="1894423"/>
            <a:ext cx="8901104" cy="70011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04" y="268600"/>
            <a:ext cx="18271096" cy="9516023"/>
            <a:chOff x="16903" y="342900"/>
            <a:chExt cx="18271096" cy="951602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9235" y="556878"/>
              <a:ext cx="5658764" cy="93020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903" y="975816"/>
              <a:ext cx="10700385" cy="2152650"/>
            </a:xfrm>
            <a:custGeom>
              <a:avLst/>
              <a:gdLst/>
              <a:ahLst/>
              <a:cxnLst/>
              <a:rect l="l" t="t" r="r" b="b"/>
              <a:pathLst>
                <a:path w="10700385" h="2152650">
                  <a:moveTo>
                    <a:pt x="1047216" y="1613903"/>
                  </a:moveTo>
                  <a:lnTo>
                    <a:pt x="1047191" y="1613166"/>
                  </a:lnTo>
                  <a:lnTo>
                    <a:pt x="981379" y="1607134"/>
                  </a:lnTo>
                  <a:lnTo>
                    <a:pt x="919403" y="1600377"/>
                  </a:lnTo>
                  <a:lnTo>
                    <a:pt x="863828" y="1592783"/>
                  </a:lnTo>
                  <a:lnTo>
                    <a:pt x="814222" y="1583918"/>
                  </a:lnTo>
                  <a:lnTo>
                    <a:pt x="770153" y="1573415"/>
                  </a:lnTo>
                  <a:lnTo>
                    <a:pt x="731202" y="1560855"/>
                  </a:lnTo>
                  <a:lnTo>
                    <a:pt x="666953" y="1528013"/>
                  </a:lnTo>
                  <a:lnTo>
                    <a:pt x="618083" y="1482178"/>
                  </a:lnTo>
                  <a:lnTo>
                    <a:pt x="581164" y="1420190"/>
                  </a:lnTo>
                  <a:lnTo>
                    <a:pt x="566140" y="1382128"/>
                  </a:lnTo>
                  <a:lnTo>
                    <a:pt x="552818" y="1338821"/>
                  </a:lnTo>
                  <a:lnTo>
                    <a:pt x="540791" y="1289888"/>
                  </a:lnTo>
                  <a:lnTo>
                    <a:pt x="529628" y="1234909"/>
                  </a:lnTo>
                  <a:lnTo>
                    <a:pt x="518896" y="1173505"/>
                  </a:lnTo>
                  <a:lnTo>
                    <a:pt x="508177" y="1105255"/>
                  </a:lnTo>
                  <a:lnTo>
                    <a:pt x="501878" y="1174051"/>
                  </a:lnTo>
                  <a:lnTo>
                    <a:pt x="495122" y="1236027"/>
                  </a:lnTo>
                  <a:lnTo>
                    <a:pt x="487514" y="1291602"/>
                  </a:lnTo>
                  <a:lnTo>
                    <a:pt x="478663" y="1341208"/>
                  </a:lnTo>
                  <a:lnTo>
                    <a:pt x="468160" y="1385277"/>
                  </a:lnTo>
                  <a:lnTo>
                    <a:pt x="455599" y="1424228"/>
                  </a:lnTo>
                  <a:lnTo>
                    <a:pt x="422757" y="1488465"/>
                  </a:lnTo>
                  <a:lnTo>
                    <a:pt x="376923" y="1537347"/>
                  </a:lnTo>
                  <a:lnTo>
                    <a:pt x="314921" y="1574266"/>
                  </a:lnTo>
                  <a:lnTo>
                    <a:pt x="276860" y="1589290"/>
                  </a:lnTo>
                  <a:lnTo>
                    <a:pt x="233565" y="1602613"/>
                  </a:lnTo>
                  <a:lnTo>
                    <a:pt x="184632" y="1614639"/>
                  </a:lnTo>
                  <a:lnTo>
                    <a:pt x="129654" y="1625803"/>
                  </a:lnTo>
                  <a:lnTo>
                    <a:pt x="68237" y="1636534"/>
                  </a:lnTo>
                  <a:lnTo>
                    <a:pt x="0" y="1647253"/>
                  </a:lnTo>
                  <a:lnTo>
                    <a:pt x="71094" y="1653781"/>
                  </a:lnTo>
                  <a:lnTo>
                    <a:pt x="132715" y="1660550"/>
                  </a:lnTo>
                  <a:lnTo>
                    <a:pt x="187972" y="1668170"/>
                  </a:lnTo>
                  <a:lnTo>
                    <a:pt x="237312" y="1677047"/>
                  </a:lnTo>
                  <a:lnTo>
                    <a:pt x="281139" y="1687588"/>
                  </a:lnTo>
                  <a:lnTo>
                    <a:pt x="319874" y="1700174"/>
                  </a:lnTo>
                  <a:lnTo>
                    <a:pt x="383794" y="1733080"/>
                  </a:lnTo>
                  <a:lnTo>
                    <a:pt x="432435" y="1778952"/>
                  </a:lnTo>
                  <a:lnTo>
                    <a:pt x="469201" y="1840953"/>
                  </a:lnTo>
                  <a:lnTo>
                    <a:pt x="484174" y="1878990"/>
                  </a:lnTo>
                  <a:lnTo>
                    <a:pt x="497459" y="1922246"/>
                  </a:lnTo>
                  <a:lnTo>
                    <a:pt x="509460" y="1971128"/>
                  </a:lnTo>
                  <a:lnTo>
                    <a:pt x="520547" y="2025777"/>
                  </a:lnTo>
                  <a:lnTo>
                    <a:pt x="531279" y="2087194"/>
                  </a:lnTo>
                  <a:lnTo>
                    <a:pt x="541528" y="2152472"/>
                  </a:lnTo>
                  <a:lnTo>
                    <a:pt x="542264" y="2152446"/>
                  </a:lnTo>
                  <a:lnTo>
                    <a:pt x="548284" y="2086775"/>
                  </a:lnTo>
                  <a:lnTo>
                    <a:pt x="555015" y="2024913"/>
                  </a:lnTo>
                  <a:lnTo>
                    <a:pt x="562648" y="1969084"/>
                  </a:lnTo>
                  <a:lnTo>
                    <a:pt x="571512" y="1919478"/>
                  </a:lnTo>
                  <a:lnTo>
                    <a:pt x="582015" y="1875409"/>
                  </a:lnTo>
                  <a:lnTo>
                    <a:pt x="594575" y="1836458"/>
                  </a:lnTo>
                  <a:lnTo>
                    <a:pt x="627418" y="1772221"/>
                  </a:lnTo>
                  <a:lnTo>
                    <a:pt x="673252" y="1723339"/>
                  </a:lnTo>
                  <a:lnTo>
                    <a:pt x="735241" y="1686433"/>
                  </a:lnTo>
                  <a:lnTo>
                    <a:pt x="773303" y="1671396"/>
                  </a:lnTo>
                  <a:lnTo>
                    <a:pt x="816610" y="1658073"/>
                  </a:lnTo>
                  <a:lnTo>
                    <a:pt x="865543" y="1646047"/>
                  </a:lnTo>
                  <a:lnTo>
                    <a:pt x="920521" y="1634883"/>
                  </a:lnTo>
                  <a:lnTo>
                    <a:pt x="981925" y="1624152"/>
                  </a:lnTo>
                  <a:lnTo>
                    <a:pt x="1047216" y="1613903"/>
                  </a:lnTo>
                  <a:close/>
                </a:path>
                <a:path w="10700385" h="2152650">
                  <a:moveTo>
                    <a:pt x="10699864" y="563918"/>
                  </a:moveTo>
                  <a:lnTo>
                    <a:pt x="10635132" y="550722"/>
                  </a:lnTo>
                  <a:lnTo>
                    <a:pt x="10574274" y="537210"/>
                  </a:lnTo>
                  <a:lnTo>
                    <a:pt x="10519867" y="523557"/>
                  </a:lnTo>
                  <a:lnTo>
                    <a:pt x="10471518" y="509320"/>
                  </a:lnTo>
                  <a:lnTo>
                    <a:pt x="10428872" y="494042"/>
                  </a:lnTo>
                  <a:lnTo>
                    <a:pt x="10391534" y="477304"/>
                  </a:lnTo>
                  <a:lnTo>
                    <a:pt x="10331272" y="437603"/>
                  </a:lnTo>
                  <a:lnTo>
                    <a:pt x="10287711" y="386702"/>
                  </a:lnTo>
                  <a:lnTo>
                    <a:pt x="10257815" y="321030"/>
                  </a:lnTo>
                  <a:lnTo>
                    <a:pt x="10247046" y="281559"/>
                  </a:lnTo>
                  <a:lnTo>
                    <a:pt x="10238549" y="237058"/>
                  </a:lnTo>
                  <a:lnTo>
                    <a:pt x="10231958" y="187096"/>
                  </a:lnTo>
                  <a:lnTo>
                    <a:pt x="10226878" y="131229"/>
                  </a:lnTo>
                  <a:lnTo>
                    <a:pt x="10222954" y="69011"/>
                  </a:lnTo>
                  <a:lnTo>
                    <a:pt x="10219779" y="0"/>
                  </a:lnTo>
                  <a:lnTo>
                    <a:pt x="10205974" y="67691"/>
                  </a:lnTo>
                  <a:lnTo>
                    <a:pt x="10192474" y="128549"/>
                  </a:lnTo>
                  <a:lnTo>
                    <a:pt x="10178821" y="182956"/>
                  </a:lnTo>
                  <a:lnTo>
                    <a:pt x="10164585" y="231305"/>
                  </a:lnTo>
                  <a:lnTo>
                    <a:pt x="10149307" y="273951"/>
                  </a:lnTo>
                  <a:lnTo>
                    <a:pt x="10132568" y="311289"/>
                  </a:lnTo>
                  <a:lnTo>
                    <a:pt x="10092868" y="371551"/>
                  </a:lnTo>
                  <a:lnTo>
                    <a:pt x="10041966" y="415112"/>
                  </a:lnTo>
                  <a:lnTo>
                    <a:pt x="9976294" y="445008"/>
                  </a:lnTo>
                  <a:lnTo>
                    <a:pt x="9936810" y="455777"/>
                  </a:lnTo>
                  <a:lnTo>
                    <a:pt x="9892309" y="464273"/>
                  </a:lnTo>
                  <a:lnTo>
                    <a:pt x="9842360" y="470865"/>
                  </a:lnTo>
                  <a:lnTo>
                    <a:pt x="9786480" y="475932"/>
                  </a:lnTo>
                  <a:lnTo>
                    <a:pt x="9724263" y="479869"/>
                  </a:lnTo>
                  <a:lnTo>
                    <a:pt x="9655264" y="483044"/>
                  </a:lnTo>
                  <a:lnTo>
                    <a:pt x="9725215" y="497332"/>
                  </a:lnTo>
                  <a:lnTo>
                    <a:pt x="9785718" y="510806"/>
                  </a:lnTo>
                  <a:lnTo>
                    <a:pt x="9839820" y="524433"/>
                  </a:lnTo>
                  <a:lnTo>
                    <a:pt x="9887877" y="538670"/>
                  </a:lnTo>
                  <a:lnTo>
                    <a:pt x="9930282" y="553948"/>
                  </a:lnTo>
                  <a:lnTo>
                    <a:pt x="9967417" y="570699"/>
                  </a:lnTo>
                  <a:lnTo>
                    <a:pt x="10027336" y="610425"/>
                  </a:lnTo>
                  <a:lnTo>
                    <a:pt x="10070668" y="661339"/>
                  </a:lnTo>
                  <a:lnTo>
                    <a:pt x="10100412" y="726998"/>
                  </a:lnTo>
                  <a:lnTo>
                    <a:pt x="10111130" y="766445"/>
                  </a:lnTo>
                  <a:lnTo>
                    <a:pt x="10119589" y="810907"/>
                  </a:lnTo>
                  <a:lnTo>
                    <a:pt x="10126154" y="860806"/>
                  </a:lnTo>
                  <a:lnTo>
                    <a:pt x="10131196" y="916330"/>
                  </a:lnTo>
                  <a:lnTo>
                    <a:pt x="10135133" y="978547"/>
                  </a:lnTo>
                  <a:lnTo>
                    <a:pt x="10138169" y="1044562"/>
                  </a:lnTo>
                  <a:lnTo>
                    <a:pt x="10138905" y="1044625"/>
                  </a:lnTo>
                  <a:lnTo>
                    <a:pt x="10152075" y="980008"/>
                  </a:lnTo>
                  <a:lnTo>
                    <a:pt x="10165563" y="919251"/>
                  </a:lnTo>
                  <a:lnTo>
                    <a:pt x="10179266" y="864603"/>
                  </a:lnTo>
                  <a:lnTo>
                    <a:pt x="10193503" y="816254"/>
                  </a:lnTo>
                  <a:lnTo>
                    <a:pt x="10208768" y="773607"/>
                  </a:lnTo>
                  <a:lnTo>
                    <a:pt x="10225519" y="736269"/>
                  </a:lnTo>
                  <a:lnTo>
                    <a:pt x="10265207" y="676008"/>
                  </a:lnTo>
                  <a:lnTo>
                    <a:pt x="10316121" y="632447"/>
                  </a:lnTo>
                  <a:lnTo>
                    <a:pt x="10381793" y="602551"/>
                  </a:lnTo>
                  <a:lnTo>
                    <a:pt x="10421264" y="591781"/>
                  </a:lnTo>
                  <a:lnTo>
                    <a:pt x="10465765" y="583285"/>
                  </a:lnTo>
                  <a:lnTo>
                    <a:pt x="10515727" y="576694"/>
                  </a:lnTo>
                  <a:lnTo>
                    <a:pt x="10571594" y="571627"/>
                  </a:lnTo>
                  <a:lnTo>
                    <a:pt x="10633812" y="567690"/>
                  </a:lnTo>
                  <a:lnTo>
                    <a:pt x="10699801" y="564654"/>
                  </a:lnTo>
                  <a:lnTo>
                    <a:pt x="10699864" y="563918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8079342"/>
              <a:ext cx="1663700" cy="1263015"/>
            </a:xfrm>
            <a:custGeom>
              <a:avLst/>
              <a:gdLst/>
              <a:ahLst/>
              <a:cxnLst/>
              <a:rect l="l" t="t" r="r" b="b"/>
              <a:pathLst>
                <a:path w="1663700" h="1263014">
                  <a:moveTo>
                    <a:pt x="751038" y="1261419"/>
                  </a:moveTo>
                  <a:lnTo>
                    <a:pt x="709859" y="1250207"/>
                  </a:lnTo>
                  <a:lnTo>
                    <a:pt x="694199" y="1200712"/>
                  </a:lnTo>
                  <a:lnTo>
                    <a:pt x="692340" y="1129471"/>
                  </a:lnTo>
                  <a:lnTo>
                    <a:pt x="691544" y="1076550"/>
                  </a:lnTo>
                  <a:lnTo>
                    <a:pt x="691000" y="1023624"/>
                  </a:lnTo>
                  <a:lnTo>
                    <a:pt x="690706" y="970694"/>
                  </a:lnTo>
                  <a:lnTo>
                    <a:pt x="690663" y="917759"/>
                  </a:lnTo>
                  <a:lnTo>
                    <a:pt x="690871" y="864821"/>
                  </a:lnTo>
                  <a:lnTo>
                    <a:pt x="692034" y="844044"/>
                  </a:lnTo>
                  <a:lnTo>
                    <a:pt x="694733" y="823275"/>
                  </a:lnTo>
                  <a:lnTo>
                    <a:pt x="698092" y="802510"/>
                  </a:lnTo>
                  <a:lnTo>
                    <a:pt x="701232" y="781748"/>
                  </a:lnTo>
                  <a:lnTo>
                    <a:pt x="691869" y="776579"/>
                  </a:lnTo>
                  <a:lnTo>
                    <a:pt x="657847" y="803981"/>
                  </a:lnTo>
                  <a:lnTo>
                    <a:pt x="623882" y="831458"/>
                  </a:lnTo>
                  <a:lnTo>
                    <a:pt x="589756" y="858724"/>
                  </a:lnTo>
                  <a:lnTo>
                    <a:pt x="555254" y="885495"/>
                  </a:lnTo>
                  <a:lnTo>
                    <a:pt x="469070" y="951018"/>
                  </a:lnTo>
                  <a:lnTo>
                    <a:pt x="425831" y="983585"/>
                  </a:lnTo>
                  <a:lnTo>
                    <a:pt x="382369" y="1015838"/>
                  </a:lnTo>
                  <a:lnTo>
                    <a:pt x="338593" y="1047640"/>
                  </a:lnTo>
                  <a:lnTo>
                    <a:pt x="294408" y="1078853"/>
                  </a:lnTo>
                  <a:lnTo>
                    <a:pt x="260111" y="1102382"/>
                  </a:lnTo>
                  <a:lnTo>
                    <a:pt x="233954" y="1107639"/>
                  </a:lnTo>
                  <a:lnTo>
                    <a:pt x="217276" y="1103953"/>
                  </a:lnTo>
                  <a:lnTo>
                    <a:pt x="211420" y="1100651"/>
                  </a:lnTo>
                  <a:lnTo>
                    <a:pt x="202291" y="1085943"/>
                  </a:lnTo>
                  <a:lnTo>
                    <a:pt x="207200" y="1075084"/>
                  </a:lnTo>
                  <a:lnTo>
                    <a:pt x="211863" y="1063957"/>
                  </a:lnTo>
                  <a:lnTo>
                    <a:pt x="262337" y="1010326"/>
                  </a:lnTo>
                  <a:lnTo>
                    <a:pt x="300786" y="976006"/>
                  </a:lnTo>
                  <a:lnTo>
                    <a:pt x="339407" y="941877"/>
                  </a:lnTo>
                  <a:lnTo>
                    <a:pt x="416732" y="873708"/>
                  </a:lnTo>
                  <a:lnTo>
                    <a:pt x="523494" y="778774"/>
                  </a:lnTo>
                  <a:lnTo>
                    <a:pt x="559168" y="747228"/>
                  </a:lnTo>
                  <a:lnTo>
                    <a:pt x="578353" y="730528"/>
                  </a:lnTo>
                  <a:lnTo>
                    <a:pt x="598243" y="713500"/>
                  </a:lnTo>
                  <a:lnTo>
                    <a:pt x="642087" y="676164"/>
                  </a:lnTo>
                  <a:lnTo>
                    <a:pt x="593523" y="673936"/>
                  </a:lnTo>
                  <a:lnTo>
                    <a:pt x="547336" y="671929"/>
                  </a:lnTo>
                  <a:lnTo>
                    <a:pt x="502768" y="669672"/>
                  </a:lnTo>
                  <a:lnTo>
                    <a:pt x="459057" y="666698"/>
                  </a:lnTo>
                  <a:lnTo>
                    <a:pt x="408806" y="662388"/>
                  </a:lnTo>
                  <a:lnTo>
                    <a:pt x="358589" y="657660"/>
                  </a:lnTo>
                  <a:lnTo>
                    <a:pt x="258184" y="647827"/>
                  </a:lnTo>
                  <a:lnTo>
                    <a:pt x="207960" y="643162"/>
                  </a:lnTo>
                  <a:lnTo>
                    <a:pt x="188997" y="642269"/>
                  </a:lnTo>
                  <a:lnTo>
                    <a:pt x="169947" y="642180"/>
                  </a:lnTo>
                  <a:lnTo>
                    <a:pt x="150973" y="641750"/>
                  </a:lnTo>
                  <a:lnTo>
                    <a:pt x="132235" y="639830"/>
                  </a:lnTo>
                  <a:lnTo>
                    <a:pt x="107958" y="635076"/>
                  </a:lnTo>
                  <a:lnTo>
                    <a:pt x="83863" y="629217"/>
                  </a:lnTo>
                  <a:lnTo>
                    <a:pt x="59854" y="622844"/>
                  </a:lnTo>
                  <a:lnTo>
                    <a:pt x="35835" y="616551"/>
                  </a:lnTo>
                  <a:lnTo>
                    <a:pt x="29400" y="614930"/>
                  </a:lnTo>
                  <a:lnTo>
                    <a:pt x="22523" y="609797"/>
                  </a:lnTo>
                  <a:lnTo>
                    <a:pt x="16910" y="611044"/>
                  </a:lnTo>
                  <a:lnTo>
                    <a:pt x="0" y="585881"/>
                  </a:lnTo>
                  <a:lnTo>
                    <a:pt x="2159" y="568917"/>
                  </a:lnTo>
                  <a:lnTo>
                    <a:pt x="11889" y="559336"/>
                  </a:lnTo>
                  <a:lnTo>
                    <a:pt x="17688" y="556323"/>
                  </a:lnTo>
                  <a:lnTo>
                    <a:pt x="67591" y="556540"/>
                  </a:lnTo>
                  <a:lnTo>
                    <a:pt x="117493" y="556842"/>
                  </a:lnTo>
                  <a:lnTo>
                    <a:pt x="167396" y="557243"/>
                  </a:lnTo>
                  <a:lnTo>
                    <a:pt x="217297" y="557758"/>
                  </a:lnTo>
                  <a:lnTo>
                    <a:pt x="267196" y="558403"/>
                  </a:lnTo>
                  <a:lnTo>
                    <a:pt x="317092" y="559192"/>
                  </a:lnTo>
                  <a:lnTo>
                    <a:pt x="366985" y="560140"/>
                  </a:lnTo>
                  <a:lnTo>
                    <a:pt x="412836" y="561878"/>
                  </a:lnTo>
                  <a:lnTo>
                    <a:pt x="458669" y="564504"/>
                  </a:lnTo>
                  <a:lnTo>
                    <a:pt x="504498" y="567009"/>
                  </a:lnTo>
                  <a:lnTo>
                    <a:pt x="550342" y="568384"/>
                  </a:lnTo>
                  <a:lnTo>
                    <a:pt x="585075" y="567852"/>
                  </a:lnTo>
                  <a:lnTo>
                    <a:pt x="619642" y="566032"/>
                  </a:lnTo>
                  <a:lnTo>
                    <a:pt x="653857" y="563668"/>
                  </a:lnTo>
                  <a:lnTo>
                    <a:pt x="687534" y="561504"/>
                  </a:lnTo>
                  <a:lnTo>
                    <a:pt x="649834" y="525072"/>
                  </a:lnTo>
                  <a:lnTo>
                    <a:pt x="613049" y="489678"/>
                  </a:lnTo>
                  <a:lnTo>
                    <a:pt x="577079" y="454936"/>
                  </a:lnTo>
                  <a:lnTo>
                    <a:pt x="541823" y="420462"/>
                  </a:lnTo>
                  <a:lnTo>
                    <a:pt x="507179" y="385869"/>
                  </a:lnTo>
                  <a:lnTo>
                    <a:pt x="475772" y="353894"/>
                  </a:lnTo>
                  <a:lnTo>
                    <a:pt x="445646" y="320813"/>
                  </a:lnTo>
                  <a:lnTo>
                    <a:pt x="418554" y="285384"/>
                  </a:lnTo>
                  <a:lnTo>
                    <a:pt x="396249" y="246368"/>
                  </a:lnTo>
                  <a:lnTo>
                    <a:pt x="380483" y="202527"/>
                  </a:lnTo>
                  <a:lnTo>
                    <a:pt x="380014" y="200551"/>
                  </a:lnTo>
                  <a:lnTo>
                    <a:pt x="380383" y="198747"/>
                  </a:lnTo>
                  <a:lnTo>
                    <a:pt x="382793" y="195479"/>
                  </a:lnTo>
                  <a:lnTo>
                    <a:pt x="384407" y="194594"/>
                  </a:lnTo>
                  <a:lnTo>
                    <a:pt x="386434" y="194458"/>
                  </a:lnTo>
                  <a:lnTo>
                    <a:pt x="428394" y="200799"/>
                  </a:lnTo>
                  <a:lnTo>
                    <a:pt x="462419" y="219488"/>
                  </a:lnTo>
                  <a:lnTo>
                    <a:pt x="492140" y="244442"/>
                  </a:lnTo>
                  <a:lnTo>
                    <a:pt x="521188" y="269576"/>
                  </a:lnTo>
                  <a:lnTo>
                    <a:pt x="553476" y="295173"/>
                  </a:lnTo>
                  <a:lnTo>
                    <a:pt x="585321" y="321348"/>
                  </a:lnTo>
                  <a:lnTo>
                    <a:pt x="616879" y="347885"/>
                  </a:lnTo>
                  <a:lnTo>
                    <a:pt x="648307" y="374569"/>
                  </a:lnTo>
                  <a:lnTo>
                    <a:pt x="677212" y="400918"/>
                  </a:lnTo>
                  <a:lnTo>
                    <a:pt x="692761" y="415824"/>
                  </a:lnTo>
                  <a:lnTo>
                    <a:pt x="710073" y="432279"/>
                  </a:lnTo>
                  <a:lnTo>
                    <a:pt x="715382" y="361740"/>
                  </a:lnTo>
                  <a:lnTo>
                    <a:pt x="719863" y="296233"/>
                  </a:lnTo>
                  <a:lnTo>
                    <a:pt x="722115" y="254047"/>
                  </a:lnTo>
                  <a:lnTo>
                    <a:pt x="726172" y="169650"/>
                  </a:lnTo>
                  <a:lnTo>
                    <a:pt x="728539" y="127472"/>
                  </a:lnTo>
                  <a:lnTo>
                    <a:pt x="732311" y="73772"/>
                  </a:lnTo>
                  <a:lnTo>
                    <a:pt x="739135" y="20522"/>
                  </a:lnTo>
                  <a:lnTo>
                    <a:pt x="766217" y="0"/>
                  </a:lnTo>
                  <a:lnTo>
                    <a:pt x="779424" y="2653"/>
                  </a:lnTo>
                  <a:lnTo>
                    <a:pt x="805952" y="70287"/>
                  </a:lnTo>
                  <a:lnTo>
                    <a:pt x="813298" y="121761"/>
                  </a:lnTo>
                  <a:lnTo>
                    <a:pt x="817292" y="173419"/>
                  </a:lnTo>
                  <a:lnTo>
                    <a:pt x="818559" y="225231"/>
                  </a:lnTo>
                  <a:lnTo>
                    <a:pt x="817721" y="277166"/>
                  </a:lnTo>
                  <a:lnTo>
                    <a:pt x="815403" y="329193"/>
                  </a:lnTo>
                  <a:lnTo>
                    <a:pt x="812226" y="381280"/>
                  </a:lnTo>
                  <a:lnTo>
                    <a:pt x="812159" y="404131"/>
                  </a:lnTo>
                  <a:lnTo>
                    <a:pt x="814114" y="427113"/>
                  </a:lnTo>
                  <a:lnTo>
                    <a:pt x="816876" y="450154"/>
                  </a:lnTo>
                  <a:lnTo>
                    <a:pt x="819233" y="473185"/>
                  </a:lnTo>
                  <a:lnTo>
                    <a:pt x="819835" y="483099"/>
                  </a:lnTo>
                  <a:lnTo>
                    <a:pt x="820240" y="493539"/>
                  </a:lnTo>
                  <a:lnTo>
                    <a:pt x="821032" y="517995"/>
                  </a:lnTo>
                  <a:lnTo>
                    <a:pt x="858353" y="489124"/>
                  </a:lnTo>
                  <a:lnTo>
                    <a:pt x="895741" y="460547"/>
                  </a:lnTo>
                  <a:lnTo>
                    <a:pt x="932454" y="431382"/>
                  </a:lnTo>
                  <a:lnTo>
                    <a:pt x="967747" y="400749"/>
                  </a:lnTo>
                  <a:lnTo>
                    <a:pt x="1007077" y="363539"/>
                  </a:lnTo>
                  <a:lnTo>
                    <a:pt x="1045676" y="325538"/>
                  </a:lnTo>
                  <a:lnTo>
                    <a:pt x="1083860" y="287088"/>
                  </a:lnTo>
                  <a:lnTo>
                    <a:pt x="1121948" y="248529"/>
                  </a:lnTo>
                  <a:lnTo>
                    <a:pt x="1160255" y="210202"/>
                  </a:lnTo>
                  <a:lnTo>
                    <a:pt x="1187012" y="192312"/>
                  </a:lnTo>
                  <a:lnTo>
                    <a:pt x="1215994" y="186939"/>
                  </a:lnTo>
                  <a:lnTo>
                    <a:pt x="1243724" y="193881"/>
                  </a:lnTo>
                  <a:lnTo>
                    <a:pt x="1266725" y="212937"/>
                  </a:lnTo>
                  <a:lnTo>
                    <a:pt x="1272708" y="231675"/>
                  </a:lnTo>
                  <a:lnTo>
                    <a:pt x="1269159" y="255801"/>
                  </a:lnTo>
                  <a:lnTo>
                    <a:pt x="1239030" y="300730"/>
                  </a:lnTo>
                  <a:lnTo>
                    <a:pt x="1181043" y="356067"/>
                  </a:lnTo>
                  <a:lnTo>
                    <a:pt x="1147069" y="388077"/>
                  </a:lnTo>
                  <a:lnTo>
                    <a:pt x="1112906" y="419887"/>
                  </a:lnTo>
                  <a:lnTo>
                    <a:pt x="1078607" y="451554"/>
                  </a:lnTo>
                  <a:lnTo>
                    <a:pt x="970333" y="550931"/>
                  </a:lnTo>
                  <a:lnTo>
                    <a:pt x="959397" y="561080"/>
                  </a:lnTo>
                  <a:lnTo>
                    <a:pt x="1016507" y="562473"/>
                  </a:lnTo>
                  <a:lnTo>
                    <a:pt x="1072343" y="563684"/>
                  </a:lnTo>
                  <a:lnTo>
                    <a:pt x="1127293" y="565346"/>
                  </a:lnTo>
                  <a:lnTo>
                    <a:pt x="1181746" y="568095"/>
                  </a:lnTo>
                  <a:lnTo>
                    <a:pt x="1230017" y="571408"/>
                  </a:lnTo>
                  <a:lnTo>
                    <a:pt x="1278267" y="575099"/>
                  </a:lnTo>
                  <a:lnTo>
                    <a:pt x="1326495" y="579125"/>
                  </a:lnTo>
                  <a:lnTo>
                    <a:pt x="1374699" y="583443"/>
                  </a:lnTo>
                  <a:lnTo>
                    <a:pt x="1422879" y="588010"/>
                  </a:lnTo>
                  <a:lnTo>
                    <a:pt x="1471034" y="592786"/>
                  </a:lnTo>
                  <a:lnTo>
                    <a:pt x="1546504" y="602316"/>
                  </a:lnTo>
                  <a:lnTo>
                    <a:pt x="1621396" y="615659"/>
                  </a:lnTo>
                  <a:lnTo>
                    <a:pt x="1654759" y="635550"/>
                  </a:lnTo>
                  <a:lnTo>
                    <a:pt x="1663257" y="673446"/>
                  </a:lnTo>
                  <a:lnTo>
                    <a:pt x="1659449" y="691541"/>
                  </a:lnTo>
                  <a:lnTo>
                    <a:pt x="1612746" y="723054"/>
                  </a:lnTo>
                  <a:lnTo>
                    <a:pt x="1586845" y="723898"/>
                  </a:lnTo>
                  <a:lnTo>
                    <a:pt x="1573916" y="723297"/>
                  </a:lnTo>
                  <a:lnTo>
                    <a:pt x="1561000" y="722015"/>
                  </a:lnTo>
                  <a:lnTo>
                    <a:pt x="1516061" y="719079"/>
                  </a:lnTo>
                  <a:lnTo>
                    <a:pt x="1469224" y="714655"/>
                  </a:lnTo>
                  <a:lnTo>
                    <a:pt x="1421746" y="709106"/>
                  </a:lnTo>
                  <a:lnTo>
                    <a:pt x="1374883" y="702794"/>
                  </a:lnTo>
                  <a:lnTo>
                    <a:pt x="1324968" y="695307"/>
                  </a:lnTo>
                  <a:lnTo>
                    <a:pt x="1263796" y="685214"/>
                  </a:lnTo>
                  <a:lnTo>
                    <a:pt x="1214610" y="676423"/>
                  </a:lnTo>
                  <a:lnTo>
                    <a:pt x="1169937" y="667857"/>
                  </a:lnTo>
                  <a:lnTo>
                    <a:pt x="1140169" y="668253"/>
                  </a:lnTo>
                  <a:lnTo>
                    <a:pt x="1110325" y="670786"/>
                  </a:lnTo>
                  <a:lnTo>
                    <a:pt x="1080437" y="674169"/>
                  </a:lnTo>
                  <a:lnTo>
                    <a:pt x="1050537" y="677112"/>
                  </a:lnTo>
                  <a:lnTo>
                    <a:pt x="1038344" y="677764"/>
                  </a:lnTo>
                  <a:lnTo>
                    <a:pt x="1025095" y="678041"/>
                  </a:lnTo>
                  <a:lnTo>
                    <a:pt x="1009782" y="678189"/>
                  </a:lnTo>
                  <a:lnTo>
                    <a:pt x="991399" y="678456"/>
                  </a:lnTo>
                  <a:lnTo>
                    <a:pt x="1004617" y="689681"/>
                  </a:lnTo>
                  <a:lnTo>
                    <a:pt x="1015719" y="699199"/>
                  </a:lnTo>
                  <a:lnTo>
                    <a:pt x="1025524" y="707429"/>
                  </a:lnTo>
                  <a:lnTo>
                    <a:pt x="1034849" y="714791"/>
                  </a:lnTo>
                  <a:lnTo>
                    <a:pt x="1068628" y="739761"/>
                  </a:lnTo>
                  <a:lnTo>
                    <a:pt x="1102587" y="764508"/>
                  </a:lnTo>
                  <a:lnTo>
                    <a:pt x="1136177" y="789685"/>
                  </a:lnTo>
                  <a:lnTo>
                    <a:pt x="1168847" y="815942"/>
                  </a:lnTo>
                  <a:lnTo>
                    <a:pt x="1192766" y="837678"/>
                  </a:lnTo>
                  <a:lnTo>
                    <a:pt x="1215584" y="860720"/>
                  </a:lnTo>
                  <a:lnTo>
                    <a:pt x="1237944" y="884310"/>
                  </a:lnTo>
                  <a:lnTo>
                    <a:pt x="1260494" y="907691"/>
                  </a:lnTo>
                  <a:lnTo>
                    <a:pt x="1265190" y="912041"/>
                  </a:lnTo>
                  <a:lnTo>
                    <a:pt x="1270079" y="916151"/>
                  </a:lnTo>
                  <a:lnTo>
                    <a:pt x="1275160" y="920020"/>
                  </a:lnTo>
                  <a:lnTo>
                    <a:pt x="1280434" y="923648"/>
                  </a:lnTo>
                  <a:lnTo>
                    <a:pt x="1307690" y="946954"/>
                  </a:lnTo>
                  <a:lnTo>
                    <a:pt x="1323335" y="973044"/>
                  </a:lnTo>
                  <a:lnTo>
                    <a:pt x="1327983" y="1003930"/>
                  </a:lnTo>
                  <a:lnTo>
                    <a:pt x="1322252" y="1041624"/>
                  </a:lnTo>
                  <a:lnTo>
                    <a:pt x="1299471" y="1065355"/>
                  </a:lnTo>
                  <a:lnTo>
                    <a:pt x="1275621" y="1066753"/>
                  </a:lnTo>
                  <a:lnTo>
                    <a:pt x="1256322" y="1061166"/>
                  </a:lnTo>
                  <a:lnTo>
                    <a:pt x="1239056" y="1049327"/>
                  </a:lnTo>
                  <a:lnTo>
                    <a:pt x="1221302" y="1031972"/>
                  </a:lnTo>
                  <a:lnTo>
                    <a:pt x="1187763" y="999854"/>
                  </a:lnTo>
                  <a:lnTo>
                    <a:pt x="1151721" y="970133"/>
                  </a:lnTo>
                  <a:lnTo>
                    <a:pt x="1114275" y="941726"/>
                  </a:lnTo>
                  <a:lnTo>
                    <a:pt x="1076523" y="913555"/>
                  </a:lnTo>
                  <a:lnTo>
                    <a:pt x="1039563" y="884539"/>
                  </a:lnTo>
                  <a:lnTo>
                    <a:pt x="1000516" y="851626"/>
                  </a:lnTo>
                  <a:lnTo>
                    <a:pt x="962029" y="818029"/>
                  </a:lnTo>
                  <a:lnTo>
                    <a:pt x="885615" y="750168"/>
                  </a:lnTo>
                  <a:lnTo>
                    <a:pt x="852927" y="720591"/>
                  </a:lnTo>
                  <a:lnTo>
                    <a:pt x="817117" y="687641"/>
                  </a:lnTo>
                  <a:lnTo>
                    <a:pt x="816109" y="743969"/>
                  </a:lnTo>
                  <a:lnTo>
                    <a:pt x="815064" y="798598"/>
                  </a:lnTo>
                  <a:lnTo>
                    <a:pt x="814274" y="852092"/>
                  </a:lnTo>
                  <a:lnTo>
                    <a:pt x="814029" y="905017"/>
                  </a:lnTo>
                  <a:lnTo>
                    <a:pt x="815307" y="951879"/>
                  </a:lnTo>
                  <a:lnTo>
                    <a:pt x="817447" y="998768"/>
                  </a:lnTo>
                  <a:lnTo>
                    <a:pt x="818236" y="1045474"/>
                  </a:lnTo>
                  <a:lnTo>
                    <a:pt x="815462" y="1091786"/>
                  </a:lnTo>
                  <a:lnTo>
                    <a:pt x="815158" y="1098862"/>
                  </a:lnTo>
                  <a:lnTo>
                    <a:pt x="815234" y="1105925"/>
                  </a:lnTo>
                  <a:lnTo>
                    <a:pt x="815689" y="1112973"/>
                  </a:lnTo>
                  <a:lnTo>
                    <a:pt x="817368" y="1127426"/>
                  </a:lnTo>
                  <a:lnTo>
                    <a:pt x="817573" y="1134249"/>
                  </a:lnTo>
                  <a:lnTo>
                    <a:pt x="817179" y="1141092"/>
                  </a:lnTo>
                  <a:lnTo>
                    <a:pt x="816129" y="1165718"/>
                  </a:lnTo>
                  <a:lnTo>
                    <a:pt x="812009" y="1193201"/>
                  </a:lnTo>
                  <a:lnTo>
                    <a:pt x="803196" y="1218501"/>
                  </a:lnTo>
                  <a:lnTo>
                    <a:pt x="788064" y="1236578"/>
                  </a:lnTo>
                  <a:lnTo>
                    <a:pt x="770837" y="1251314"/>
                  </a:lnTo>
                  <a:lnTo>
                    <a:pt x="751038" y="1261419"/>
                  </a:lnTo>
                  <a:close/>
                </a:path>
              </a:pathLst>
            </a:custGeom>
            <a:solidFill>
              <a:srgbClr val="FFB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600495" y="342900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3632" y="1044626"/>
                  </a:moveTo>
                  <a:lnTo>
                    <a:pt x="482896" y="1044569"/>
                  </a:lnTo>
                  <a:lnTo>
                    <a:pt x="479861" y="978553"/>
                  </a:lnTo>
                  <a:lnTo>
                    <a:pt x="475925" y="916336"/>
                  </a:lnTo>
                  <a:lnTo>
                    <a:pt x="470891" y="860800"/>
                  </a:lnTo>
                  <a:lnTo>
                    <a:pt x="464323" y="810902"/>
                  </a:lnTo>
                  <a:lnTo>
                    <a:pt x="455866" y="766447"/>
                  </a:lnTo>
                  <a:lnTo>
                    <a:pt x="445144" y="726996"/>
                  </a:lnTo>
                  <a:lnTo>
                    <a:pt x="415397" y="661343"/>
                  </a:lnTo>
                  <a:lnTo>
                    <a:pt x="372069" y="610419"/>
                  </a:lnTo>
                  <a:lnTo>
                    <a:pt x="312144" y="570703"/>
                  </a:lnTo>
                  <a:lnTo>
                    <a:pt x="275017" y="553947"/>
                  </a:lnTo>
                  <a:lnTo>
                    <a:pt x="232610" y="538672"/>
                  </a:lnTo>
                  <a:lnTo>
                    <a:pt x="184548" y="524437"/>
                  </a:lnTo>
                  <a:lnTo>
                    <a:pt x="130452" y="510802"/>
                  </a:lnTo>
                  <a:lnTo>
                    <a:pt x="69948" y="497327"/>
                  </a:lnTo>
                  <a:lnTo>
                    <a:pt x="0" y="483043"/>
                  </a:lnTo>
                  <a:lnTo>
                    <a:pt x="69001" y="479870"/>
                  </a:lnTo>
                  <a:lnTo>
                    <a:pt x="131218" y="475937"/>
                  </a:lnTo>
                  <a:lnTo>
                    <a:pt x="187085" y="470863"/>
                  </a:lnTo>
                  <a:lnTo>
                    <a:pt x="237047" y="464269"/>
                  </a:lnTo>
                  <a:lnTo>
                    <a:pt x="281545" y="455776"/>
                  </a:lnTo>
                  <a:lnTo>
                    <a:pt x="321024" y="445004"/>
                  </a:lnTo>
                  <a:lnTo>
                    <a:pt x="386694" y="415107"/>
                  </a:lnTo>
                  <a:lnTo>
                    <a:pt x="437602" y="371547"/>
                  </a:lnTo>
                  <a:lnTo>
                    <a:pt x="477293" y="311290"/>
                  </a:lnTo>
                  <a:lnTo>
                    <a:pt x="494040" y="273951"/>
                  </a:lnTo>
                  <a:lnTo>
                    <a:pt x="509312" y="231301"/>
                  </a:lnTo>
                  <a:lnTo>
                    <a:pt x="523552" y="182960"/>
                  </a:lnTo>
                  <a:lnTo>
                    <a:pt x="537203" y="128549"/>
                  </a:lnTo>
                  <a:lnTo>
                    <a:pt x="550709" y="67689"/>
                  </a:lnTo>
                  <a:lnTo>
                    <a:pt x="564512" y="0"/>
                  </a:lnTo>
                  <a:lnTo>
                    <a:pt x="567683" y="69009"/>
                  </a:lnTo>
                  <a:lnTo>
                    <a:pt x="571615" y="131226"/>
                  </a:lnTo>
                  <a:lnTo>
                    <a:pt x="576689" y="187093"/>
                  </a:lnTo>
                  <a:lnTo>
                    <a:pt x="583283" y="237055"/>
                  </a:lnTo>
                  <a:lnTo>
                    <a:pt x="591777" y="281553"/>
                  </a:lnTo>
                  <a:lnTo>
                    <a:pt x="602549" y="321032"/>
                  </a:lnTo>
                  <a:lnTo>
                    <a:pt x="632445" y="386702"/>
                  </a:lnTo>
                  <a:lnTo>
                    <a:pt x="676006" y="437610"/>
                  </a:lnTo>
                  <a:lnTo>
                    <a:pt x="736263" y="477300"/>
                  </a:lnTo>
                  <a:lnTo>
                    <a:pt x="773602" y="494047"/>
                  </a:lnTo>
                  <a:lnTo>
                    <a:pt x="816252" y="509319"/>
                  </a:lnTo>
                  <a:lnTo>
                    <a:pt x="864593" y="523559"/>
                  </a:lnTo>
                  <a:lnTo>
                    <a:pt x="919004" y="537211"/>
                  </a:lnTo>
                  <a:lnTo>
                    <a:pt x="979865" y="550716"/>
                  </a:lnTo>
                  <a:lnTo>
                    <a:pt x="1044624" y="563922"/>
                  </a:lnTo>
                  <a:lnTo>
                    <a:pt x="1044567" y="564657"/>
                  </a:lnTo>
                  <a:lnTo>
                    <a:pt x="978545" y="567691"/>
                  </a:lnTo>
                  <a:lnTo>
                    <a:pt x="916328" y="571624"/>
                  </a:lnTo>
                  <a:lnTo>
                    <a:pt x="860460" y="576697"/>
                  </a:lnTo>
                  <a:lnTo>
                    <a:pt x="810498" y="583292"/>
                  </a:lnTo>
                  <a:lnTo>
                    <a:pt x="766000" y="591785"/>
                  </a:lnTo>
                  <a:lnTo>
                    <a:pt x="726521" y="602557"/>
                  </a:lnTo>
                  <a:lnTo>
                    <a:pt x="660851" y="632453"/>
                  </a:lnTo>
                  <a:lnTo>
                    <a:pt x="609943" y="676014"/>
                  </a:lnTo>
                  <a:lnTo>
                    <a:pt x="570252" y="736272"/>
                  </a:lnTo>
                  <a:lnTo>
                    <a:pt x="553505" y="773610"/>
                  </a:lnTo>
                  <a:lnTo>
                    <a:pt x="538233" y="816260"/>
                  </a:lnTo>
                  <a:lnTo>
                    <a:pt x="523993" y="864601"/>
                  </a:lnTo>
                  <a:lnTo>
                    <a:pt x="510289" y="919254"/>
                  </a:lnTo>
                  <a:lnTo>
                    <a:pt x="496809" y="980008"/>
                  </a:lnTo>
                  <a:lnTo>
                    <a:pt x="483632" y="104462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5578" y="422713"/>
            <a:ext cx="12233910" cy="13048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12700" marR="5080">
              <a:lnSpc>
                <a:spcPct val="115300"/>
              </a:lnSpc>
              <a:spcBef>
                <a:spcPts val="90"/>
              </a:spcBef>
              <a:defRPr sz="2800" b="1" i="0" spc="13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Trebuchet MS"/>
              </a:defRPr>
            </a:lvl1pPr>
          </a:lstStyle>
          <a:p>
            <a:r>
              <a:rPr lang="en-US" dirty="0"/>
              <a:t>Question 6:</a:t>
            </a:r>
            <a:br>
              <a:rPr lang="en-US" dirty="0"/>
            </a:br>
            <a:r>
              <a:rPr lang="en-US" dirty="0"/>
              <a:t>Join the necessary tables to find the total quantity of each pizza category ordered.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0DFBF6-C6E8-9E28-30D9-AC2405335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40" y="2095500"/>
            <a:ext cx="9369109" cy="63166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200" y="1505171"/>
            <a:ext cx="13400898" cy="7448938"/>
            <a:chOff x="4242934" y="1922501"/>
            <a:chExt cx="13400898" cy="7448938"/>
          </a:xfrm>
        </p:grpSpPr>
        <p:sp>
          <p:nvSpPr>
            <p:cNvPr id="3" name="object 3"/>
            <p:cNvSpPr/>
            <p:nvPr/>
          </p:nvSpPr>
          <p:spPr>
            <a:xfrm>
              <a:off x="16310967" y="2984673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98622" y="8326229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482904" y="1044566"/>
                  </a:moveTo>
                  <a:lnTo>
                    <a:pt x="479869" y="978546"/>
                  </a:lnTo>
                  <a:lnTo>
                    <a:pt x="475934" y="916329"/>
                  </a:lnTo>
                  <a:lnTo>
                    <a:pt x="470899" y="860793"/>
                  </a:lnTo>
                  <a:lnTo>
                    <a:pt x="464331" y="810895"/>
                  </a:lnTo>
                  <a:lnTo>
                    <a:pt x="455874" y="766440"/>
                  </a:lnTo>
                  <a:lnTo>
                    <a:pt x="445152" y="726989"/>
                  </a:lnTo>
                  <a:lnTo>
                    <a:pt x="415405" y="661336"/>
                  </a:lnTo>
                  <a:lnTo>
                    <a:pt x="372077" y="610412"/>
                  </a:lnTo>
                  <a:lnTo>
                    <a:pt x="312153" y="570696"/>
                  </a:lnTo>
                  <a:lnTo>
                    <a:pt x="275025" y="553940"/>
                  </a:lnTo>
                  <a:lnTo>
                    <a:pt x="232619" y="538665"/>
                  </a:lnTo>
                  <a:lnTo>
                    <a:pt x="184556" y="524430"/>
                  </a:lnTo>
                  <a:lnTo>
                    <a:pt x="130461" y="510795"/>
                  </a:lnTo>
                  <a:lnTo>
                    <a:pt x="69956" y="497320"/>
                  </a:lnTo>
                  <a:lnTo>
                    <a:pt x="0" y="483035"/>
                  </a:lnTo>
                  <a:lnTo>
                    <a:pt x="69009" y="479863"/>
                  </a:lnTo>
                  <a:lnTo>
                    <a:pt x="131226" y="475930"/>
                  </a:lnTo>
                  <a:lnTo>
                    <a:pt x="187093" y="470856"/>
                  </a:lnTo>
                  <a:lnTo>
                    <a:pt x="237055" y="464262"/>
                  </a:lnTo>
                  <a:lnTo>
                    <a:pt x="281554" y="455769"/>
                  </a:lnTo>
                  <a:lnTo>
                    <a:pt x="321032" y="444997"/>
                  </a:lnTo>
                  <a:lnTo>
                    <a:pt x="386703" y="415100"/>
                  </a:lnTo>
                  <a:lnTo>
                    <a:pt x="437611" y="371540"/>
                  </a:lnTo>
                  <a:lnTo>
                    <a:pt x="477301" y="311283"/>
                  </a:lnTo>
                  <a:lnTo>
                    <a:pt x="494048" y="273944"/>
                  </a:lnTo>
                  <a:lnTo>
                    <a:pt x="509320" y="231294"/>
                  </a:lnTo>
                  <a:lnTo>
                    <a:pt x="523560" y="182953"/>
                  </a:lnTo>
                  <a:lnTo>
                    <a:pt x="537211" y="128542"/>
                  </a:lnTo>
                  <a:lnTo>
                    <a:pt x="550717" y="67682"/>
                  </a:lnTo>
                  <a:lnTo>
                    <a:pt x="564520" y="0"/>
                  </a:lnTo>
                  <a:lnTo>
                    <a:pt x="567691" y="69002"/>
                  </a:lnTo>
                  <a:lnTo>
                    <a:pt x="571624" y="131219"/>
                  </a:lnTo>
                  <a:lnTo>
                    <a:pt x="576697" y="187086"/>
                  </a:lnTo>
                  <a:lnTo>
                    <a:pt x="583292" y="237048"/>
                  </a:lnTo>
                  <a:lnTo>
                    <a:pt x="591785" y="281546"/>
                  </a:lnTo>
                  <a:lnTo>
                    <a:pt x="602557" y="321025"/>
                  </a:lnTo>
                  <a:lnTo>
                    <a:pt x="632453" y="386695"/>
                  </a:lnTo>
                  <a:lnTo>
                    <a:pt x="676014" y="437603"/>
                  </a:lnTo>
                  <a:lnTo>
                    <a:pt x="736272" y="477293"/>
                  </a:lnTo>
                  <a:lnTo>
                    <a:pt x="773610" y="494040"/>
                  </a:lnTo>
                  <a:lnTo>
                    <a:pt x="816260" y="509312"/>
                  </a:lnTo>
                  <a:lnTo>
                    <a:pt x="864601" y="523552"/>
                  </a:lnTo>
                  <a:lnTo>
                    <a:pt x="919012" y="537204"/>
                  </a:lnTo>
                  <a:lnTo>
                    <a:pt x="979873" y="550709"/>
                  </a:lnTo>
                  <a:lnTo>
                    <a:pt x="1044617" y="563912"/>
                  </a:lnTo>
                  <a:lnTo>
                    <a:pt x="1044560" y="564651"/>
                  </a:lnTo>
                  <a:lnTo>
                    <a:pt x="978553" y="567684"/>
                  </a:lnTo>
                  <a:lnTo>
                    <a:pt x="916336" y="571617"/>
                  </a:lnTo>
                  <a:lnTo>
                    <a:pt x="860468" y="576690"/>
                  </a:lnTo>
                  <a:lnTo>
                    <a:pt x="810507" y="583285"/>
                  </a:lnTo>
                  <a:lnTo>
                    <a:pt x="766008" y="591778"/>
                  </a:lnTo>
                  <a:lnTo>
                    <a:pt x="726529" y="602550"/>
                  </a:lnTo>
                  <a:lnTo>
                    <a:pt x="660859" y="632446"/>
                  </a:lnTo>
                  <a:lnTo>
                    <a:pt x="609951" y="676007"/>
                  </a:lnTo>
                  <a:lnTo>
                    <a:pt x="570260" y="736265"/>
                  </a:lnTo>
                  <a:lnTo>
                    <a:pt x="553513" y="773603"/>
                  </a:lnTo>
                  <a:lnTo>
                    <a:pt x="538242" y="816253"/>
                  </a:lnTo>
                  <a:lnTo>
                    <a:pt x="524002" y="864594"/>
                  </a:lnTo>
                  <a:lnTo>
                    <a:pt x="510297" y="919247"/>
                  </a:lnTo>
                  <a:lnTo>
                    <a:pt x="496817" y="980001"/>
                  </a:lnTo>
                  <a:lnTo>
                    <a:pt x="483640" y="1044623"/>
                  </a:lnTo>
                  <a:lnTo>
                    <a:pt x="482904" y="1044566"/>
                  </a:lnTo>
                  <a:close/>
                </a:path>
              </a:pathLst>
            </a:custGeom>
            <a:solidFill>
              <a:srgbClr val="F7CA7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242934" y="1922501"/>
              <a:ext cx="1332865" cy="1011555"/>
            </a:xfrm>
            <a:custGeom>
              <a:avLst/>
              <a:gdLst/>
              <a:ahLst/>
              <a:cxnLst/>
              <a:rect l="l" t="t" r="r" b="b"/>
              <a:pathLst>
                <a:path w="1332865" h="1011554">
                  <a:moveTo>
                    <a:pt x="601683" y="1010568"/>
                  </a:moveTo>
                  <a:lnTo>
                    <a:pt x="561948" y="990754"/>
                  </a:lnTo>
                  <a:lnTo>
                    <a:pt x="555497" y="947252"/>
                  </a:lnTo>
                  <a:lnTo>
                    <a:pt x="554515" y="896380"/>
                  </a:lnTo>
                  <a:lnTo>
                    <a:pt x="553822" y="845502"/>
                  </a:lnTo>
                  <a:lnTo>
                    <a:pt x="553419" y="794619"/>
                  </a:lnTo>
                  <a:lnTo>
                    <a:pt x="553305" y="743731"/>
                  </a:lnTo>
                  <a:lnTo>
                    <a:pt x="553482" y="692839"/>
                  </a:lnTo>
                  <a:lnTo>
                    <a:pt x="554413" y="676194"/>
                  </a:lnTo>
                  <a:lnTo>
                    <a:pt x="556575" y="659555"/>
                  </a:lnTo>
                  <a:lnTo>
                    <a:pt x="559266" y="642919"/>
                  </a:lnTo>
                  <a:lnTo>
                    <a:pt x="561782" y="626286"/>
                  </a:lnTo>
                  <a:lnTo>
                    <a:pt x="554280" y="622145"/>
                  </a:lnTo>
                  <a:lnTo>
                    <a:pt x="527025" y="644098"/>
                  </a:lnTo>
                  <a:lnTo>
                    <a:pt x="499814" y="666110"/>
                  </a:lnTo>
                  <a:lnTo>
                    <a:pt x="472474" y="687954"/>
                  </a:lnTo>
                  <a:lnTo>
                    <a:pt x="403423" y="740916"/>
                  </a:lnTo>
                  <a:lnTo>
                    <a:pt x="361949" y="772354"/>
                  </a:lnTo>
                  <a:lnTo>
                    <a:pt x="320283" y="803525"/>
                  </a:lnTo>
                  <a:lnTo>
                    <a:pt x="278297" y="834240"/>
                  </a:lnTo>
                  <a:lnTo>
                    <a:pt x="235861" y="864307"/>
                  </a:lnTo>
                  <a:lnTo>
                    <a:pt x="187429" y="887369"/>
                  </a:lnTo>
                  <a:lnTo>
                    <a:pt x="174068" y="884416"/>
                  </a:lnTo>
                  <a:lnTo>
                    <a:pt x="169376" y="881770"/>
                  </a:lnTo>
                  <a:lnTo>
                    <a:pt x="162063" y="869987"/>
                  </a:lnTo>
                  <a:lnTo>
                    <a:pt x="165995" y="861288"/>
                  </a:lnTo>
                  <a:lnTo>
                    <a:pt x="169730" y="852374"/>
                  </a:lnTo>
                  <a:lnTo>
                    <a:pt x="217850" y="802515"/>
                  </a:lnTo>
                  <a:lnTo>
                    <a:pt x="256428" y="768229"/>
                  </a:lnTo>
                  <a:lnTo>
                    <a:pt x="333858" y="699958"/>
                  </a:lnTo>
                  <a:lnTo>
                    <a:pt x="419390" y="623903"/>
                  </a:lnTo>
                  <a:lnTo>
                    <a:pt x="447970" y="598631"/>
                  </a:lnTo>
                  <a:lnTo>
                    <a:pt x="463339" y="585252"/>
                  </a:lnTo>
                  <a:lnTo>
                    <a:pt x="479274" y="571610"/>
                  </a:lnTo>
                  <a:lnTo>
                    <a:pt x="514399" y="541698"/>
                  </a:lnTo>
                  <a:lnTo>
                    <a:pt x="475492" y="539914"/>
                  </a:lnTo>
                  <a:lnTo>
                    <a:pt x="402785" y="536498"/>
                  </a:lnTo>
                  <a:lnTo>
                    <a:pt x="317449" y="529740"/>
                  </a:lnTo>
                  <a:lnTo>
                    <a:pt x="267168" y="524910"/>
                  </a:lnTo>
                  <a:lnTo>
                    <a:pt x="216896" y="519969"/>
                  </a:lnTo>
                  <a:lnTo>
                    <a:pt x="166604" y="515260"/>
                  </a:lnTo>
                  <a:lnTo>
                    <a:pt x="151412" y="514544"/>
                  </a:lnTo>
                  <a:lnTo>
                    <a:pt x="136151" y="514473"/>
                  </a:lnTo>
                  <a:lnTo>
                    <a:pt x="120949" y="514129"/>
                  </a:lnTo>
                  <a:lnTo>
                    <a:pt x="105938" y="512591"/>
                  </a:lnTo>
                  <a:lnTo>
                    <a:pt x="86489" y="508782"/>
                  </a:lnTo>
                  <a:lnTo>
                    <a:pt x="67186" y="504088"/>
                  </a:lnTo>
                  <a:lnTo>
                    <a:pt x="47951" y="498983"/>
                  </a:lnTo>
                  <a:lnTo>
                    <a:pt x="28709" y="493941"/>
                  </a:lnTo>
                  <a:lnTo>
                    <a:pt x="23553" y="492642"/>
                  </a:lnTo>
                  <a:lnTo>
                    <a:pt x="18044" y="488530"/>
                  </a:lnTo>
                  <a:lnTo>
                    <a:pt x="13547" y="489529"/>
                  </a:lnTo>
                  <a:lnTo>
                    <a:pt x="0" y="469370"/>
                  </a:lnTo>
                  <a:lnTo>
                    <a:pt x="1730" y="455780"/>
                  </a:lnTo>
                  <a:lnTo>
                    <a:pt x="9525" y="448104"/>
                  </a:lnTo>
                  <a:lnTo>
                    <a:pt x="14170" y="445690"/>
                  </a:lnTo>
                  <a:lnTo>
                    <a:pt x="60812" y="445899"/>
                  </a:lnTo>
                  <a:lnTo>
                    <a:pt x="107454" y="446203"/>
                  </a:lnTo>
                  <a:lnTo>
                    <a:pt x="154096" y="446621"/>
                  </a:lnTo>
                  <a:lnTo>
                    <a:pt x="200735" y="447172"/>
                  </a:lnTo>
                  <a:lnTo>
                    <a:pt x="247372" y="447875"/>
                  </a:lnTo>
                  <a:lnTo>
                    <a:pt x="294004" y="448748"/>
                  </a:lnTo>
                  <a:lnTo>
                    <a:pt x="367456" y="452244"/>
                  </a:lnTo>
                  <a:lnTo>
                    <a:pt x="404172" y="454251"/>
                  </a:lnTo>
                  <a:lnTo>
                    <a:pt x="440898" y="455353"/>
                  </a:lnTo>
                  <a:lnTo>
                    <a:pt x="468724" y="454927"/>
                  </a:lnTo>
                  <a:lnTo>
                    <a:pt x="496417" y="453469"/>
                  </a:lnTo>
                  <a:lnTo>
                    <a:pt x="523828" y="451575"/>
                  </a:lnTo>
                  <a:lnTo>
                    <a:pt x="550807" y="449841"/>
                  </a:lnTo>
                  <a:lnTo>
                    <a:pt x="513172" y="413499"/>
                  </a:lnTo>
                  <a:lnTo>
                    <a:pt x="476650" y="378336"/>
                  </a:lnTo>
                  <a:lnTo>
                    <a:pt x="441086" y="343748"/>
                  </a:lnTo>
                  <a:lnTo>
                    <a:pt x="406319" y="309133"/>
                  </a:lnTo>
                  <a:lnTo>
                    <a:pt x="374973" y="277014"/>
                  </a:lnTo>
                  <a:lnTo>
                    <a:pt x="345779" y="243120"/>
                  </a:lnTo>
                  <a:lnTo>
                    <a:pt x="321480" y="205512"/>
                  </a:lnTo>
                  <a:lnTo>
                    <a:pt x="304819" y="162251"/>
                  </a:lnTo>
                  <a:lnTo>
                    <a:pt x="304443" y="160669"/>
                  </a:lnTo>
                  <a:lnTo>
                    <a:pt x="304739" y="159223"/>
                  </a:lnTo>
                  <a:lnTo>
                    <a:pt x="306669" y="156605"/>
                  </a:lnTo>
                  <a:lnTo>
                    <a:pt x="307962" y="155896"/>
                  </a:lnTo>
                  <a:lnTo>
                    <a:pt x="309586" y="155787"/>
                  </a:lnTo>
                  <a:lnTo>
                    <a:pt x="343201" y="160867"/>
                  </a:lnTo>
                  <a:lnTo>
                    <a:pt x="370460" y="175840"/>
                  </a:lnTo>
                  <a:lnTo>
                    <a:pt x="394271" y="195831"/>
                  </a:lnTo>
                  <a:lnTo>
                    <a:pt x="417542" y="215967"/>
                  </a:lnTo>
                  <a:lnTo>
                    <a:pt x="443409" y="236474"/>
                  </a:lnTo>
                  <a:lnTo>
                    <a:pt x="494204" y="278703"/>
                  </a:lnTo>
                  <a:lnTo>
                    <a:pt x="530875" y="310252"/>
                  </a:lnTo>
                  <a:lnTo>
                    <a:pt x="554995" y="333131"/>
                  </a:lnTo>
                  <a:lnTo>
                    <a:pt x="568865" y="346314"/>
                  </a:lnTo>
                  <a:lnTo>
                    <a:pt x="573118" y="289803"/>
                  </a:lnTo>
                  <a:lnTo>
                    <a:pt x="576707" y="237323"/>
                  </a:lnTo>
                  <a:lnTo>
                    <a:pt x="581762" y="135912"/>
                  </a:lnTo>
                  <a:lnTo>
                    <a:pt x="583658" y="102122"/>
                  </a:lnTo>
                  <a:lnTo>
                    <a:pt x="586680" y="59101"/>
                  </a:lnTo>
                  <a:lnTo>
                    <a:pt x="592147" y="16441"/>
                  </a:lnTo>
                  <a:lnTo>
                    <a:pt x="613844" y="0"/>
                  </a:lnTo>
                  <a:lnTo>
                    <a:pt x="624425" y="2125"/>
                  </a:lnTo>
                  <a:lnTo>
                    <a:pt x="646865" y="63171"/>
                  </a:lnTo>
                  <a:lnTo>
                    <a:pt x="652902" y="111327"/>
                  </a:lnTo>
                  <a:lnTo>
                    <a:pt x="655511" y="159673"/>
                  </a:lnTo>
                  <a:lnTo>
                    <a:pt x="655486" y="208169"/>
                  </a:lnTo>
                  <a:lnTo>
                    <a:pt x="653619" y="256777"/>
                  </a:lnTo>
                  <a:lnTo>
                    <a:pt x="650703" y="305457"/>
                  </a:lnTo>
                  <a:lnTo>
                    <a:pt x="650650" y="323764"/>
                  </a:lnTo>
                  <a:lnTo>
                    <a:pt x="652216" y="342175"/>
                  </a:lnTo>
                  <a:lnTo>
                    <a:pt x="654429" y="360635"/>
                  </a:lnTo>
                  <a:lnTo>
                    <a:pt x="656317" y="379085"/>
                  </a:lnTo>
                  <a:lnTo>
                    <a:pt x="656799" y="387028"/>
                  </a:lnTo>
                  <a:lnTo>
                    <a:pt x="657123" y="395392"/>
                  </a:lnTo>
                  <a:lnTo>
                    <a:pt x="657758" y="414984"/>
                  </a:lnTo>
                  <a:lnTo>
                    <a:pt x="687657" y="391855"/>
                  </a:lnTo>
                  <a:lnTo>
                    <a:pt x="747022" y="345595"/>
                  </a:lnTo>
                  <a:lnTo>
                    <a:pt x="814581" y="283682"/>
                  </a:lnTo>
                  <a:lnTo>
                    <a:pt x="853049" y="245426"/>
                  </a:lnTo>
                  <a:lnTo>
                    <a:pt x="891197" y="206821"/>
                  </a:lnTo>
                  <a:lnTo>
                    <a:pt x="929521" y="168400"/>
                  </a:lnTo>
                  <a:lnTo>
                    <a:pt x="950957" y="154068"/>
                  </a:lnTo>
                  <a:lnTo>
                    <a:pt x="974176" y="149763"/>
                  </a:lnTo>
                  <a:lnTo>
                    <a:pt x="996392" y="155325"/>
                  </a:lnTo>
                  <a:lnTo>
                    <a:pt x="1014818" y="170592"/>
                  </a:lnTo>
                  <a:lnTo>
                    <a:pt x="1019611" y="185603"/>
                  </a:lnTo>
                  <a:lnTo>
                    <a:pt x="1016769" y="204931"/>
                  </a:lnTo>
                  <a:lnTo>
                    <a:pt x="992631" y="240926"/>
                  </a:lnTo>
                  <a:lnTo>
                    <a:pt x="946176" y="285258"/>
                  </a:lnTo>
                  <a:lnTo>
                    <a:pt x="905289" y="323661"/>
                  </a:lnTo>
                  <a:lnTo>
                    <a:pt x="864110" y="361756"/>
                  </a:lnTo>
                  <a:lnTo>
                    <a:pt x="777368" y="441370"/>
                  </a:lnTo>
                  <a:lnTo>
                    <a:pt x="768607" y="449501"/>
                  </a:lnTo>
                  <a:lnTo>
                    <a:pt x="814360" y="450617"/>
                  </a:lnTo>
                  <a:lnTo>
                    <a:pt x="859092" y="451587"/>
                  </a:lnTo>
                  <a:lnTo>
                    <a:pt x="903114" y="452919"/>
                  </a:lnTo>
                  <a:lnTo>
                    <a:pt x="946738" y="455121"/>
                  </a:lnTo>
                  <a:lnTo>
                    <a:pt x="993142" y="458344"/>
                  </a:lnTo>
                  <a:lnTo>
                    <a:pt x="1039522" y="461992"/>
                  </a:lnTo>
                  <a:lnTo>
                    <a:pt x="1085875" y="466007"/>
                  </a:lnTo>
                  <a:lnTo>
                    <a:pt x="1132201" y="470330"/>
                  </a:lnTo>
                  <a:lnTo>
                    <a:pt x="1178498" y="474902"/>
                  </a:lnTo>
                  <a:lnTo>
                    <a:pt x="1238959" y="482537"/>
                  </a:lnTo>
                  <a:lnTo>
                    <a:pt x="1298958" y="493226"/>
                  </a:lnTo>
                  <a:lnTo>
                    <a:pt x="1332067" y="522865"/>
                  </a:lnTo>
                  <a:lnTo>
                    <a:pt x="1332494" y="539521"/>
                  </a:lnTo>
                  <a:lnTo>
                    <a:pt x="1329444" y="554018"/>
                  </a:lnTo>
                  <a:lnTo>
                    <a:pt x="1292028" y="579264"/>
                  </a:lnTo>
                  <a:lnTo>
                    <a:pt x="1271278" y="579940"/>
                  </a:lnTo>
                  <a:lnTo>
                    <a:pt x="1260920" y="579459"/>
                  </a:lnTo>
                  <a:lnTo>
                    <a:pt x="1250573" y="578432"/>
                  </a:lnTo>
                  <a:lnTo>
                    <a:pt x="1205292" y="575294"/>
                  </a:lnTo>
                  <a:lnTo>
                    <a:pt x="1158030" y="570407"/>
                  </a:lnTo>
                  <a:lnTo>
                    <a:pt x="1110752" y="564339"/>
                  </a:lnTo>
                  <a:lnTo>
                    <a:pt x="1062801" y="557260"/>
                  </a:lnTo>
                  <a:lnTo>
                    <a:pt x="1012472" y="548949"/>
                  </a:lnTo>
                  <a:lnTo>
                    <a:pt x="973067" y="541907"/>
                  </a:lnTo>
                  <a:lnTo>
                    <a:pt x="937278" y="535044"/>
                  </a:lnTo>
                  <a:lnTo>
                    <a:pt x="913430" y="535361"/>
                  </a:lnTo>
                  <a:lnTo>
                    <a:pt x="889521" y="537390"/>
                  </a:lnTo>
                  <a:lnTo>
                    <a:pt x="865576" y="540100"/>
                  </a:lnTo>
                  <a:lnTo>
                    <a:pt x="841622" y="542458"/>
                  </a:lnTo>
                  <a:lnTo>
                    <a:pt x="831854" y="542981"/>
                  </a:lnTo>
                  <a:lnTo>
                    <a:pt x="821240" y="543202"/>
                  </a:lnTo>
                  <a:lnTo>
                    <a:pt x="808972" y="543321"/>
                  </a:lnTo>
                  <a:lnTo>
                    <a:pt x="794245" y="543535"/>
                  </a:lnTo>
                  <a:lnTo>
                    <a:pt x="804834" y="552528"/>
                  </a:lnTo>
                  <a:lnTo>
                    <a:pt x="813729" y="560153"/>
                  </a:lnTo>
                  <a:lnTo>
                    <a:pt x="821583" y="566747"/>
                  </a:lnTo>
                  <a:lnTo>
                    <a:pt x="829054" y="572644"/>
                  </a:lnTo>
                  <a:lnTo>
                    <a:pt x="856116" y="592648"/>
                  </a:lnTo>
                  <a:lnTo>
                    <a:pt x="883322" y="612475"/>
                  </a:lnTo>
                  <a:lnTo>
                    <a:pt x="910232" y="632644"/>
                  </a:lnTo>
                  <a:lnTo>
                    <a:pt x="936405" y="653680"/>
                  </a:lnTo>
                  <a:lnTo>
                    <a:pt x="955567" y="671094"/>
                  </a:lnTo>
                  <a:lnTo>
                    <a:pt x="973847" y="689553"/>
                  </a:lnTo>
                  <a:lnTo>
                    <a:pt x="991761" y="708452"/>
                  </a:lnTo>
                  <a:lnTo>
                    <a:pt x="1009826" y="727184"/>
                  </a:lnTo>
                  <a:lnTo>
                    <a:pt x="1014740" y="731959"/>
                  </a:lnTo>
                  <a:lnTo>
                    <a:pt x="1020064" y="736220"/>
                  </a:lnTo>
                  <a:lnTo>
                    <a:pt x="1025801" y="739967"/>
                  </a:lnTo>
                  <a:lnTo>
                    <a:pt x="1047637" y="758639"/>
                  </a:lnTo>
                  <a:lnTo>
                    <a:pt x="1060170" y="779540"/>
                  </a:lnTo>
                  <a:lnTo>
                    <a:pt x="1063895" y="804284"/>
                  </a:lnTo>
                  <a:lnTo>
                    <a:pt x="1059303" y="834482"/>
                  </a:lnTo>
                  <a:lnTo>
                    <a:pt x="1041052" y="853493"/>
                  </a:lnTo>
                  <a:lnTo>
                    <a:pt x="1021945" y="854614"/>
                  </a:lnTo>
                  <a:lnTo>
                    <a:pt x="1006484" y="850137"/>
                  </a:lnTo>
                  <a:lnTo>
                    <a:pt x="992652" y="840653"/>
                  </a:lnTo>
                  <a:lnTo>
                    <a:pt x="978428" y="826749"/>
                  </a:lnTo>
                  <a:lnTo>
                    <a:pt x="944494" y="794920"/>
                  </a:lnTo>
                  <a:lnTo>
                    <a:pt x="907770" y="765751"/>
                  </a:lnTo>
                  <a:lnTo>
                    <a:pt x="869977" y="737553"/>
                  </a:lnTo>
                  <a:lnTo>
                    <a:pt x="832831" y="708636"/>
                  </a:lnTo>
                  <a:lnTo>
                    <a:pt x="801549" y="682268"/>
                  </a:lnTo>
                  <a:lnTo>
                    <a:pt x="770716" y="655352"/>
                  </a:lnTo>
                  <a:lnTo>
                    <a:pt x="709497" y="600986"/>
                  </a:lnTo>
                  <a:lnTo>
                    <a:pt x="654621" y="550893"/>
                  </a:lnTo>
                  <a:lnTo>
                    <a:pt x="653814" y="596020"/>
                  </a:lnTo>
                  <a:lnTo>
                    <a:pt x="652977" y="639785"/>
                  </a:lnTo>
                  <a:lnTo>
                    <a:pt x="652344" y="682641"/>
                  </a:lnTo>
                  <a:lnTo>
                    <a:pt x="652148" y="725041"/>
                  </a:lnTo>
                  <a:lnTo>
                    <a:pt x="653171" y="762584"/>
                  </a:lnTo>
                  <a:lnTo>
                    <a:pt x="654886" y="800149"/>
                  </a:lnTo>
                  <a:lnTo>
                    <a:pt x="655518" y="837566"/>
                  </a:lnTo>
                  <a:lnTo>
                    <a:pt x="653296" y="874668"/>
                  </a:lnTo>
                  <a:lnTo>
                    <a:pt x="652768" y="882234"/>
                  </a:lnTo>
                  <a:lnTo>
                    <a:pt x="653051" y="889771"/>
                  </a:lnTo>
                  <a:lnTo>
                    <a:pt x="654147" y="897277"/>
                  </a:lnTo>
                  <a:lnTo>
                    <a:pt x="654822" y="903221"/>
                  </a:lnTo>
                  <a:lnTo>
                    <a:pt x="654986" y="908687"/>
                  </a:lnTo>
                  <a:lnTo>
                    <a:pt x="654671" y="914169"/>
                  </a:lnTo>
                  <a:lnTo>
                    <a:pt x="653830" y="933898"/>
                  </a:lnTo>
                  <a:lnTo>
                    <a:pt x="650529" y="955915"/>
                  </a:lnTo>
                  <a:lnTo>
                    <a:pt x="643468" y="976184"/>
                  </a:lnTo>
                  <a:lnTo>
                    <a:pt x="631346" y="990667"/>
                  </a:lnTo>
                  <a:lnTo>
                    <a:pt x="617545" y="1002472"/>
                  </a:lnTo>
                  <a:lnTo>
                    <a:pt x="601683" y="1010568"/>
                  </a:lnTo>
                  <a:close/>
                </a:path>
              </a:pathLst>
            </a:custGeom>
            <a:solidFill>
              <a:srgbClr val="F4DF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7541" y="285754"/>
            <a:ext cx="11308715" cy="957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 rtl="0">
              <a:lnSpc>
                <a:spcPct val="115300"/>
              </a:lnSpc>
              <a:spcBef>
                <a:spcPts val="90"/>
              </a:spcBef>
            </a:pP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Question 7:</a:t>
            </a:r>
            <a:b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</a:br>
            <a:r>
              <a:rPr lang="en-US" sz="2800" b="1" kern="1200" spc="1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</a:rPr>
              <a:t>Determine the distribution of orders by hour of the day.</a:t>
            </a:r>
          </a:p>
        </p:txBody>
      </p:sp>
      <p:pic>
        <p:nvPicPr>
          <p:cNvPr id="32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2" y="3390900"/>
            <a:ext cx="7302060" cy="61604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DB5ACF-C469-FC8B-27E2-4D4831F1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6" y="2570807"/>
            <a:ext cx="8376433" cy="6332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240</Words>
  <Application>Microsoft Office PowerPoint</Application>
  <PresentationFormat>Custom</PresentationFormat>
  <Paragraphs>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Black</vt:lpstr>
      <vt:lpstr>Arial Rounded MT Bold</vt:lpstr>
      <vt:lpstr>Calibri</vt:lpstr>
      <vt:lpstr>Trebuchet MS</vt:lpstr>
      <vt:lpstr>Office Theme</vt:lpstr>
      <vt:lpstr>Pizza   Sales      - Himanshu Pathak</vt:lpstr>
      <vt:lpstr>Introduction</vt:lpstr>
      <vt:lpstr>PowerPoint Presentation</vt:lpstr>
      <vt:lpstr>PowerPoint Presentation</vt:lpstr>
      <vt:lpstr>Question 3: Identify the highest-priced pizza.</vt:lpstr>
      <vt:lpstr>PowerPoint Presentation</vt:lpstr>
      <vt:lpstr>PowerPoint Presentation</vt:lpstr>
      <vt:lpstr>PowerPoint Presentation</vt:lpstr>
      <vt:lpstr>Question 7: Determine the distribution of orders by hour of the day.</vt:lpstr>
      <vt:lpstr>Question 8: Join relevant tables to find the category-wise distribution of pizzas.</vt:lpstr>
      <vt:lpstr>PowerPoint Presentation</vt:lpstr>
      <vt:lpstr>PowerPoint Presentation</vt:lpstr>
      <vt:lpstr>PowerPoint Presentation</vt:lpstr>
      <vt:lpstr>Question 12: Analyze the cumulative revenue generated over time.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REPORT</dc:title>
  <dc:creator>Jatin Kumar</dc:creator>
  <cp:keywords>DAGLLCXeYpk,BAF_Rna2VUA</cp:keywords>
  <cp:lastModifiedBy>Himanshu Shekhar Pathak</cp:lastModifiedBy>
  <cp:revision>1</cp:revision>
  <dcterms:created xsi:type="dcterms:W3CDTF">2024-07-20T13:02:53Z</dcterms:created>
  <dcterms:modified xsi:type="dcterms:W3CDTF">2024-07-20T16:41:29Z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2024-07-17T00:00:00Z</vt:filetime>
  </property>
  <property fmtid="{D5CDD505-2E9C-101B-9397-08002B2CF9AE}" pid="3" name="Creator">
    <vt:lpwstr>Canva</vt:lpwstr>
  </property>
  <property fmtid="{D5CDD505-2E9C-101B-9397-08002B2CF9AE}" pid="4" name="LastSaved">
    <vt:filetime>2024-07-20T00:00:00Z</vt:filetime>
  </property>
</Properties>
</file>